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sldIdLst>
    <p:sldId id="256" r:id="rId2"/>
    <p:sldId id="278" r:id="rId3"/>
    <p:sldId id="300" r:id="rId4"/>
    <p:sldId id="279" r:id="rId5"/>
    <p:sldId id="280" r:id="rId6"/>
    <p:sldId id="304" r:id="rId7"/>
    <p:sldId id="281" r:id="rId8"/>
    <p:sldId id="282" r:id="rId9"/>
    <p:sldId id="283" r:id="rId10"/>
    <p:sldId id="284" r:id="rId11"/>
    <p:sldId id="286" r:id="rId12"/>
    <p:sldId id="287" r:id="rId13"/>
    <p:sldId id="299" r:id="rId14"/>
    <p:sldId id="288" r:id="rId15"/>
    <p:sldId id="289" r:id="rId16"/>
    <p:sldId id="290" r:id="rId17"/>
    <p:sldId id="301" r:id="rId18"/>
    <p:sldId id="294" r:id="rId19"/>
    <p:sldId id="302" r:id="rId20"/>
    <p:sldId id="303" r:id="rId21"/>
    <p:sldId id="295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DC452-6AD2-4975-B1B3-7DDFEA144E63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AD28-BFCA-4F94-9104-406DB8A72F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53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html- structurer</a:t>
            </a:r>
          </a:p>
          <a:p>
            <a:r>
              <a:rPr lang="fr-FR" dirty="0" err="1"/>
              <a:t>Css</a:t>
            </a:r>
            <a:r>
              <a:rPr lang="fr-FR" dirty="0"/>
              <a:t>- mettre en forme</a:t>
            </a:r>
          </a:p>
          <a:p>
            <a:r>
              <a:rPr lang="fr-FR" dirty="0" err="1"/>
              <a:t>Mysql</a:t>
            </a:r>
            <a:r>
              <a:rPr lang="fr-FR" dirty="0"/>
              <a:t>-base de données </a:t>
            </a:r>
          </a:p>
          <a:p>
            <a:r>
              <a:rPr lang="fr-FR" dirty="0"/>
              <a:t>Visual studio – éditeur le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3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Représentation </a:t>
            </a:r>
            <a:r>
              <a:rPr lang="fr-FR" dirty="0" err="1"/>
              <a:t>phisique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5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Utilisateur et interactions entre le système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4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ordre des interactions dans le </a:t>
            </a:r>
            <a:r>
              <a:rPr lang="fr-FR" dirty="0" err="1"/>
              <a:t>systeme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5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Structure de système les classes attributs méthodes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0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Activités et le êtas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41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97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94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Représentation de conception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45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Représentation logique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AD28-BFCA-4F94-9104-406DB8A72FA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35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1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3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31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11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55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8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07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2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23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3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4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9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44D5-30D2-4C76-9696-D8A7F0D83A39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F362C8-2605-4222-BA36-F4D5ED39B2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75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50B51-FB5D-CBBA-285F-78E0BB802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8738"/>
            <a:ext cx="9144000" cy="12573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Présentation du projet CDA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752E9C-F146-2BBD-DDEC-C735B9DBE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50"/>
            <a:ext cx="9144000" cy="3943350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                                                                                </a:t>
            </a:r>
            <a:r>
              <a:rPr lang="fr-FR" b="1" dirty="0" err="1">
                <a:solidFill>
                  <a:schemeClr val="tx1"/>
                </a:solidFill>
              </a:rPr>
              <a:t>Baticam</a:t>
            </a:r>
            <a:r>
              <a:rPr lang="fr-FR" b="1" dirty="0">
                <a:solidFill>
                  <a:schemeClr val="tx1"/>
                </a:solidFill>
              </a:rPr>
              <a:t> DAMA</a:t>
            </a:r>
          </a:p>
          <a:p>
            <a:r>
              <a:rPr lang="fr-FR" dirty="0">
                <a:solidFill>
                  <a:schemeClr val="tx1"/>
                </a:solidFill>
              </a:rPr>
              <a:t>                                                                                Titre professionnel CDA</a:t>
            </a:r>
          </a:p>
          <a:p>
            <a:r>
              <a:rPr lang="fr-FR" dirty="0">
                <a:solidFill>
                  <a:schemeClr val="tx1"/>
                </a:solidFill>
              </a:rPr>
              <a:t>                                                                                CENTRE FORMATION G2R</a:t>
            </a:r>
          </a:p>
          <a:p>
            <a:r>
              <a:rPr lang="fr-FR" dirty="0">
                <a:solidFill>
                  <a:schemeClr val="tx1"/>
                </a:solidFill>
              </a:rPr>
              <a:t>                                                                                 20/11/2024</a:t>
            </a:r>
          </a:p>
        </p:txBody>
      </p:sp>
    </p:spTree>
    <p:extLst>
      <p:ext uri="{BB962C8B-B14F-4D97-AF65-F5344CB8AC3E}">
        <p14:creationId xmlns:p14="http://schemas.microsoft.com/office/powerpoint/2010/main" val="355967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8D80B-E661-0071-619F-FBB44F76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215"/>
            <a:ext cx="9144000" cy="87789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Technologies utilisées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B55399-4C7A-C017-2D79-727CA8CEC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34918"/>
            <a:ext cx="9026072" cy="492308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148" name="Picture 4" descr="Hypertext Markup Language — Wikipédia">
            <a:extLst>
              <a:ext uri="{FF2B5EF4-FFF2-40B4-BE49-F238E27FC236}">
                <a16:creationId xmlns:a16="http://schemas.microsoft.com/office/drawing/2014/main" id="{F592B477-9B1B-A218-121C-7FEFE61E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7" y="2777413"/>
            <a:ext cx="1433517" cy="10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réation site web : CSS3 pour développer son site internet - Agence de  communication île de la Réunion | 974">
            <a:extLst>
              <a:ext uri="{FF2B5EF4-FFF2-40B4-BE49-F238E27FC236}">
                <a16:creationId xmlns:a16="http://schemas.microsoft.com/office/drawing/2014/main" id="{E45DA1B3-CAD0-C9C0-0F1B-D7FBC829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78" y="2749438"/>
            <a:ext cx="1843096" cy="10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ortie de Symfony 7 : les nouveautés de cette version | Les-Tilleuls.coop">
            <a:extLst>
              <a:ext uri="{FF2B5EF4-FFF2-40B4-BE49-F238E27FC236}">
                <a16:creationId xmlns:a16="http://schemas.microsoft.com/office/drawing/2014/main" id="{BB6BF0F4-0E2A-79BB-8694-2E732B4B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042" y="2749438"/>
            <a:ext cx="1595944" cy="101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ySQL — Wikipédia">
            <a:extLst>
              <a:ext uri="{FF2B5EF4-FFF2-40B4-BE49-F238E27FC236}">
                <a16:creationId xmlns:a16="http://schemas.microsoft.com/office/drawing/2014/main" id="{0CE10CCA-91DB-3B86-BA50-97CC5FBA2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84" y="4224387"/>
            <a:ext cx="1175358" cy="14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Visual Studio Code — Wikipédia">
            <a:extLst>
              <a:ext uri="{FF2B5EF4-FFF2-40B4-BE49-F238E27FC236}">
                <a16:creationId xmlns:a16="http://schemas.microsoft.com/office/drawing/2014/main" id="{FED499EC-211A-90D9-6969-B7CE9D32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56" y="4224387"/>
            <a:ext cx="1265680" cy="13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3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E0DDC-5E4C-BB7C-5B94-958EA01AA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1"/>
            <a:ext cx="8634413" cy="154305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Capture d'écran GitHub et User Stories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9859DC-91FE-7236-97A0-E12803ED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1" y="1937082"/>
            <a:ext cx="110329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3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31DAD-CCF1-05AE-151F-29641113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9144000" cy="1257300"/>
          </a:xfrm>
        </p:spPr>
        <p:txBody>
          <a:bodyPr>
            <a:normAutofit/>
          </a:bodyPr>
          <a:lstStyle/>
          <a:p>
            <a:r>
              <a:rPr lang="fr-FR" b="1" dirty="0"/>
              <a:t>Rétroplanning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14C5C9-6A8C-5C98-9C9F-D438ECC5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47" y="1899871"/>
            <a:ext cx="10359190" cy="46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0081D-BB7F-4B50-A17C-04421288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074"/>
            <a:ext cx="9144000" cy="146193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Diagramme de Case d’utilisation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5DBBCE-18D6-429E-AE63-6BC767DD3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033"/>
            <a:ext cx="9144000" cy="439961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E300BD-CB4A-4983-A97A-CD5461A1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86" y="2408403"/>
            <a:ext cx="3816427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8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7BE0F-60DF-BDD5-566D-784B68E0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1859"/>
            <a:ext cx="9144000" cy="128016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Diagramme de Séquence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sz="1800" b="1" dirty="0">
                <a:solidFill>
                  <a:schemeClr val="tx1"/>
                </a:solidFill>
              </a:rPr>
              <a:t>Connexion  utilisateur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EFA41C-56F2-484F-B9A9-0D6720A6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36" y="2082019"/>
            <a:ext cx="6256421" cy="35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7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3D5F6-8137-ABBC-0A65-52D16ABAB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700" y="268121"/>
            <a:ext cx="9144000" cy="132004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Diagramme de classe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041FA77E-86F2-5CE6-A5E1-D35365C4E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47" y="2286000"/>
            <a:ext cx="4860758" cy="40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9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00468-A87B-CCB3-A60E-5570DDEC8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7035"/>
            <a:ext cx="9144000" cy="137795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     </a:t>
            </a:r>
            <a:r>
              <a:rPr lang="fr-FR" b="1" dirty="0">
                <a:solidFill>
                  <a:schemeClr val="tx1"/>
                </a:solidFill>
              </a:rPr>
              <a:t>Diagramme d’activité</a:t>
            </a:r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7DE7C33B-F59C-C1BD-C65C-9E65E7B4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687637"/>
            <a:ext cx="5772150" cy="347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59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7310D-81C6-45E4-B567-1146DF50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356" y="933031"/>
            <a:ext cx="8911687" cy="1280890"/>
          </a:xfrm>
        </p:spPr>
        <p:txBody>
          <a:bodyPr/>
          <a:lstStyle/>
          <a:p>
            <a:r>
              <a:rPr lang="fr-FR" b="1" dirty="0"/>
              <a:t>  Wireframe</a:t>
            </a:r>
            <a:br>
              <a:rPr lang="fr-FR" b="1" dirty="0"/>
            </a:b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3C8EB78-5F8C-4836-A4CF-37F05917A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68" y="2400573"/>
            <a:ext cx="5381358" cy="3778250"/>
          </a:xfrm>
        </p:spPr>
      </p:pic>
    </p:spTree>
    <p:extLst>
      <p:ext uri="{BB962C8B-B14F-4D97-AF65-F5344CB8AC3E}">
        <p14:creationId xmlns:p14="http://schemas.microsoft.com/office/powerpoint/2010/main" val="20327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9BD6A-8136-4F73-B6A4-6E0150B3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071"/>
            <a:ext cx="9144000" cy="1058129"/>
          </a:xfrm>
        </p:spPr>
        <p:txBody>
          <a:bodyPr/>
          <a:lstStyle/>
          <a:p>
            <a:r>
              <a:rPr lang="fr-FR" b="1" dirty="0"/>
              <a:t>       HTML page accueil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3E1F94-3D5C-41BE-B76B-562914B8F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695" y="1600201"/>
            <a:ext cx="9721515" cy="471572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E65CB2-33A1-4840-8805-DD284820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7" y="1600200"/>
            <a:ext cx="9865894" cy="47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878D38F-93A9-4AA3-907A-B10449F1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400050"/>
            <a:ext cx="100393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4E48E-C529-AD42-0EE7-EDA9CB21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0825"/>
          </a:xfrm>
        </p:spPr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Remercies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2D7EBA-6EF9-281B-C094-D8D642991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4687"/>
            <a:ext cx="9144000" cy="2257425"/>
          </a:xfrm>
        </p:spPr>
        <p:txBody>
          <a:bodyPr/>
          <a:lstStyle/>
          <a:p>
            <a:r>
              <a:rPr lang="fr-FR" sz="2400" dirty="0"/>
              <a:t>Je remercie a mes collègues, et le formateur, pour les soutien exceptionnel dans le projet.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60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2A7B2C-457A-463D-A4CC-D5CF38A9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1058780"/>
            <a:ext cx="8202170" cy="46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695D6-CEBB-4D6E-88A9-010D3F3DF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423" y="241262"/>
            <a:ext cx="9144000" cy="1022718"/>
          </a:xfrm>
        </p:spPr>
        <p:txBody>
          <a:bodyPr/>
          <a:lstStyle/>
          <a:p>
            <a:r>
              <a:rPr lang="fr-FR" b="1" dirty="0"/>
              <a:t>                   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315A94-327C-4398-93B9-71A6C0D5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38" y="1491176"/>
            <a:ext cx="10339754" cy="4614202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2612F4-7540-4DA0-A521-15E2BFC39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8" y="1491176"/>
            <a:ext cx="5717778" cy="461420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7B49D-9AAC-4DA1-9FAB-EA8BA2344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491177"/>
            <a:ext cx="4706200" cy="46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FB2F7-A4B4-495A-ACD0-235C00D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Diagramme MCD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29655C-FABC-43AC-9C3C-D41CA9A63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6" y="2085472"/>
            <a:ext cx="7070003" cy="3778250"/>
          </a:xfrm>
        </p:spPr>
      </p:pic>
    </p:spTree>
    <p:extLst>
      <p:ext uri="{BB962C8B-B14F-4D97-AF65-F5344CB8AC3E}">
        <p14:creationId xmlns:p14="http://schemas.microsoft.com/office/powerpoint/2010/main" val="67596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42D2C-4894-4C27-B214-1E3C6055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Diagramme MLD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DA154C-1F5E-4B7D-9FF2-A6FE0602A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71" y="2219232"/>
            <a:ext cx="4959605" cy="3606985"/>
          </a:xfrm>
        </p:spPr>
      </p:pic>
    </p:spTree>
    <p:extLst>
      <p:ext uri="{BB962C8B-B14F-4D97-AF65-F5344CB8AC3E}">
        <p14:creationId xmlns:p14="http://schemas.microsoft.com/office/powerpoint/2010/main" val="39282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72C5E-85A4-4FBF-9DD6-D42AB332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Diagramme MPD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1BB01A-648C-4775-956E-2B86D1435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23" y="2133600"/>
            <a:ext cx="6005165" cy="3778250"/>
          </a:xfrm>
        </p:spPr>
      </p:pic>
    </p:spTree>
    <p:extLst>
      <p:ext uri="{BB962C8B-B14F-4D97-AF65-F5344CB8AC3E}">
        <p14:creationId xmlns:p14="http://schemas.microsoft.com/office/powerpoint/2010/main" val="611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BFB79-A83E-4E22-B912-692EFE1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Présentation personnelle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C1951A8-3FE8-44A6-A5F8-9C46BC96A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744579"/>
            <a:ext cx="4740441" cy="41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575B6-7394-72DA-0470-0BCFC502D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5087"/>
          </a:xfrm>
        </p:spPr>
        <p:txBody>
          <a:bodyPr/>
          <a:lstStyle/>
          <a:p>
            <a:r>
              <a:rPr lang="fr-FR" b="1" dirty="0"/>
              <a:t>Sujet du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C36981-6B20-E867-36A4-B74C4B253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971800"/>
            <a:ext cx="9144000" cy="914400"/>
          </a:xfrm>
        </p:spPr>
        <p:txBody>
          <a:bodyPr>
            <a:normAutofit/>
          </a:bodyPr>
          <a:lstStyle/>
          <a:p>
            <a:r>
              <a:rPr lang="fr-FR" sz="3200" dirty="0"/>
              <a:t>     Administration Bibliothèque en ligne</a:t>
            </a:r>
          </a:p>
        </p:txBody>
      </p:sp>
    </p:spTree>
    <p:extLst>
      <p:ext uri="{BB962C8B-B14F-4D97-AF65-F5344CB8AC3E}">
        <p14:creationId xmlns:p14="http://schemas.microsoft.com/office/powerpoint/2010/main" val="427800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14C6B-B87B-B7BB-40FE-117A9520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332"/>
            <a:ext cx="9144000" cy="1243013"/>
          </a:xfrm>
        </p:spPr>
        <p:txBody>
          <a:bodyPr>
            <a:normAutofit/>
          </a:bodyPr>
          <a:lstStyle/>
          <a:p>
            <a:r>
              <a:rPr lang="fr-FR" b="1" dirty="0"/>
              <a:t>Persona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FC39C6-5EF9-4AA1-B5A1-15405B69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1650" y="3176338"/>
            <a:ext cx="9144000" cy="3000375"/>
          </a:xfrm>
        </p:spPr>
        <p:txBody>
          <a:bodyPr>
            <a:normAutofit fontScale="85000" lnSpcReduction="20000"/>
          </a:bodyPr>
          <a:lstStyle/>
          <a:p>
            <a:pPr algn="just"/>
            <a:endParaRPr lang="fr-FR" sz="2800" u="sng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800" b="1" dirty="0"/>
              <a:t>Nom</a:t>
            </a:r>
            <a:r>
              <a:rPr lang="fr-FR" sz="2800" dirty="0"/>
              <a:t> : Marie, 50 ans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800" b="1" dirty="0"/>
              <a:t>Profession</a:t>
            </a:r>
            <a:r>
              <a:rPr lang="fr-FR" sz="2800" dirty="0"/>
              <a:t> : Mère au foyer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800" b="1" dirty="0"/>
              <a:t>Objectifs</a:t>
            </a:r>
            <a:r>
              <a:rPr lang="fr-FR" sz="2800" dirty="0"/>
              <a:t> :Réussi a faire un prête sur la internet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800" b="1" dirty="0"/>
              <a:t>Frustrations </a:t>
            </a:r>
            <a:r>
              <a:rPr lang="fr-FR" sz="2800" dirty="0"/>
              <a:t>: Impossible d’emprunter des livres en ligne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2800" b="1" dirty="0"/>
              <a:t>Motivations</a:t>
            </a:r>
            <a:r>
              <a:rPr lang="fr-FR" sz="2800" dirty="0"/>
              <a:t>: Avoir des connaissances en nouvelles       technologies .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FBF6F-30B0-3368-60EE-3F8408EF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4FEF99-DC66-41B0-AD76-4C26CFC5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454" y="2268551"/>
            <a:ext cx="1951945" cy="13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7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C9442-AF0D-48C5-9B14-3F402FE2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524" y="553453"/>
            <a:ext cx="8869696" cy="1612231"/>
          </a:xfrm>
        </p:spPr>
        <p:txBody>
          <a:bodyPr>
            <a:normAutofit/>
          </a:bodyPr>
          <a:lstStyle/>
          <a:p>
            <a:r>
              <a:rPr lang="fr-FR" sz="4800" b="1" dirty="0"/>
              <a:t> </a:t>
            </a:r>
            <a:br>
              <a:rPr lang="fr-FR" sz="4800" b="1" dirty="0"/>
            </a:br>
            <a:r>
              <a:rPr lang="fr-FR" sz="4800" b="1" dirty="0"/>
              <a:t>Persona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69DD3-5851-4AFF-AE34-6E4ACDCB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197" y="2033346"/>
            <a:ext cx="9021262" cy="4910416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: Melissa Almeida, 25 ans</a:t>
            </a:r>
          </a:p>
          <a:p>
            <a:r>
              <a:rPr lang="fr-FR" dirty="0"/>
              <a:t>Profession : Étudiante en licence de Lettres modernes</a:t>
            </a:r>
          </a:p>
          <a:p>
            <a:r>
              <a:rPr lang="fr-FR" dirty="0"/>
              <a:t>Objectifs :Réussi a faire un prête sur la internet </a:t>
            </a:r>
          </a:p>
          <a:p>
            <a:r>
              <a:rPr lang="fr-FR" dirty="0"/>
              <a:t>Frustrations : A du mal à trouver des livres qui sont actuellement disponibles à emprunter dans la bibliothèque physique de l'université.</a:t>
            </a:r>
          </a:p>
          <a:p>
            <a:r>
              <a:rPr lang="fr-FR" dirty="0"/>
              <a:t>Motivations: Un système simple de réservation et de notification des livres disponibles.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70781B-DEBD-4752-8162-DFE75D5F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69" y="1624748"/>
            <a:ext cx="1534031" cy="16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35C17-906B-B40C-9317-4405D247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07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Expression de besoin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3B473-EC86-CD14-5388-A67FC5C26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4538"/>
            <a:ext cx="9144000" cy="3400425"/>
          </a:xfrm>
        </p:spPr>
        <p:txBody>
          <a:bodyPr/>
          <a:lstStyle/>
          <a:p>
            <a:pPr algn="l"/>
            <a:r>
              <a:rPr lang="fr-FR" b="1" dirty="0"/>
              <a:t>Besoin fonctionnel </a:t>
            </a:r>
            <a:r>
              <a:rPr lang="fr-FR" dirty="0"/>
              <a:t>– utilisateur peut se connecter, prêter les livres, faire commentaire.</a:t>
            </a:r>
          </a:p>
          <a:p>
            <a:endParaRPr lang="fr-FR" b="1" dirty="0"/>
          </a:p>
          <a:p>
            <a:r>
              <a:rPr lang="fr-FR" b="1" dirty="0"/>
              <a:t>Besoin non fonctionnel- </a:t>
            </a:r>
            <a:r>
              <a:rPr lang="fr-FR" dirty="0"/>
              <a:t>Le système doit être capable de gérer au moins 100 utilisateurs simultanés sans ralentissement significatif.</a:t>
            </a:r>
          </a:p>
          <a:p>
            <a:endParaRPr lang="fr-FR" b="0" i="0" dirty="0">
              <a:effectLst/>
            </a:endParaRPr>
          </a:p>
          <a:p>
            <a:r>
              <a:rPr lang="fr-FR" b="1" dirty="0"/>
              <a:t>Besoin Sécurité- </a:t>
            </a:r>
            <a:r>
              <a:rPr lang="fr-FR" dirty="0"/>
              <a:t>Toutes les données sensibles doivent  stockées dans une base de données sécurisée.</a:t>
            </a:r>
            <a:endParaRPr lang="fr-FR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57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54C63-0C6D-A77C-6411-61144DE6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fr-FR" b="1" dirty="0"/>
              <a:t>Objet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247863-7E65-83D6-DF8E-37720FEA6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0338"/>
            <a:ext cx="9144000" cy="187166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Créer un site  pour une bibliothèque  permettant la gestion des livres, des emprunts, des retours, des réservations et des pénalités de retard.</a:t>
            </a:r>
          </a:p>
        </p:txBody>
      </p:sp>
    </p:spTree>
    <p:extLst>
      <p:ext uri="{BB962C8B-B14F-4D97-AF65-F5344CB8AC3E}">
        <p14:creationId xmlns:p14="http://schemas.microsoft.com/office/powerpoint/2010/main" val="256866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964B7-2C1B-5CBF-E53D-585EA02EC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fr-FR" b="1" dirty="0"/>
              <a:t>Limites du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9A4DF6-A04E-7ED2-F97E-565F5CE2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663"/>
            <a:ext cx="9144000" cy="2243137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Limites temporelles-</a:t>
            </a:r>
            <a:r>
              <a:rPr lang="fr-FR" dirty="0"/>
              <a:t> Le projet doit être réalisé dans un délai précis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Limites budgétaires</a:t>
            </a:r>
            <a:r>
              <a:rPr lang="fr-FR" dirty="0"/>
              <a:t>-Les ressources  doivent être gérées de manière efficace pour respecter les coûts.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Limites fonctionnelles-</a:t>
            </a:r>
            <a:r>
              <a:rPr lang="fr-FR" dirty="0"/>
              <a:t> Les fonctionnalités à développer sont définies à l’avance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02545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4180</TotalTime>
  <Words>367</Words>
  <Application>Microsoft Office PowerPoint</Application>
  <PresentationFormat>Grand écran</PresentationFormat>
  <Paragraphs>80</Paragraphs>
  <Slides>24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Brin</vt:lpstr>
      <vt:lpstr>Présentation du projet CDA</vt:lpstr>
      <vt:lpstr>Remercies </vt:lpstr>
      <vt:lpstr>            Présentation personnelle </vt:lpstr>
      <vt:lpstr>Sujet du projet </vt:lpstr>
      <vt:lpstr>Persona</vt:lpstr>
      <vt:lpstr>  Persona</vt:lpstr>
      <vt:lpstr>Expression de besoin</vt:lpstr>
      <vt:lpstr>Objet du projet</vt:lpstr>
      <vt:lpstr>Limites du projet </vt:lpstr>
      <vt:lpstr>Technologies utilisées </vt:lpstr>
      <vt:lpstr>Capture d'écran GitHub et User Stories</vt:lpstr>
      <vt:lpstr>Rétroplanning</vt:lpstr>
      <vt:lpstr>Diagramme de Case d’utilisation</vt:lpstr>
      <vt:lpstr>Diagramme de Séquence Connexion  utilisateur </vt:lpstr>
      <vt:lpstr>Diagramme de classe</vt:lpstr>
      <vt:lpstr>     Diagramme d’activité</vt:lpstr>
      <vt:lpstr>  Wireframe </vt:lpstr>
      <vt:lpstr>       HTML page accueil</vt:lpstr>
      <vt:lpstr>Présentation PowerPoint</vt:lpstr>
      <vt:lpstr>Présentation PowerPoint</vt:lpstr>
      <vt:lpstr>                    CSS</vt:lpstr>
      <vt:lpstr>Diagramme MCD</vt:lpstr>
      <vt:lpstr>Diagramme MLD</vt:lpstr>
      <vt:lpstr>Diagramme MPD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CDA</dc:title>
  <dc:creator>admin</dc:creator>
  <cp:lastModifiedBy>crif</cp:lastModifiedBy>
  <cp:revision>37</cp:revision>
  <dcterms:created xsi:type="dcterms:W3CDTF">2024-10-22T07:18:20Z</dcterms:created>
  <dcterms:modified xsi:type="dcterms:W3CDTF">2024-11-20T19:42:16Z</dcterms:modified>
</cp:coreProperties>
</file>