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0" r:id="rId4"/>
    <p:sldId id="269" r:id="rId5"/>
    <p:sldId id="268" r:id="rId6"/>
    <p:sldId id="261" r:id="rId7"/>
    <p:sldId id="260" r:id="rId8"/>
    <p:sldId id="271" r:id="rId9"/>
    <p:sldId id="272" r:id="rId10"/>
    <p:sldId id="273" r:id="rId11"/>
    <p:sldId id="282" r:id="rId12"/>
    <p:sldId id="283" r:id="rId13"/>
    <p:sldId id="274" r:id="rId14"/>
    <p:sldId id="292" r:id="rId15"/>
    <p:sldId id="293" r:id="rId16"/>
    <p:sldId id="284" r:id="rId17"/>
    <p:sldId id="285" r:id="rId18"/>
    <p:sldId id="291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3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à disposition d’outil pour le bon déroulement de la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2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8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image" Target="../media/image17.svg"/><Relationship Id="rId2" Type="http://schemas.openxmlformats.org/officeDocument/2006/relationships/tags" Target="../tags/tag80.xml"/><Relationship Id="rId16" Type="http://schemas.openxmlformats.org/officeDocument/2006/relationships/image" Target="../media/image16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image" Target="../media/image7.svg"/><Relationship Id="rId10" Type="http://schemas.openxmlformats.org/officeDocument/2006/relationships/tags" Target="../tags/tag88.xml"/><Relationship Id="rId19" Type="http://schemas.openxmlformats.org/officeDocument/2006/relationships/image" Target="../media/image19.sv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image" Target="../media/image21.png"/><Relationship Id="rId3" Type="http://schemas.openxmlformats.org/officeDocument/2006/relationships/tags" Target="../tags/tag93.xml"/><Relationship Id="rId21" Type="http://schemas.openxmlformats.org/officeDocument/2006/relationships/image" Target="../media/image24.png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3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image" Target="../media/image27.png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image" Target="../media/image26.png"/><Relationship Id="rId10" Type="http://schemas.openxmlformats.org/officeDocument/2006/relationships/tags" Target="../tags/tag100.xml"/><Relationship Id="rId19" Type="http://schemas.openxmlformats.org/officeDocument/2006/relationships/image" Target="../media/image22.png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10.xml"/><Relationship Id="rId7" Type="http://schemas.openxmlformats.org/officeDocument/2006/relationships/image" Target="../media/image30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3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120.xml"/><Relationship Id="rId7" Type="http://schemas.openxmlformats.org/officeDocument/2006/relationships/image" Target="../media/image3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3.svg"/><Relationship Id="rId18" Type="http://schemas.openxmlformats.org/officeDocument/2006/relationships/image" Target="../media/image36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tags" Target="../tags/tag124.xml"/><Relationship Id="rId16" Type="http://schemas.openxmlformats.org/officeDocument/2006/relationships/image" Target="../media/image6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15" Type="http://schemas.openxmlformats.org/officeDocument/2006/relationships/image" Target="../media/image5.svg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3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41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40.png"/><Relationship Id="rId5" Type="http://schemas.openxmlformats.org/officeDocument/2006/relationships/tags" Target="../tags/tag14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9" Type="http://schemas.openxmlformats.org/officeDocument/2006/relationships/tags" Target="../tags/tag1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42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tags" Target="../tags/tag21.xml"/><Relationship Id="rId16" Type="http://schemas.openxmlformats.org/officeDocument/2006/relationships/image" Target="../media/image6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5" Type="http://schemas.openxmlformats.org/officeDocument/2006/relationships/image" Target="../media/image5.sv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9.jp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0.jp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1.jp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13.sv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12.png"/><Relationship Id="rId5" Type="http://schemas.openxmlformats.org/officeDocument/2006/relationships/tags" Target="../tags/tag6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9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15.svg"/><Relationship Id="rId5" Type="http://schemas.openxmlformats.org/officeDocument/2006/relationships/tags" Target="../tags/tag75.xml"/><Relationship Id="rId10" Type="http://schemas.openxmlformats.org/officeDocument/2006/relationships/image" Target="../media/image14.png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2537" y="2719908"/>
            <a:ext cx="9144000" cy="1071563"/>
          </a:xfrm>
        </p:spPr>
        <p:txBody>
          <a:bodyPr>
            <a:no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PROJET POUR LE TITRE PROFESSIONNEL CONCEPTEUR DÉVELOPPEUR D’APPLICATIONS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38709" y="4704578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26059F-8014-47AA-82E0-51EAA2AB96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14220" y="398393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DC6929-236D-42BF-959E-7FB13DF088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2027" y="5987018"/>
            <a:ext cx="25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23/10/2024</a:t>
            </a:r>
          </a:p>
        </p:txBody>
      </p:sp>
      <p:pic>
        <p:nvPicPr>
          <p:cNvPr id="1026" name="Picture 2" descr="G2R Formation - Accueil">
            <a:extLst>
              <a:ext uri="{FF2B5EF4-FFF2-40B4-BE49-F238E27FC236}">
                <a16:creationId xmlns:a16="http://schemas.microsoft.com/office/drawing/2014/main" id="{E5CB59A8-AE9D-4ECD-9F71-511E45D9475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323474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DFD404-C83B-25DE-C207-E4087A8A32F0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du projet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5C95FE0-E742-4274-9323-746DD5C6158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01316" y="4082712"/>
            <a:ext cx="10515600" cy="55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Évolution du projet dans le futur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que 1" descr="Connexions avec un remplissage uni">
            <a:extLst>
              <a:ext uri="{FF2B5EF4-FFF2-40B4-BE49-F238E27FC236}">
                <a16:creationId xmlns:a16="http://schemas.microsoft.com/office/drawing/2014/main" id="{9D9134AB-7CF7-89CF-B572-BF252318C23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48862" y="4438817"/>
            <a:ext cx="463737" cy="46373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B4B52-BB67-2644-25A2-7147AD2245E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38200" y="4155444"/>
            <a:ext cx="9613490" cy="1981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Messages privés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Classement des utilisateurs en fonction des livres ajoutés</a:t>
            </a:r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Création d’un espace bibliothèque privé pour que les utilisateurs puissent créer leur bibliothèque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Gestion avec un remplissage uni">
            <a:extLst>
              <a:ext uri="{FF2B5EF4-FFF2-40B4-BE49-F238E27FC236}">
                <a16:creationId xmlns:a16="http://schemas.microsoft.com/office/drawing/2014/main" id="{3395CEEC-0347-59BC-78E9-EC54C1213D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79202" y="4725012"/>
            <a:ext cx="565236" cy="565236"/>
          </a:xfrm>
          <a:prstGeom prst="rect">
            <a:avLst/>
          </a:prstGeom>
        </p:spPr>
      </p:pic>
      <p:pic>
        <p:nvPicPr>
          <p:cNvPr id="8" name="Graphique 7" descr="Livres sur une étagère avec un remplissage uni">
            <a:extLst>
              <a:ext uri="{FF2B5EF4-FFF2-40B4-BE49-F238E27FC236}">
                <a16:creationId xmlns:a16="http://schemas.microsoft.com/office/drawing/2014/main" id="{8F34CC1F-8F11-6064-C6BE-3A604B8AFF6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33051" y="5145962"/>
            <a:ext cx="555523" cy="555523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CF44CF-4EBE-7914-8390-2711D9FCEFAC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01316" y="1369787"/>
            <a:ext cx="10515600" cy="55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Évolution du projet dans le futur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8F6BA45-2DB8-53FF-7240-C3C04131486A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38200" y="1873472"/>
            <a:ext cx="9613490" cy="1981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Budget  limité : </a:t>
            </a:r>
            <a:r>
              <a:rPr lang="fr-FR" sz="1200" i="1" dirty="0"/>
              <a:t>Le projet n’a pas bénéficié d’un budget important, limitant l’acquisition de certains outils ou services (hébergement premium, solutions de sécurité avancées, etc.). Cela a impacté l'ampleur des fonctionnalités et la qualité de l'expérience utilisateur.</a:t>
            </a:r>
            <a:endParaRPr lang="fr-FR" sz="1800" i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Ressources humaines : </a:t>
            </a:r>
            <a:r>
              <a:rPr lang="fr-FR" sz="1200" i="1" dirty="0"/>
              <a:t>Le projet a été réalisé avec une équipe restreinte, ce qui a limité la possibilité d'intégrer certaines fonctionnalités ou d'optimiser certains aspects techniques (performance, sécurité, etc.). Des tâches comme l'optimisation des algorithmes de recommandation ont été reportées à une phase ultérieure.</a:t>
            </a:r>
            <a:endParaRPr lang="fr-FR" sz="1800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Temps de développement : </a:t>
            </a:r>
            <a:r>
              <a:rPr lang="fr-FR" sz="1200" i="1" dirty="0"/>
              <a:t>Le temps imparti pour réaliser le projet a imposé de prioriser certaines fonctionnalités au détriment d'autres. Certaines fonctionnalités, comme la messagerie privée ou la personnalisation avancée des profils utilisateurs, n'ont pas pu être développées dans les délais impartis.</a:t>
            </a:r>
            <a:endParaRPr lang="fr-FR" sz="1800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utilisées</a:t>
            </a:r>
          </a:p>
        </p:txBody>
      </p:sp>
      <p:pic>
        <p:nvPicPr>
          <p:cNvPr id="6" name="Image 5" descr="Une image contenant symbole, Graphique, capture d’écran, ligne&#10;&#10;Description générée automatiquement">
            <a:extLst>
              <a:ext uri="{FF2B5EF4-FFF2-40B4-BE49-F238E27FC236}">
                <a16:creationId xmlns:a16="http://schemas.microsoft.com/office/drawing/2014/main" id="{E5F11C4C-628D-EA98-0EA1-789200F73B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60" y="4829812"/>
            <a:ext cx="950956" cy="935107"/>
          </a:xfrm>
          <a:prstGeom prst="rect">
            <a:avLst/>
          </a:prstGeom>
        </p:spPr>
      </p:pic>
      <p:pic>
        <p:nvPicPr>
          <p:cNvPr id="10" name="Image 9" descr="Une image contenant logo, symbole, Marque, capture d’écran&#10;&#10;Description générée automatiquement">
            <a:extLst>
              <a:ext uri="{FF2B5EF4-FFF2-40B4-BE49-F238E27FC236}">
                <a16:creationId xmlns:a16="http://schemas.microsoft.com/office/drawing/2014/main" id="{2455ABA5-B132-81A3-231D-10D6D27A68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0" t="15050" r="17676" b="18359"/>
          <a:stretch/>
        </p:blipFill>
        <p:spPr>
          <a:xfrm>
            <a:off x="3407965" y="1890105"/>
            <a:ext cx="1947278" cy="11436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93EEC1-0314-F057-523E-1FF5BDFCD87D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46" y="3395413"/>
            <a:ext cx="1226147" cy="12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ECBA9-08CE-1843-2147-417E3EDE24C2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1"/>
          <a:stretch/>
        </p:blipFill>
        <p:spPr bwMode="auto">
          <a:xfrm>
            <a:off x="2221522" y="2036744"/>
            <a:ext cx="883597" cy="9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29A722-08EC-B9A3-1177-9C51FDF7C9C2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46" y="1411351"/>
            <a:ext cx="25656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3464FBD-1ADA-9E85-6184-95F9CD66F5F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746719" y="2332267"/>
            <a:ext cx="1474803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CCE19-D200-6947-0542-2D66508E496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746719" y="3879354"/>
            <a:ext cx="1474803" cy="45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5E6AEDD-5B93-6A5B-95CC-45C05EEC1E5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096000" y="2267672"/>
            <a:ext cx="206143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47567-9BF6-DC3B-D99C-8DFFAA67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66" y="4793467"/>
            <a:ext cx="778537" cy="11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ABEE2A-6F10-7FD7-3249-43EEE1E68054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105119" y="5098444"/>
            <a:ext cx="1226147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859C6043-590B-DF5A-FC96-0B72F861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18" y="3421807"/>
            <a:ext cx="1049386" cy="10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C04173A-532A-5CE2-F206-E2E2A03A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6" y="3415102"/>
            <a:ext cx="762639" cy="10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FE5A70C-03CF-B3A5-B939-265CFF42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37" y="3494838"/>
            <a:ext cx="1151838" cy="9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137CFFF-57AE-6649-2BC7-A384BF6AF46A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746719" y="5138542"/>
            <a:ext cx="81351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A75F07-2E8A-D745-690F-6D22FC67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280" y="808400"/>
            <a:ext cx="6226644" cy="49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13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33719" y="2858004"/>
            <a:ext cx="3821305" cy="858800"/>
          </a:xfrm>
        </p:spPr>
        <p:txBody>
          <a:bodyPr>
            <a:normAutofit fontScale="90000"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51BA5F-2D4A-891F-50B8-85EF4115A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743" y="368300"/>
            <a:ext cx="7577578" cy="17287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F53F64-A9FC-D3BF-DAB8-A0CA4E0B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742" y="2488628"/>
            <a:ext cx="7577578" cy="15975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C4114-B1F1-D15A-B3AC-39B63460A4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742" y="4477786"/>
            <a:ext cx="7577579" cy="18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14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17295" y="633698"/>
            <a:ext cx="3821305" cy="858800"/>
          </a:xfrm>
        </p:spPr>
        <p:txBody>
          <a:bodyPr>
            <a:normAutofit fontScale="90000"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F53FF5-52A4-8947-9589-C0081E09E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3" y="1616943"/>
            <a:ext cx="10681397" cy="38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15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43436" y="328898"/>
            <a:ext cx="7520692" cy="858800"/>
          </a:xfrm>
        </p:spPr>
        <p:txBody>
          <a:bodyPr>
            <a:normAutofit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C64B58-8085-5FFE-F415-7B565D124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535" y="1187698"/>
            <a:ext cx="7977972" cy="25209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292036-3D43-00E6-FB56-A12F5A4B4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268" y="3753730"/>
            <a:ext cx="8961185" cy="26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Rétroplanning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2C76959-D048-413F-9172-38900F891546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787363" y="3125469"/>
            <a:ext cx="3427001" cy="962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temporelle des étapes clés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F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8032D5-2BAA-2BCA-D33E-146CEF7C496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667193" y="1178061"/>
            <a:ext cx="2800061" cy="113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Objectifs du projet 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243E2A7-BDD2-CB43-2BDD-BBDA5C80DC3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793656" y="3606496"/>
            <a:ext cx="756139" cy="108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que 7" descr="Livres avec un remplissage uni">
            <a:extLst>
              <a:ext uri="{FF2B5EF4-FFF2-40B4-BE49-F238E27FC236}">
                <a16:creationId xmlns:a16="http://schemas.microsoft.com/office/drawing/2014/main" id="{F2B90F59-467F-D90C-5AAB-F6EEF6B980D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2277" y="1445652"/>
            <a:ext cx="766859" cy="766859"/>
          </a:xfrm>
          <a:prstGeom prst="rect">
            <a:avLst/>
          </a:prstGeom>
        </p:spPr>
      </p:pic>
      <p:pic>
        <p:nvPicPr>
          <p:cNvPr id="9" name="Graphique 8" descr="Commentaire, ajouter contour">
            <a:extLst>
              <a:ext uri="{FF2B5EF4-FFF2-40B4-BE49-F238E27FC236}">
                <a16:creationId xmlns:a16="http://schemas.microsoft.com/office/drawing/2014/main" id="{974AB745-669F-DD1E-5E3F-1D1073FFF50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5562" y="718723"/>
            <a:ext cx="960591" cy="960591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F4783961-66D7-D078-FB01-56065B5225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92891" y="1543407"/>
            <a:ext cx="960592" cy="9605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DE75C15-AAEF-0D81-4420-C66515A190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78286" y="2479716"/>
            <a:ext cx="6664627" cy="39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17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UML de séquence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1A8436-19D2-88E3-7D1E-B93AE435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2" y="1998663"/>
            <a:ext cx="10980756" cy="33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19EF-B1E8-31D1-4A76-3AF3BA1B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886" y="578738"/>
            <a:ext cx="4692378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1031422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 classes pour les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FFCD05-60C9-6F79-33B0-E54A3B4C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6536" y="83322"/>
            <a:ext cx="2987167" cy="66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F70135B-E772-4881-83E8-BD534562EF2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7317" y="275599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F3E31D-462A-4553-9099-5A9A8088AB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54682" y="2222967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G2R formation</a:t>
            </a:r>
          </a:p>
        </p:txBody>
      </p:sp>
      <p:pic>
        <p:nvPicPr>
          <p:cNvPr id="2" name="Picture 2" descr="G2R Formation - Accueil">
            <a:extLst>
              <a:ext uri="{FF2B5EF4-FFF2-40B4-BE49-F238E27FC236}">
                <a16:creationId xmlns:a16="http://schemas.microsoft.com/office/drawing/2014/main" id="{85FC2B32-FDBD-8011-DE9B-79F47C20B32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71" y="2826123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A920D2-3024-9338-BC5C-3F62F03629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4682" y="3770048"/>
            <a:ext cx="35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formateurs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Educentre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20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331724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5C0840-F38B-42B3-8395-B90AC99A2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21246" y="2018829"/>
            <a:ext cx="4244636" cy="2988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BC8FD9-681E-F465-FB04-ECFE43188A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rcRect t="-670" b="670"/>
          <a:stretch/>
        </p:blipFill>
        <p:spPr>
          <a:xfrm>
            <a:off x="6385528" y="1998663"/>
            <a:ext cx="4232863" cy="30086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0A9BA7-E3C9-E47D-5323-E3B0DE3F0ED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41484" y="4924729"/>
            <a:ext cx="1604160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691B4A-CBAE-B89A-5B72-12D99E73E90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004619" y="4966660"/>
            <a:ext cx="3211961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d’information sur un livre ajouté</a:t>
            </a:r>
          </a:p>
        </p:txBody>
      </p:sp>
    </p:spTree>
    <p:extLst>
      <p:ext uri="{BB962C8B-B14F-4D97-AF65-F5344CB8AC3E}">
        <p14:creationId xmlns:p14="http://schemas.microsoft.com/office/powerpoint/2010/main" val="164897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21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92760" y="2537618"/>
            <a:ext cx="273812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Maquette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45BF02-6911-EDB2-CA19-E97F9A750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640" y="335031"/>
            <a:ext cx="7483488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9104255-6821-43E9-97E9-C6C36CC903B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4396" y="306847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9D7BF8-24EF-4FFC-B0D1-85780D5C2C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52094" y="2140288"/>
            <a:ext cx="7064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 :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 : Sciences de la Terre, de l’Univers et de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Programmation en C, C++ et Python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2 : Ingénierie et géosciences pour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Analyse de données en python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Reconversion professionnelle en conception et développement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7179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80F4B4-A464-423E-AE04-85F6D1F5A56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E3297D7-79EE-4EFB-B710-A6DDCCABDB4D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F3DCA10-0C46-4AC7-8F55-23AE1CA0F82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 algn="just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que 9" descr="Livres avec un remplissage uni">
            <a:extLst>
              <a:ext uri="{FF2B5EF4-FFF2-40B4-BE49-F238E27FC236}">
                <a16:creationId xmlns:a16="http://schemas.microsoft.com/office/drawing/2014/main" id="{FE687BED-D86E-4AC2-9E6D-CD42F6B84A8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11" name="Graphique 10" descr="Commentaire, ajouter contour">
            <a:extLst>
              <a:ext uri="{FF2B5EF4-FFF2-40B4-BE49-F238E27FC236}">
                <a16:creationId xmlns:a16="http://schemas.microsoft.com/office/drawing/2014/main" id="{E2BD43C5-D87F-4E3C-8388-59CF443163A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2" name="Graphique 11" descr="Connexions avec un remplissage uni">
            <a:extLst>
              <a:ext uri="{FF2B5EF4-FFF2-40B4-BE49-F238E27FC236}">
                <a16:creationId xmlns:a16="http://schemas.microsoft.com/office/drawing/2014/main" id="{905E147C-B262-4A1C-B958-6AF918A6E6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  <p:pic>
        <p:nvPicPr>
          <p:cNvPr id="3" name="Image 2" descr="Une image contenant outil d’écriture, stylos et plumes, plume&#10;&#10;Description générée automatiquement">
            <a:extLst>
              <a:ext uri="{FF2B5EF4-FFF2-40B4-BE49-F238E27FC236}">
                <a16:creationId xmlns:a16="http://schemas.microsoft.com/office/drawing/2014/main" id="{7B7ADA16-D4F9-E71C-5083-1EB4D526B9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4" y="-144702"/>
            <a:ext cx="2087203" cy="20417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7C1997-BDC6-7694-FCA1-2629418ED109}"/>
              </a:ext>
            </a:extLst>
          </p:cNvPr>
          <p:cNvSpPr txBox="1"/>
          <p:nvPr/>
        </p:nvSpPr>
        <p:spPr>
          <a:xfrm>
            <a:off x="6236720" y="1245915"/>
            <a:ext cx="3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Livrosphère</a:t>
            </a:r>
          </a:p>
        </p:txBody>
      </p:sp>
    </p:spTree>
    <p:extLst>
      <p:ext uri="{BB962C8B-B14F-4D97-AF65-F5344CB8AC3E}">
        <p14:creationId xmlns:p14="http://schemas.microsoft.com/office/powerpoint/2010/main" val="16030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123" y="95813"/>
            <a:ext cx="2406956" cy="621118"/>
          </a:xfrm>
        </p:spPr>
        <p:txBody>
          <a:bodyPr anchor="b">
            <a:normAutofit fontScale="90000"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88308" y="1618728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de livre de qualité non commerciales.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31834" y="3658253"/>
            <a:ext cx="5550366" cy="1496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qui ne sont pas proposés par des grandes publicités. 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 descr="Une image contenant personne, habits, Visage humain, mur&#10;&#10;Description générée automatiquement">
            <a:extLst>
              <a:ext uri="{FF2B5EF4-FFF2-40B4-BE49-F238E27FC236}">
                <a16:creationId xmlns:a16="http://schemas.microsoft.com/office/drawing/2014/main" id="{6D844316-DAE8-4B04-13B7-76A4644C10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" y="2019844"/>
            <a:ext cx="3271178" cy="3271178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5945ACBD-8C8F-75B2-7416-976D94D706B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70123" y="750591"/>
            <a:ext cx="3948060" cy="330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Enseignante dans un lycée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2C1372E9-F697-0BCA-363F-689996881C51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70123" y="1084628"/>
            <a:ext cx="3768477" cy="330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du persona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Intéressé par la découverte de nouveau livre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èche : angle droit 5">
            <a:extLst>
              <a:ext uri="{FF2B5EF4-FFF2-40B4-BE49-F238E27FC236}">
                <a16:creationId xmlns:a16="http://schemas.microsoft.com/office/drawing/2014/main" id="{80ACDBAE-A2CF-8248-87E8-8C849C2DEC2C}"/>
              </a:ext>
            </a:extLst>
          </p:cNvPr>
          <p:cNvSpPr/>
          <p:nvPr/>
        </p:nvSpPr>
        <p:spPr>
          <a:xfrm rot="5400000">
            <a:off x="5598695" y="5026747"/>
            <a:ext cx="497305" cy="421599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8469BE72-D367-25F1-47A5-19AC05EF4E08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0" y="5108857"/>
            <a:ext cx="5550366" cy="708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souhaite découvrir des livres grâce à des recommandations dans une discussion</a:t>
            </a:r>
          </a:p>
        </p:txBody>
      </p:sp>
    </p:spTree>
    <p:extLst>
      <p:ext uri="{BB962C8B-B14F-4D97-AF65-F5344CB8AC3E}">
        <p14:creationId xmlns:p14="http://schemas.microsoft.com/office/powerpoint/2010/main" val="1399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7815" y="22519"/>
            <a:ext cx="2406956" cy="679250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14014" y="1264849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14014" y="3480959"/>
            <a:ext cx="5550366" cy="1834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Visage humain, personne, portrait, Front&#10;&#10;Description générée automatiquement">
            <a:extLst>
              <a:ext uri="{FF2B5EF4-FFF2-40B4-BE49-F238E27FC236}">
                <a16:creationId xmlns:a16="http://schemas.microsoft.com/office/drawing/2014/main" id="{7E834B14-4117-1DCF-5A43-D2B20EFFAC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3" y="2383623"/>
            <a:ext cx="3240428" cy="3240428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2A1A5D3A-315C-A9D7-7B75-819FAE07683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37815" y="835005"/>
            <a:ext cx="2992513" cy="568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Bibliothécaire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D8A5ABF5-1EEE-94B9-ED98-DA18FB25ECA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37815" y="1196300"/>
            <a:ext cx="3240429" cy="568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du persona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une communauté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8658B9F7-3CB8-CA5E-A8A2-559217869CB2}"/>
              </a:ext>
            </a:extLst>
          </p:cNvPr>
          <p:cNvSpPr/>
          <p:nvPr/>
        </p:nvSpPr>
        <p:spPr>
          <a:xfrm rot="5400000">
            <a:off x="5773389" y="5357258"/>
            <a:ext cx="497305" cy="421599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1752539A-FA7B-3A2D-69B4-78E0884F6765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273461" y="5402578"/>
            <a:ext cx="5550366" cy="772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souhaite faire découvrir ses livres et partager ses conseils aux plus jeunes lecteurs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024" y="96337"/>
            <a:ext cx="2406956" cy="625411"/>
          </a:xfrm>
        </p:spPr>
        <p:txBody>
          <a:bodyPr anchor="b">
            <a:normAutofit fontScale="90000"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13618" y="388949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(romans) et discuter de ses lectures avec d’autres jeunes.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913618" y="2698884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Étudiante,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lecteurs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personne, Visage humain, pull, habits&#10;&#10;Description générée automatiquement">
            <a:extLst>
              <a:ext uri="{FF2B5EF4-FFF2-40B4-BE49-F238E27FC236}">
                <a16:creationId xmlns:a16="http://schemas.microsoft.com/office/drawing/2014/main" id="{DA1E8ADE-7911-7CC0-B19C-B04769997A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9" y="2396599"/>
            <a:ext cx="3148850" cy="3148850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E723FD6C-0C9B-3872-2B9B-A12082F444B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28848" y="869602"/>
            <a:ext cx="2700336" cy="456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Étudiante</a:t>
            </a: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21D42695-3042-DD79-CDB5-24165EB8A60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28848" y="1241169"/>
            <a:ext cx="3643141" cy="456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et discuter avec d’autres jeunes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A7F29E58-54EF-B98D-1AB5-534644622F10}"/>
              </a:ext>
            </a:extLst>
          </p:cNvPr>
          <p:cNvSpPr/>
          <p:nvPr/>
        </p:nvSpPr>
        <p:spPr>
          <a:xfrm rot="5400000">
            <a:off x="5048088" y="5648036"/>
            <a:ext cx="497305" cy="421599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AC5D918C-8767-FF64-C8BE-433A7EF113F8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5680417" y="5568983"/>
            <a:ext cx="3643141" cy="456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souhaite discuter avec des jeunes comme elle ayant les mêmes centres d’intérêts </a:t>
            </a:r>
          </a:p>
        </p:txBody>
      </p:sp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EE32C7B-E942-49DD-8F62-CD5F77240ECF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83029" y="1881134"/>
            <a:ext cx="10515600" cy="23107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des catégories par l’administrateur pour l’ajout des livres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 et ajouter des livres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peuvent interagir par rapport aux livres ajoutés</a:t>
            </a:r>
          </a:p>
          <a:p>
            <a:pPr marL="0" indent="0" algn="just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9505CF7-CEE1-4662-8A50-E97810563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E930CAA-FF6D-45F9-8FF7-AD7CDCFE8EC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27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que 16" descr="Internet avec un remplissage uni">
            <a:extLst>
              <a:ext uri="{FF2B5EF4-FFF2-40B4-BE49-F238E27FC236}">
                <a16:creationId xmlns:a16="http://schemas.microsoft.com/office/drawing/2014/main" id="{4C344997-7D46-46A9-B104-8F9770D4CA9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5382" y="820846"/>
            <a:ext cx="1563247" cy="1563247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909A9E3-E310-727D-2D78-45C47521D46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49036" y="1379343"/>
            <a:ext cx="3255422" cy="87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Méthode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MoSCoW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9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94690-F781-4C56-8BF5-9B160A80031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1A07633-6CDF-46A7-9BFA-9537A311A934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commerciales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EF07577F-A081-4EDB-AD3E-3476B153BBA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22" name="Graphique 21" descr="Apprentissage des langues à distance avec un remplissage uni">
            <a:extLst>
              <a:ext uri="{FF2B5EF4-FFF2-40B4-BE49-F238E27FC236}">
                <a16:creationId xmlns:a16="http://schemas.microsoft.com/office/drawing/2014/main" id="{41EE2052-3176-42C4-A06F-1C2F8B84B0A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0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2357</TotalTime>
  <Words>907</Words>
  <Application>Microsoft Office PowerPoint</Application>
  <PresentationFormat>Grand écran</PresentationFormat>
  <Paragraphs>139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Times New Roman</vt:lpstr>
      <vt:lpstr>Wingdings</vt:lpstr>
      <vt:lpstr>Thème Office</vt:lpstr>
      <vt:lpstr>PRÉSENTATION DE PROJET POUR LE TITRE PROFESSIONNEL CONCEPTEUR DÉVELOPPEUR D’APPLICATIONS</vt:lpstr>
      <vt:lpstr>Présentation PowerPoint</vt:lpstr>
      <vt:lpstr>Présentation PowerPoint</vt:lpstr>
      <vt:lpstr>Sujet du projet</vt:lpstr>
      <vt:lpstr>Persona</vt:lpstr>
      <vt:lpstr>Persona</vt:lpstr>
      <vt:lpstr>Persona</vt:lpstr>
      <vt:lpstr>Présentation PowerPoint</vt:lpstr>
      <vt:lpstr>Objectifs du projet</vt:lpstr>
      <vt:lpstr>Limites du projet</vt:lpstr>
      <vt:lpstr>Technologies utilisées</vt:lpstr>
      <vt:lpstr>Diagramme UML des cas d’utilisation</vt:lpstr>
      <vt:lpstr>Github Projects  et User Stories </vt:lpstr>
      <vt:lpstr>Github Projects  et User Stories </vt:lpstr>
      <vt:lpstr>Github Projects et User Stories </vt:lpstr>
      <vt:lpstr>Rétroplanning</vt:lpstr>
      <vt:lpstr>Diagramme UML de séquence</vt:lpstr>
      <vt:lpstr>Diagramme UML d’activité</vt:lpstr>
      <vt:lpstr>Diagramme UML de classes pour les entités</vt:lpstr>
      <vt:lpstr>Wireframes</vt:lpstr>
      <vt:lpstr>Maquette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77</cp:revision>
  <dcterms:created xsi:type="dcterms:W3CDTF">2024-10-10T12:10:34Z</dcterms:created>
  <dcterms:modified xsi:type="dcterms:W3CDTF">2024-11-14T07:44:59Z</dcterms:modified>
</cp:coreProperties>
</file>