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16/10/2024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0757"/>
            <a:ext cx="9144000" cy="1071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/>
        </p:nvSpPr>
        <p:spPr>
          <a:xfrm>
            <a:off x="5253789" y="3244334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2487E-1095-477E-B463-85D48AC0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B58C5D-229D-4918-9D35-9E6CD434F073}"/>
              </a:ext>
            </a:extLst>
          </p:cNvPr>
          <p:cNvSpPr txBox="1"/>
          <p:nvPr/>
        </p:nvSpPr>
        <p:spPr>
          <a:xfrm>
            <a:off x="2563602" y="4149669"/>
            <a:ext cx="70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Formation : Titre professionnel Concepteur Développeur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5E2C8-6ECA-4B3F-3745-70E49108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C8393F6-E86F-018E-C52A-377615E4B389}"/>
              </a:ext>
            </a:extLst>
          </p:cNvPr>
          <p:cNvSpPr txBox="1">
            <a:spLocks/>
          </p:cNvSpPr>
          <p:nvPr/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et </a:t>
            </a:r>
          </a:p>
          <a:p>
            <a:pPr lvl="1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Livres avec un remplissage uni">
            <a:extLst>
              <a:ext uri="{FF2B5EF4-FFF2-40B4-BE49-F238E27FC236}">
                <a16:creationId xmlns:a16="http://schemas.microsoft.com/office/drawing/2014/main" id="{6FEDAB3A-3595-B6C7-57C9-3301D9BC4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8" name="Graphique 7" descr="Commentaire, ajouter contour">
            <a:extLst>
              <a:ext uri="{FF2B5EF4-FFF2-40B4-BE49-F238E27FC236}">
                <a16:creationId xmlns:a16="http://schemas.microsoft.com/office/drawing/2014/main" id="{8D1E8EB7-599D-6C32-027B-9997CA107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C12F9726-916E-C062-1BDC-32F9C4846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CFFF0D-A4AC-4B3C-AD2D-34557E4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9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76" y="233848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1176017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non commerciales de livre de qualité.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480619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indépendants et d’échanger avec des lecteurs ayant les mêmes goûts.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 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Célibataire sans enfant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0F1251-A136-477C-AD63-49165484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664455"/>
            <a:ext cx="2566774" cy="385052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76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961697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classiques, discuter de littérature avec des passionné.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788408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classique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</a:p>
          <a:p>
            <a:pPr marL="0" indent="0"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Célibataire sans enfant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AD4B43-4E5F-40CF-8B85-208D17A5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7" y="1586179"/>
            <a:ext cx="2528665" cy="378887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62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894" y="790241"/>
            <a:ext cx="5550366" cy="2304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(fantasy, romans) et discuter de ses lectures avec d’autres jeunes.</a:t>
            </a: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/>
        </p:nvSpPr>
        <p:spPr>
          <a:xfrm>
            <a:off x="4442894" y="3237723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 Elle participe également à des clubs de lecture en ligne.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48D121-4671-40F3-9DCE-77EA30851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r="34140"/>
          <a:stretch/>
        </p:blipFill>
        <p:spPr>
          <a:xfrm>
            <a:off x="801474" y="1550714"/>
            <a:ext cx="2794531" cy="395904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54EA0-E667-3242-FFA3-A5D0FF0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82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A69CC-6045-DCD9-97B4-055959E0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515383"/>
            <a:ext cx="10515600" cy="2419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créer des catégories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et les utilisateurs peuvent ajouter des livres (image de couverture, titre, auteur, résumé, date de publication)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CF8D48-8F8C-AC59-CF30-A72A5743E4D0}"/>
              </a:ext>
            </a:extLst>
          </p:cNvPr>
          <p:cNvSpPr txBox="1">
            <a:spLocks/>
          </p:cNvSpPr>
          <p:nvPr/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2B7E49-EE82-42E4-8989-3F0BA13F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7" name="Graphique 6" descr="Internet avec un remplissage uni">
            <a:extLst>
              <a:ext uri="{FF2B5EF4-FFF2-40B4-BE49-F238E27FC236}">
                <a16:creationId xmlns:a16="http://schemas.microsoft.com/office/drawing/2014/main" id="{E2309902-8397-4FF6-93A9-B45474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382" y="849421"/>
            <a:ext cx="1563247" cy="15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D54B1-F504-CFBC-D899-8FA0233D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55D57-07E2-64CE-173B-09F031AE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 </a:t>
            </a:r>
          </a:p>
          <a:p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9CA5129-13CB-EEA7-4225-9A243AC682F4}"/>
              </a:ext>
            </a:extLst>
          </p:cNvPr>
          <p:cNvSpPr txBox="1">
            <a:spLocks/>
          </p:cNvSpPr>
          <p:nvPr/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6" name="Graphique 5" descr="Utilisateurs avec un remplissage uni">
            <a:extLst>
              <a:ext uri="{FF2B5EF4-FFF2-40B4-BE49-F238E27FC236}">
                <a16:creationId xmlns:a16="http://schemas.microsoft.com/office/drawing/2014/main" id="{8CE851BA-DA3A-3B78-3F7F-BE2EDFC9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5235" y="3429000"/>
            <a:ext cx="1561529" cy="1561529"/>
          </a:xfrm>
          <a:prstGeom prst="rect">
            <a:avLst/>
          </a:prstGeom>
        </p:spPr>
      </p:pic>
      <p:pic>
        <p:nvPicPr>
          <p:cNvPr id="8" name="Graphique 7" descr="Apprentissage des langues à distance avec un remplissage uni">
            <a:extLst>
              <a:ext uri="{FF2B5EF4-FFF2-40B4-BE49-F238E27FC236}">
                <a16:creationId xmlns:a16="http://schemas.microsoft.com/office/drawing/2014/main" id="{9BE98F93-6E13-823F-597B-AA6F4267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9ADD9-80F1-485B-A094-36EB7E24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DE788-5710-4C22-8602-7A53CA64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A75B5-9B9A-40CA-BA46-F97F0981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8"/>
            <a:ext cx="10515600" cy="3132138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ajouter un livre que j’ai apprécié à la bibliothèque afin de partager mes découvertes avec d’autres lecteurs.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laisser un commentaire sur un livre que j’ai lu afin de partager mon avis et échanger avec d’autres utilisateurs autour de cette lecture.</a:t>
            </a:r>
          </a:p>
        </p:txBody>
      </p:sp>
      <p:pic>
        <p:nvPicPr>
          <p:cNvPr id="5" name="Graphique 4" descr="Curseur avec un remplissage uni">
            <a:extLst>
              <a:ext uri="{FF2B5EF4-FFF2-40B4-BE49-F238E27FC236}">
                <a16:creationId xmlns:a16="http://schemas.microsoft.com/office/drawing/2014/main" id="{86068296-2B70-4B3F-8D81-79F81210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237" y="1027906"/>
            <a:ext cx="1462088" cy="146208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56A71-A912-451F-A0DB-97A390C5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57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572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Thème Office</vt:lpstr>
      <vt:lpstr>Présentation personnelle</vt:lpstr>
      <vt:lpstr>Sujet du projet</vt:lpstr>
      <vt:lpstr>Persona</vt:lpstr>
      <vt:lpstr>Persona</vt:lpstr>
      <vt:lpstr>Persona</vt:lpstr>
      <vt:lpstr>Expression du besoin</vt:lpstr>
      <vt:lpstr>Objectifs du projet</vt:lpstr>
      <vt:lpstr>User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12</cp:revision>
  <dcterms:created xsi:type="dcterms:W3CDTF">2024-10-10T12:10:34Z</dcterms:created>
  <dcterms:modified xsi:type="dcterms:W3CDTF">2024-10-16T20:19:01Z</dcterms:modified>
</cp:coreProperties>
</file>