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152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C7582-E98E-FF94-9D4D-D2E6133A8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95F43-2C25-412D-5E79-1BB07A332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70BB2-7B89-41F4-9C0D-F5B9ECA5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1D65-ACF6-4814-8A92-E7B718260B59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E00D23-371D-99BE-4DD9-95A2A308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3B8A5-03E1-09F4-8EBA-1EFADD10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4B8A-0B30-482C-BC57-962DFE165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16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95B71-682C-4C7C-2E3A-6FCC60C3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DABDD9-C35B-A8D9-D8C9-861AC42A8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3CEB9-8237-1699-82DA-48B514BF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1D65-ACF6-4814-8A92-E7B718260B59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BA7204-93B7-BF21-38FC-776F1945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10E843-CC15-1DB6-2306-2A6FA73F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4B8A-0B30-482C-BC57-962DFE165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41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CCC072-61A2-B4C0-CC93-8E31D521D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28CC96-A4A1-261E-F5EE-E9C1F7546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55DFB6-152A-99FB-BD0F-A33D63FF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1D65-ACF6-4814-8A92-E7B718260B59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C34B8A-658A-696F-3D68-BE860A3F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FEA487-4F84-5E61-8B7E-6B784990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4B8A-0B30-482C-BC57-962DFE165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29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542B9-8E4E-21DB-696D-0A52FB2A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D5125-4B53-6523-51EA-F0C34F38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22C598-CBD1-9D1F-184E-56691E3E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1D65-ACF6-4814-8A92-E7B718260B59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D1B8F8-FA00-BD0B-5487-75E99E64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E876A-34EF-8D94-2FCA-2922DF45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4B8A-0B30-482C-BC57-962DFE165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8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28550-B166-2AC0-ABEF-D619444A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3A2A8C-9D37-4E91-6F00-4B862FE1C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54010-BC6B-1102-3E9C-E154D976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1D65-ACF6-4814-8A92-E7B718260B59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F851CC-F84B-507A-A0C3-D04DFC02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CB1A1-6AF2-371C-45BC-6B70BF85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4B8A-0B30-482C-BC57-962DFE165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87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29F21-7BA1-3650-FD13-5BA4A904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2CD067-821B-89A0-ADBB-4EA0FECF4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DD05F9-FEA7-8AE0-AF59-BF8CB425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B1C471-EFDD-24EA-3146-14D5B70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1D65-ACF6-4814-8A92-E7B718260B59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7270C1-4045-3380-1C0F-667847C0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57754C-A659-C512-C640-E2D085CF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4B8A-0B30-482C-BC57-962DFE165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4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5ECC7-09CF-F8B9-1606-AB3BAFFE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049B4A-4941-102A-36C1-CA9A59AC0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DD8D00-23BB-E7FF-7BD1-F7EE1E7D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D611C6-708A-9092-BF96-E5014B926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CE2037-42A5-DE9E-D544-CAC843EEE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531EBD-1154-BB44-5A22-E877FE40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1D65-ACF6-4814-8A92-E7B718260B59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B0AD4D-0A0A-6F38-7EF0-8FC22773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77C054-77D9-15E2-EE02-7130A233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4B8A-0B30-482C-BC57-962DFE165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0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090F9-E906-30A6-9829-A0926064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07D893-7454-E76C-D649-B4D96094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1D65-ACF6-4814-8A92-E7B718260B59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11AB3C-A8B4-2833-1AC0-79E25565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55476C-A23F-E0B8-8F9C-A973C04D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4B8A-0B30-482C-BC57-962DFE165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31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1BCD30-59EF-46DC-1A29-1AB692F9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1D65-ACF6-4814-8A92-E7B718260B59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3F6CB1-930F-61E5-06B8-FBD51BCC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D244B7-B3A7-7FA9-BB6F-203A60BB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4B8A-0B30-482C-BC57-962DFE165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21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C8742-20F4-BA8D-5C93-F2A8C638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DC867-E4ED-CE88-D610-F26A055F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AFF0C5-1335-58BC-BB90-E86271B65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07A00A-B32D-3956-7B01-DFA6C177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1D65-ACF6-4814-8A92-E7B718260B59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454234-8137-7BFE-61CE-66C34828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256DF2-0119-46B0-53D5-673AB623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4B8A-0B30-482C-BC57-962DFE165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00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CE00-FD52-C3B3-2F57-93312335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07B645-299E-A3A6-A79F-01783A75F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9084D5-9F41-25F7-E824-81DD43BF0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9A47A9-8D05-DA7D-3C71-E54752B2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1D65-ACF6-4814-8A92-E7B718260B59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582A4-95F3-3690-679E-5F4A27C0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EFB591-8F3C-5791-EF70-9F519420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4B8A-0B30-482C-BC57-962DFE165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34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B5B909-2B23-F5CC-8450-60039219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9C774D-9F1B-4797-5868-AF2C088C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B02A25-C256-0E30-0AD7-EE658F2D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1D65-ACF6-4814-8A92-E7B718260B59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0E29A5-59E9-0115-5164-DF1645E1C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8099BB-26B0-3EC2-9B94-1F5047396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4B8A-0B30-482C-BC57-962DFE165E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77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FD24926-CFF8-5562-A089-7FF5008B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6" name="Retângulo 5">
            <a:hlinkClick r:id="rId3" action="ppaction://hlinksldjump"/>
            <a:extLst>
              <a:ext uri="{FF2B5EF4-FFF2-40B4-BE49-F238E27FC236}">
                <a16:creationId xmlns:a16="http://schemas.microsoft.com/office/drawing/2014/main" id="{1FE02638-AB4E-316F-80A7-8567907910C2}"/>
              </a:ext>
            </a:extLst>
          </p:cNvPr>
          <p:cNvSpPr/>
          <p:nvPr/>
        </p:nvSpPr>
        <p:spPr>
          <a:xfrm>
            <a:off x="4688540" y="3083859"/>
            <a:ext cx="2841813" cy="672353"/>
          </a:xfrm>
          <a:prstGeom prst="rect">
            <a:avLst/>
          </a:prstGeom>
          <a:noFill/>
          <a:ln>
            <a:solidFill>
              <a:srgbClr val="152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80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6EA23-0124-5C18-AB78-81970E447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1A4C811-4AB5-9CCC-2033-F17B2044F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5" name="Retângulo 4">
            <a:hlinkClick r:id="rId3" action="ppaction://hlinksldjump"/>
            <a:extLst>
              <a:ext uri="{FF2B5EF4-FFF2-40B4-BE49-F238E27FC236}">
                <a16:creationId xmlns:a16="http://schemas.microsoft.com/office/drawing/2014/main" id="{D976AE81-F863-7728-10CB-2F97D4583F84}"/>
              </a:ext>
            </a:extLst>
          </p:cNvPr>
          <p:cNvSpPr/>
          <p:nvPr/>
        </p:nvSpPr>
        <p:spPr>
          <a:xfrm>
            <a:off x="4675092" y="3496236"/>
            <a:ext cx="2841813" cy="672353"/>
          </a:xfrm>
          <a:prstGeom prst="rect">
            <a:avLst/>
          </a:prstGeom>
          <a:noFill/>
          <a:ln>
            <a:solidFill>
              <a:srgbClr val="152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hlinkClick r:id="rId4" action="ppaction://hlinksldjump"/>
            <a:extLst>
              <a:ext uri="{FF2B5EF4-FFF2-40B4-BE49-F238E27FC236}">
                <a16:creationId xmlns:a16="http://schemas.microsoft.com/office/drawing/2014/main" id="{1272E16E-4207-7632-9698-2265F206E933}"/>
              </a:ext>
            </a:extLst>
          </p:cNvPr>
          <p:cNvSpPr/>
          <p:nvPr/>
        </p:nvSpPr>
        <p:spPr>
          <a:xfrm>
            <a:off x="7584141" y="35860"/>
            <a:ext cx="413775" cy="412377"/>
          </a:xfrm>
          <a:prstGeom prst="rect">
            <a:avLst/>
          </a:prstGeom>
          <a:noFill/>
          <a:ln>
            <a:solidFill>
              <a:srgbClr val="152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70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AD52E-A37A-2770-788A-320CB322D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597431-9FD8-72A0-45DA-CAD8D9634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4" name="Retângulo 3">
            <a:hlinkClick r:id="rId3" action="ppaction://hlinksldjump"/>
            <a:extLst>
              <a:ext uri="{FF2B5EF4-FFF2-40B4-BE49-F238E27FC236}">
                <a16:creationId xmlns:a16="http://schemas.microsoft.com/office/drawing/2014/main" id="{0E9314B3-C6DE-D84B-724B-036B59A76315}"/>
              </a:ext>
            </a:extLst>
          </p:cNvPr>
          <p:cNvSpPr/>
          <p:nvPr/>
        </p:nvSpPr>
        <p:spPr>
          <a:xfrm>
            <a:off x="7584141" y="35860"/>
            <a:ext cx="413775" cy="412377"/>
          </a:xfrm>
          <a:prstGeom prst="rect">
            <a:avLst/>
          </a:prstGeom>
          <a:noFill/>
          <a:ln>
            <a:solidFill>
              <a:srgbClr val="152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hlinkClick r:id="rId4" action="ppaction://hlinksldjump"/>
            <a:extLst>
              <a:ext uri="{FF2B5EF4-FFF2-40B4-BE49-F238E27FC236}">
                <a16:creationId xmlns:a16="http://schemas.microsoft.com/office/drawing/2014/main" id="{64D27277-D86C-5E0B-2D92-B3DE774E2C15}"/>
              </a:ext>
            </a:extLst>
          </p:cNvPr>
          <p:cNvSpPr/>
          <p:nvPr/>
        </p:nvSpPr>
        <p:spPr>
          <a:xfrm>
            <a:off x="5941357" y="1290917"/>
            <a:ext cx="309283" cy="331697"/>
          </a:xfrm>
          <a:prstGeom prst="rect">
            <a:avLst/>
          </a:prstGeom>
          <a:noFill/>
          <a:ln>
            <a:solidFill>
              <a:srgbClr val="152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hlinkClick r:id="rId5" action="ppaction://hlinksldjump"/>
            <a:extLst>
              <a:ext uri="{FF2B5EF4-FFF2-40B4-BE49-F238E27FC236}">
                <a16:creationId xmlns:a16="http://schemas.microsoft.com/office/drawing/2014/main" id="{A8A143AA-1424-6C56-A352-206A346614E4}"/>
              </a:ext>
            </a:extLst>
          </p:cNvPr>
          <p:cNvSpPr/>
          <p:nvPr/>
        </p:nvSpPr>
        <p:spPr>
          <a:xfrm>
            <a:off x="6407523" y="1290916"/>
            <a:ext cx="309283" cy="331697"/>
          </a:xfrm>
          <a:prstGeom prst="rect">
            <a:avLst/>
          </a:prstGeom>
          <a:noFill/>
          <a:ln>
            <a:solidFill>
              <a:srgbClr val="152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Retângulo 1">
            <a:hlinkClick r:id="rId6" action="ppaction://hlinksldjump"/>
            <a:extLst>
              <a:ext uri="{FF2B5EF4-FFF2-40B4-BE49-F238E27FC236}">
                <a16:creationId xmlns:a16="http://schemas.microsoft.com/office/drawing/2014/main" id="{6C2C0DDE-A817-DE63-F614-D948D95D2537}"/>
              </a:ext>
            </a:extLst>
          </p:cNvPr>
          <p:cNvSpPr/>
          <p:nvPr/>
        </p:nvSpPr>
        <p:spPr>
          <a:xfrm>
            <a:off x="4916018" y="5567083"/>
            <a:ext cx="2359959" cy="645461"/>
          </a:xfrm>
          <a:prstGeom prst="rect">
            <a:avLst/>
          </a:prstGeom>
          <a:noFill/>
          <a:ln>
            <a:solidFill>
              <a:srgbClr val="152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8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8715F-02B4-B0DF-B859-45BFBC54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971A71-E824-2B98-0401-9D050AE54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7" name="Retângulo 6">
            <a:hlinkClick r:id="rId3" action="ppaction://hlinksldjump"/>
            <a:extLst>
              <a:ext uri="{FF2B5EF4-FFF2-40B4-BE49-F238E27FC236}">
                <a16:creationId xmlns:a16="http://schemas.microsoft.com/office/drawing/2014/main" id="{8911B908-F57D-0998-B4B1-4B02FDC87C9A}"/>
              </a:ext>
            </a:extLst>
          </p:cNvPr>
          <p:cNvSpPr/>
          <p:nvPr/>
        </p:nvSpPr>
        <p:spPr>
          <a:xfrm>
            <a:off x="7584141" y="35860"/>
            <a:ext cx="413775" cy="412377"/>
          </a:xfrm>
          <a:prstGeom prst="rect">
            <a:avLst/>
          </a:prstGeom>
          <a:noFill/>
          <a:ln>
            <a:solidFill>
              <a:srgbClr val="152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hlinkClick r:id="rId4" action="ppaction://hlinksldjump"/>
            <a:extLst>
              <a:ext uri="{FF2B5EF4-FFF2-40B4-BE49-F238E27FC236}">
                <a16:creationId xmlns:a16="http://schemas.microsoft.com/office/drawing/2014/main" id="{295EA707-C48D-E045-3A44-9EB0D769D6E9}"/>
              </a:ext>
            </a:extLst>
          </p:cNvPr>
          <p:cNvSpPr/>
          <p:nvPr/>
        </p:nvSpPr>
        <p:spPr>
          <a:xfrm>
            <a:off x="6407523" y="1290916"/>
            <a:ext cx="309283" cy="331697"/>
          </a:xfrm>
          <a:prstGeom prst="rect">
            <a:avLst/>
          </a:prstGeom>
          <a:noFill/>
          <a:ln>
            <a:solidFill>
              <a:srgbClr val="152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9" name="Retângulo 8">
            <a:hlinkClick r:id="rId5" action="ppaction://hlinksldjump"/>
            <a:extLst>
              <a:ext uri="{FF2B5EF4-FFF2-40B4-BE49-F238E27FC236}">
                <a16:creationId xmlns:a16="http://schemas.microsoft.com/office/drawing/2014/main" id="{F3DCF05E-742B-5804-AD8A-AAB20327F188}"/>
              </a:ext>
            </a:extLst>
          </p:cNvPr>
          <p:cNvSpPr/>
          <p:nvPr/>
        </p:nvSpPr>
        <p:spPr>
          <a:xfrm>
            <a:off x="5477436" y="1290916"/>
            <a:ext cx="309283" cy="331697"/>
          </a:xfrm>
          <a:prstGeom prst="rect">
            <a:avLst/>
          </a:prstGeom>
          <a:noFill/>
          <a:ln>
            <a:solidFill>
              <a:srgbClr val="152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Retângulo 1">
            <a:hlinkClick r:id="rId6" action="ppaction://hlinksldjump"/>
            <a:extLst>
              <a:ext uri="{FF2B5EF4-FFF2-40B4-BE49-F238E27FC236}">
                <a16:creationId xmlns:a16="http://schemas.microsoft.com/office/drawing/2014/main" id="{31960078-83D4-917C-EEFB-E078CB38D92C}"/>
              </a:ext>
            </a:extLst>
          </p:cNvPr>
          <p:cNvSpPr/>
          <p:nvPr/>
        </p:nvSpPr>
        <p:spPr>
          <a:xfrm>
            <a:off x="4916018" y="5567083"/>
            <a:ext cx="2359959" cy="645461"/>
          </a:xfrm>
          <a:prstGeom prst="rect">
            <a:avLst/>
          </a:prstGeom>
          <a:noFill/>
          <a:ln>
            <a:solidFill>
              <a:srgbClr val="152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46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4AA01-0DD9-6C31-3E19-6FDDD292E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2C59B6-0597-73AA-C038-21AE9494D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4" name="Retângulo 3">
            <a:hlinkClick r:id="rId3" action="ppaction://hlinksldjump"/>
            <a:extLst>
              <a:ext uri="{FF2B5EF4-FFF2-40B4-BE49-F238E27FC236}">
                <a16:creationId xmlns:a16="http://schemas.microsoft.com/office/drawing/2014/main" id="{7697BF14-3578-37ED-B2EC-5A7DA0B9AB33}"/>
              </a:ext>
            </a:extLst>
          </p:cNvPr>
          <p:cNvSpPr/>
          <p:nvPr/>
        </p:nvSpPr>
        <p:spPr>
          <a:xfrm>
            <a:off x="7584141" y="35860"/>
            <a:ext cx="413775" cy="412377"/>
          </a:xfrm>
          <a:prstGeom prst="rect">
            <a:avLst/>
          </a:prstGeom>
          <a:noFill/>
          <a:ln>
            <a:solidFill>
              <a:srgbClr val="152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Retângulo 4">
            <a:hlinkClick r:id="rId4" action="ppaction://hlinksldjump"/>
            <a:extLst>
              <a:ext uri="{FF2B5EF4-FFF2-40B4-BE49-F238E27FC236}">
                <a16:creationId xmlns:a16="http://schemas.microsoft.com/office/drawing/2014/main" id="{B5C2A42A-3AA9-3774-5983-20AFCAE95493}"/>
              </a:ext>
            </a:extLst>
          </p:cNvPr>
          <p:cNvSpPr/>
          <p:nvPr/>
        </p:nvSpPr>
        <p:spPr>
          <a:xfrm>
            <a:off x="5477436" y="1290916"/>
            <a:ext cx="309283" cy="331697"/>
          </a:xfrm>
          <a:prstGeom prst="rect">
            <a:avLst/>
          </a:prstGeom>
          <a:noFill/>
          <a:ln>
            <a:solidFill>
              <a:srgbClr val="152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hlinkClick r:id="rId5" action="ppaction://hlinksldjump"/>
            <a:extLst>
              <a:ext uri="{FF2B5EF4-FFF2-40B4-BE49-F238E27FC236}">
                <a16:creationId xmlns:a16="http://schemas.microsoft.com/office/drawing/2014/main" id="{6772ACC6-F770-8FD9-B65F-ECC8DEDDA0B3}"/>
              </a:ext>
            </a:extLst>
          </p:cNvPr>
          <p:cNvSpPr/>
          <p:nvPr/>
        </p:nvSpPr>
        <p:spPr>
          <a:xfrm>
            <a:off x="4916018" y="5567083"/>
            <a:ext cx="2359959" cy="645461"/>
          </a:xfrm>
          <a:prstGeom prst="rect">
            <a:avLst/>
          </a:prstGeom>
          <a:noFill/>
          <a:ln>
            <a:solidFill>
              <a:srgbClr val="152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18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7B64C-3E26-8092-EF51-6CF5596C8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7BE0571-FFB4-42C1-6893-69CBB2BAA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4" name="Retângulo 3">
            <a:hlinkClick r:id="rId3" action="ppaction://hlinksldjump"/>
            <a:extLst>
              <a:ext uri="{FF2B5EF4-FFF2-40B4-BE49-F238E27FC236}">
                <a16:creationId xmlns:a16="http://schemas.microsoft.com/office/drawing/2014/main" id="{34BF81B8-902D-1745-4B13-49A70831C17A}"/>
              </a:ext>
            </a:extLst>
          </p:cNvPr>
          <p:cNvSpPr/>
          <p:nvPr/>
        </p:nvSpPr>
        <p:spPr>
          <a:xfrm>
            <a:off x="7628967" y="44823"/>
            <a:ext cx="340658" cy="376518"/>
          </a:xfrm>
          <a:prstGeom prst="rect">
            <a:avLst/>
          </a:prstGeom>
          <a:noFill/>
          <a:ln>
            <a:solidFill>
              <a:srgbClr val="1524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408516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58E4F-3EB8-FBD6-D398-17C19489C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29BE5F1-F25E-4E23-66B9-F5008DE00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4" name="Retângulo 3">
            <a:hlinkClick r:id="rId3" action="ppaction://hlinksldjump"/>
            <a:extLst>
              <a:ext uri="{FF2B5EF4-FFF2-40B4-BE49-F238E27FC236}">
                <a16:creationId xmlns:a16="http://schemas.microsoft.com/office/drawing/2014/main" id="{2FCA980A-2CB0-C07D-1130-46E7749F3775}"/>
              </a:ext>
            </a:extLst>
          </p:cNvPr>
          <p:cNvSpPr/>
          <p:nvPr/>
        </p:nvSpPr>
        <p:spPr>
          <a:xfrm>
            <a:off x="7252446" y="251012"/>
            <a:ext cx="619965" cy="224117"/>
          </a:xfrm>
          <a:prstGeom prst="rect">
            <a:avLst/>
          </a:prstGeom>
          <a:noFill/>
          <a:ln>
            <a:solidFill>
              <a:srgbClr val="E3E3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hlinkClick r:id="rId4" action="ppaction://hlinksldjump"/>
            <a:extLst>
              <a:ext uri="{FF2B5EF4-FFF2-40B4-BE49-F238E27FC236}">
                <a16:creationId xmlns:a16="http://schemas.microsoft.com/office/drawing/2014/main" id="{27FB3EFF-26D6-FF70-8416-71E45D40AC2C}"/>
              </a:ext>
            </a:extLst>
          </p:cNvPr>
          <p:cNvSpPr/>
          <p:nvPr/>
        </p:nvSpPr>
        <p:spPr>
          <a:xfrm>
            <a:off x="7001436" y="842682"/>
            <a:ext cx="833719" cy="224117"/>
          </a:xfrm>
          <a:prstGeom prst="rect">
            <a:avLst/>
          </a:prstGeom>
          <a:noFill/>
          <a:ln>
            <a:solidFill>
              <a:srgbClr val="E3E3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59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C1545-8B3B-4C92-A0D7-F287FEA5E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084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 Amorim</dc:creator>
  <cp:lastModifiedBy>Emanuel Amorim</cp:lastModifiedBy>
  <cp:revision>11</cp:revision>
  <dcterms:created xsi:type="dcterms:W3CDTF">2024-10-18T21:50:27Z</dcterms:created>
  <dcterms:modified xsi:type="dcterms:W3CDTF">2024-10-21T18:39:26Z</dcterms:modified>
</cp:coreProperties>
</file>