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FB2D2-514D-19F9-F021-D114A3A5F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8B6F1E-8DAB-006D-86AF-8FED8F63E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01A03D-6F7D-101D-68C3-3E08FCDAC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E52C-1BE9-4265-90F9-15D80196C6FA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6667A4-0B09-5493-B0D0-D1A6E725E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B5EA01-8232-5A9E-B147-EB32ABE2B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11FC-8502-4D9F-BE83-78BB96965C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61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36DE7-FEA3-25FE-437E-5E78AFD97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A293BD-86B8-1BD6-870F-8E13D19F1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594A52-7F4F-B3C4-A15E-C309E510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E52C-1BE9-4265-90F9-15D80196C6FA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D52CB1-7F4A-F61C-C189-C2962B7E9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9EF414-31CD-C149-61A7-9EF1EBF6A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11FC-8502-4D9F-BE83-78BB96965C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25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AE948A-D40C-6453-0EA9-E4CA0E34D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AA9DB3A-737B-F84B-6F33-005FC286D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0B63CA-19A2-D229-EE28-401298FD3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E52C-1BE9-4265-90F9-15D80196C6FA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1E0573-25C1-C66D-C7EA-C258AC84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3395CA-8654-349B-9FCD-5A9C2CD8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11FC-8502-4D9F-BE83-78BB96965C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92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66346-6120-A689-D3F6-42A9BD40D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ECC454-2E01-1DE3-F962-939B0D7A9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552690-9771-D05C-489F-467353CA9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E52C-1BE9-4265-90F9-15D80196C6FA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2D7694-7E7E-2EA9-7908-3F67522CB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1D0113-BF58-095E-08E5-DD2116C4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11FC-8502-4D9F-BE83-78BB96965C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89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FC96C-53CC-F17F-0C09-D5ED32DA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6B2E80-AB22-913B-E21B-5CBD327E5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74B305-0E19-62B3-5183-86A9D3EF8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E52C-1BE9-4265-90F9-15D80196C6FA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195676-683C-D6E9-2C90-ED170DCEA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F86397-9D5E-533F-4973-14D05BEE9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11FC-8502-4D9F-BE83-78BB96965C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339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2DAF1-9CF3-8EF9-444B-2F285F57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8CB4AF-F930-DA06-C730-09E4C572D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A68BA6-9A9D-EE89-651A-E47BB58D9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0930D0-9183-3F48-67E3-30748F1D3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E52C-1BE9-4265-90F9-15D80196C6FA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55E5D3-523D-1C8D-13AF-B0702B7C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C960C6-09CF-AB45-74B6-A71746100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11FC-8502-4D9F-BE83-78BB96965C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03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624B4-157C-30C3-1B7F-3CB769B36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52D781-18EE-E162-A849-CDA0619C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C685D7-F1FF-9B27-2247-A5E746AFF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BA8D264-3556-B9B4-F879-9A4B15638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D95AD98-F65E-DD32-4170-72C2250A7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B3CFA93-64F6-F42F-4D91-253BD373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E52C-1BE9-4265-90F9-15D80196C6FA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1391600-93DF-ED9D-F61D-214B0A1F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135DD21-6B41-4D74-1B5D-11DFB7E1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11FC-8502-4D9F-BE83-78BB96965C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51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B7A59-9AE3-87AF-DF6A-A2BD0295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2A2899C-DAAB-4154-2989-F849FF02D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E52C-1BE9-4265-90F9-15D80196C6FA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5585090-2E27-604D-F2B4-625DF6618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6759B4-809B-CC7F-135A-D3B4AD5D1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11FC-8502-4D9F-BE83-78BB96965C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36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31D8FC5-26D1-6536-1C8F-EC5C5DC99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E52C-1BE9-4265-90F9-15D80196C6FA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0C28F04-0456-89AA-0097-928638D5B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DD8C33-C8C7-2F78-C534-CF4E4BA5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11FC-8502-4D9F-BE83-78BB96965C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37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B5D88-C7D6-BA37-43A7-8B39E8DBA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5D5C7D-834E-555A-42CB-D1A41B3E8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1D8176-B9DD-2C72-F19B-D0007B9E9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F6EEC4-AC0D-ECE7-83EC-C55C8F9B0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E52C-1BE9-4265-90F9-15D80196C6FA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EACEF5-A860-E132-E0CD-D373B011E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12CD50-5905-510E-3599-AFB065B6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11FC-8502-4D9F-BE83-78BB96965C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24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2302B-573B-0758-6017-BE77EC0B7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9BE6538-E284-192B-3923-FAC8018D2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68ED4E9-45A8-AA70-1B07-AC54AFEC9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447D8A-E3BA-36A4-A625-96ED9A4FD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E52C-1BE9-4265-90F9-15D80196C6FA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954455-C911-4212-F434-221E2DFAB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77FA37-B581-110F-C51B-66EF68B6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11FC-8502-4D9F-BE83-78BB96965C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20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CD43C25-6BE0-5B0B-7998-595C5637A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0ABC3C-5F36-7A5A-B77F-84A96EE52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3AD076-E09E-388B-4739-889ED7A4D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6E52C-1BE9-4265-90F9-15D80196C6FA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AE61A5-774B-9959-4F76-84485A6BA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65EE8E-93D4-E80B-F9A2-B5537CB23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611FC-8502-4D9F-BE83-78BB96965C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59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F388CC7A-5E80-6F6B-48E4-F14008E76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4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DE45A-2393-7C61-2E64-6D678ADA0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5F2B412-B878-DAA8-8175-40F0BCCA7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63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806EF-834C-1787-45CB-CEA278130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3EFC487-9B50-A6A8-9057-46652AD84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8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09F2B-EF71-67FE-1A61-4AFE29142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A1F11D4-333C-CFC6-18A0-17990BA77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35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8D940-DC8C-4439-E751-1C234D3CB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9C5E746-4020-B2F6-77D7-E7D35E0C4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93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BA739-3390-6320-D90D-BD8B03061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5F052E9-0415-0D9C-0A61-2A4828A6E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927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Emanuel Amorim</dc:creator>
  <cp:lastModifiedBy>Emanuel Amorim</cp:lastModifiedBy>
  <cp:revision>4</cp:revision>
  <dcterms:created xsi:type="dcterms:W3CDTF">2024-10-10T15:41:51Z</dcterms:created>
  <dcterms:modified xsi:type="dcterms:W3CDTF">2024-10-18T22:01:22Z</dcterms:modified>
</cp:coreProperties>
</file>