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537" r:id="rId6"/>
    <p:sldId id="486" r:id="rId7"/>
    <p:sldId id="53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2C9C2-537D-4494-9A2C-CBE89138DB25}" v="6" dt="2021-11-25T17:04:1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525" autoAdjust="0"/>
  </p:normalViewPr>
  <p:slideViewPr>
    <p:cSldViewPr snapToGrid="0">
      <p:cViewPr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Puig Vidal" userId="0d549d0e-cb25-4ad8-b3a5-db046c349dfe" providerId="ADAL" clId="{7662C9C2-537D-4494-9A2C-CBE89138DB25}"/>
    <pc:docChg chg="custSel addSld modSld">
      <pc:chgData name="Manuel Puig Vidal" userId="0d549d0e-cb25-4ad8-b3a5-db046c349dfe" providerId="ADAL" clId="{7662C9C2-537D-4494-9A2C-CBE89138DB25}" dt="2021-11-25T17:04:48.077" v="130" actId="113"/>
      <pc:docMkLst>
        <pc:docMk/>
      </pc:docMkLst>
      <pc:sldChg chg="addSp delSp modSp new mod">
        <pc:chgData name="Manuel Puig Vidal" userId="0d549d0e-cb25-4ad8-b3a5-db046c349dfe" providerId="ADAL" clId="{7662C9C2-537D-4494-9A2C-CBE89138DB25}" dt="2021-11-25T17:04:48.077" v="130" actId="113"/>
        <pc:sldMkLst>
          <pc:docMk/>
          <pc:sldMk cId="2796629847" sldId="256"/>
        </pc:sldMkLst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2" creationId="{07494104-7B3F-4465-8000-336B96081579}"/>
          </ac:spMkLst>
        </pc:spChg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3" creationId="{EE417600-68F6-41FE-A38B-4F5A7CB578CE}"/>
          </ac:spMkLst>
        </pc:spChg>
        <pc:spChg chg="add mod">
          <ac:chgData name="Manuel Puig Vidal" userId="0d549d0e-cb25-4ad8-b3a5-db046c349dfe" providerId="ADAL" clId="{7662C9C2-537D-4494-9A2C-CBE89138DB25}" dt="2021-11-25T17:04:48.077" v="130" actId="113"/>
          <ac:spMkLst>
            <pc:docMk/>
            <pc:sldMk cId="2796629847" sldId="256"/>
            <ac:spMk id="7" creationId="{3B2E0AA1-1F83-4E20-A63D-89ADBAC1C521}"/>
          </ac:spMkLst>
        </pc:spChg>
        <pc:spChg chg="add mod">
          <ac:chgData name="Manuel Puig Vidal" userId="0d549d0e-cb25-4ad8-b3a5-db046c349dfe" providerId="ADAL" clId="{7662C9C2-537D-4494-9A2C-CBE89138DB25}" dt="2021-11-25T17:03:29.350" v="67" actId="20577"/>
          <ac:spMkLst>
            <pc:docMk/>
            <pc:sldMk cId="2796629847" sldId="256"/>
            <ac:spMk id="8" creationId="{03323934-6A7E-415C-8B3D-BA46F340D2FC}"/>
          </ac:spMkLst>
        </pc:spChg>
        <pc:spChg chg="add mod">
          <ac:chgData name="Manuel Puig Vidal" userId="0d549d0e-cb25-4ad8-b3a5-db046c349dfe" providerId="ADAL" clId="{7662C9C2-537D-4494-9A2C-CBE89138DB25}" dt="2021-11-25T17:04:05.746" v="96" actId="1076"/>
          <ac:spMkLst>
            <pc:docMk/>
            <pc:sldMk cId="2796629847" sldId="256"/>
            <ac:spMk id="9" creationId="{22396CD1-8129-44EE-9D6B-25D2B990EB50}"/>
          </ac:spMkLst>
        </pc:spChg>
        <pc:spChg chg="add mod">
          <ac:chgData name="Manuel Puig Vidal" userId="0d549d0e-cb25-4ad8-b3a5-db046c349dfe" providerId="ADAL" clId="{7662C9C2-537D-4494-9A2C-CBE89138DB25}" dt="2021-11-25T17:04:41.746" v="129" actId="1076"/>
          <ac:spMkLst>
            <pc:docMk/>
            <pc:sldMk cId="2796629847" sldId="256"/>
            <ac:spMk id="10" creationId="{82BF4D6B-1A61-4052-AB6C-77CA0A31D2E1}"/>
          </ac:spMkLst>
        </pc:spChg>
        <pc:picChg chg="add mod">
          <ac:chgData name="Manuel Puig Vidal" userId="0d549d0e-cb25-4ad8-b3a5-db046c349dfe" providerId="ADAL" clId="{7662C9C2-537D-4494-9A2C-CBE89138DB25}" dt="2021-11-25T17:01:42.947" v="13" actId="14100"/>
          <ac:picMkLst>
            <pc:docMk/>
            <pc:sldMk cId="2796629847" sldId="256"/>
            <ac:picMk id="4" creationId="{4AE51A41-1685-486B-8604-1E6DF3216558}"/>
          </ac:picMkLst>
        </pc:picChg>
        <pc:picChg chg="add mod">
          <ac:chgData name="Manuel Puig Vidal" userId="0d549d0e-cb25-4ad8-b3a5-db046c349dfe" providerId="ADAL" clId="{7662C9C2-537D-4494-9A2C-CBE89138DB25}" dt="2021-11-25T17:01:46.182" v="14" actId="1076"/>
          <ac:picMkLst>
            <pc:docMk/>
            <pc:sldMk cId="2796629847" sldId="256"/>
            <ac:picMk id="6" creationId="{51CCBBB8-A224-4C28-BCA8-7CF8C4778C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CF0B-F0D8-4490-92E3-4F23F540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EE1E7-C24A-4DA2-B2B5-84FB97E2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FF9C9-BD2C-415C-A3B6-94E00813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5B58E-A88E-4CD7-99CB-C3A24001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F2D08-3F8A-417D-A31A-E2EC17C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93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E223-A93B-43A0-A00C-F84C99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F3311-A595-414A-931B-932DB85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B07C3-FA48-4483-930E-F38C81D2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98A57-6C21-4201-9149-2AA6FED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B67CD-5B5C-4C3C-9BF4-2B3E312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73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EFEF2A-F17C-45E2-8BF2-6FD64F85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6846F-9E22-4147-8C28-55AB8158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9E754-C25E-4A90-AA03-8CF1C96F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45CC8-701B-4B1D-A48B-FF7810A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8CF38-4B45-45F6-A223-8DEC0CD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740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Rectángulo redondeado">
            <a:extLst>
              <a:ext uri="{FF2B5EF4-FFF2-40B4-BE49-F238E27FC236}">
                <a16:creationId xmlns:a16="http://schemas.microsoft.com/office/drawing/2014/main" id="{66DF5F1B-061D-B630-F286-C16469E0A595}"/>
              </a:ext>
            </a:extLst>
          </p:cNvPr>
          <p:cNvSpPr/>
          <p:nvPr userDrawn="1"/>
        </p:nvSpPr>
        <p:spPr>
          <a:xfrm>
            <a:off x="406405" y="329186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CF9502-096B-0AD3-F62B-6F93ADCA86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51" y="434164"/>
            <a:ext cx="2609316" cy="58909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BCB94-44D2-4060-143A-FC8D7216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40FD-C94F-48B6-91D8-1CCD37C3B654}" type="datetime1">
              <a:rPr lang="ca-ES" smtClean="0"/>
              <a:t>5/12/2023</a:t>
            </a:fld>
            <a:endParaRPr lang="ca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66189-3992-8E67-675E-E125E58F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0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Robotics</a:t>
            </a:r>
            <a:endParaRPr lang="ca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FEEBA-FDE3-AEC9-D1FE-B3ADE67B5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516B-5045-4B15-BA98-5735BA85C520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24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DB36-AFB4-4596-B830-284F775D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FFC7-6415-485D-9673-9DD5186A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724D8-BEA8-420D-86ED-CCB45412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7F41B-AFD5-47E9-896D-147DE74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D3E4E-E485-44D0-B7E9-98A5AF2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0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1DD7-8E04-4AEC-A6FE-8983FF29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C1A03-DC7B-42BC-9285-969C5D75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CFB11-65C2-419D-83F7-642DA61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9DDF8-357D-4BFF-B68E-1DA6EBA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14CB1-0042-4992-AE2B-6659FA9E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9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13D6-2579-4D6C-ADE0-38210B61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8354-7336-4984-A47F-3B010C14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E29F9-6CFA-410F-88E2-E19427A1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C59AA-18A1-4607-9D21-70554723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9D12F-D52B-431A-83A2-F5D4799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8078A-8E75-4DD5-A6BF-FD91239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70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8579-971F-4A97-841C-D9B923F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FAAE6-0361-4836-85CD-7757B012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A4D44-2D61-4EB5-8B9C-9DF4F25B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BC86DC-349E-43C3-8B6B-636F2D1BE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D825A5-35AA-4615-97C9-C3915C93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C2DD8-0A70-4D52-821A-04442EF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CE7569-A1D4-473E-AE04-6DBB4CEC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F64674-980D-4B73-83E5-2273AF5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598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DC17-49C3-41C0-8DD4-424B7B73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575B9E-B9A7-4D4B-B1FC-48E025E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839DC-A247-405B-AD57-8C9C2D84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84A2F4-290B-4C67-9B3A-7C5BD0B8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97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8B4952-1376-4DAF-8960-18A279D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90E404-B9C3-4C32-88EE-F4C2AE7E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615EE-C999-4D4A-AE87-097F88CE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32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80BC-4CC8-4A3D-BCEB-5A509003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06DFB-65DC-4375-84B1-7721ACD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6D1B82-9E65-460D-AC0B-EE70EC2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B0BF8-2651-4F61-99F8-9939902F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6D041-9D89-4BFD-9AE3-1D72A6A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1024A-8E16-4EA7-BA50-5CF48CEF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4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ACA37-2408-4B9B-BBF6-9B6B1A5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083ACD-8A74-4C9E-9864-533BE291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BED12-F70D-492E-962A-9D59F17A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6DB9C-55C1-4C08-B657-E83771A4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C5967-A22B-49CA-9E0A-180C1D1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DC53F-543E-4ED1-972B-A9BEC34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5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50E55-A04C-42BD-A5FF-989FFFD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FA9C4-C245-4EA4-9D2C-91556951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3BFA7-8B96-464A-B8B7-4D9DD0A7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C804-BFB3-4281-BFB4-31464421CE9A}" type="datetimeFigureOut">
              <a:rPr lang="ca-ES" smtClean="0"/>
              <a:t>5/12/2023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2127C-28B3-49EA-BA5A-6D87DA6E4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E0FF8-6593-427E-9068-FB15A14C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94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E51A41-1685-486B-8604-1E6DF321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62" y="1902940"/>
            <a:ext cx="4123679" cy="3092759"/>
          </a:xfrm>
          <a:prstGeom prst="rect">
            <a:avLst/>
          </a:prstGeom>
        </p:spPr>
      </p:pic>
      <p:pic>
        <p:nvPicPr>
          <p:cNvPr id="6" name="Imagen 5" descr="Una silla de ruedas&#10;&#10;Descripción generada automáticamente con confianza baja">
            <a:extLst>
              <a:ext uri="{FF2B5EF4-FFF2-40B4-BE49-F238E27FC236}">
                <a16:creationId xmlns:a16="http://schemas.microsoft.com/office/drawing/2014/main" id="{51CCBBB8-A224-4C28-BCA8-7CF8C4778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69" y="2170440"/>
            <a:ext cx="2728643" cy="25171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2E0AA1-1F83-4E20-A63D-89ADBAC1C521}"/>
              </a:ext>
            </a:extLst>
          </p:cNvPr>
          <p:cNvSpPr txBox="1"/>
          <p:nvPr/>
        </p:nvSpPr>
        <p:spPr>
          <a:xfrm>
            <a:off x="5951145" y="1321806"/>
            <a:ext cx="166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/>
              <a:t>ROS Master</a:t>
            </a:r>
          </a:p>
          <a:p>
            <a:endParaRPr lang="ca-ES" dirty="0"/>
          </a:p>
          <a:p>
            <a:r>
              <a:rPr lang="ca-ES" dirty="0"/>
              <a:t>IP: 192.168.4.xx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323934-6A7E-415C-8B3D-BA46F340D2FC}"/>
              </a:ext>
            </a:extLst>
          </p:cNvPr>
          <p:cNvSpPr txBox="1"/>
          <p:nvPr/>
        </p:nvSpPr>
        <p:spPr>
          <a:xfrm>
            <a:off x="1631068" y="171827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IP: 192.168.4.1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96CD1-8129-44EE-9D6B-25D2B990EB50}"/>
              </a:ext>
            </a:extLst>
          </p:cNvPr>
          <p:cNvSpPr txBox="1"/>
          <p:nvPr/>
        </p:nvSpPr>
        <p:spPr>
          <a:xfrm>
            <a:off x="1631068" y="4770394"/>
            <a:ext cx="102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Gopigo3</a:t>
            </a:r>
          </a:p>
          <a:p>
            <a:r>
              <a:rPr lang="ca-ES" dirty="0"/>
              <a:t>Lidar</a:t>
            </a:r>
          </a:p>
          <a:p>
            <a:r>
              <a:rPr lang="ca-ES" dirty="0"/>
              <a:t>raspicam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BF4D6B-1A61-4052-AB6C-77CA0A31D2E1}"/>
              </a:ext>
            </a:extLst>
          </p:cNvPr>
          <p:cNvSpPr txBox="1"/>
          <p:nvPr/>
        </p:nvSpPr>
        <p:spPr>
          <a:xfrm>
            <a:off x="6721493" y="4770394"/>
            <a:ext cx="136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Slam</a:t>
            </a:r>
            <a:endParaRPr lang="ca-ES" dirty="0"/>
          </a:p>
          <a:p>
            <a:r>
              <a:rPr lang="ca-ES" dirty="0" err="1"/>
              <a:t>Navigation</a:t>
            </a:r>
            <a:endParaRPr lang="ca-ES" dirty="0"/>
          </a:p>
          <a:p>
            <a:r>
              <a:rPr lang="ca-ES" dirty="0" err="1"/>
              <a:t>Follow</a:t>
            </a:r>
            <a:r>
              <a:rPr lang="ca-ES" dirty="0"/>
              <a:t> </a:t>
            </a:r>
            <a:r>
              <a:rPr lang="ca-ES" dirty="0" err="1"/>
              <a:t>route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662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5314949" y="5646192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93839" y="636491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511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/gopigo3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/rplidarNode</a:t>
            </a:r>
            <a:endParaRPr lang="es-ES" sz="24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36870" y="493320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3612426" y="186848"/>
            <a:ext cx="300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/raspicam/image_raw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D19B-E215-BAE6-5AB5-A6747986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1414653" y="5259866"/>
            <a:ext cx="2023652" cy="106370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5218563" y="5605138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675854" y="639846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206642" y="289792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37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/gazebo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5174502" y="1730581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352312" y="2505523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21563229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420414" y="299685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4024256" y="263052"/>
            <a:ext cx="393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/gopigo/camera1/image_raw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612725" y="964774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388159" y="725212"/>
            <a:ext cx="6914906" cy="5066507"/>
          </a:xfrm>
          <a:prstGeom prst="arc">
            <a:avLst>
              <a:gd name="adj1" fmla="val 21332017"/>
              <a:gd name="adj2" fmla="val 11001399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8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677A7-26EF-3877-5372-45EE86C7BF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4AA593-4EBD-4855-93E3-BA1D1D4B3211}" type="datetime1">
              <a:rPr lang="ca-ES" smtClean="0"/>
              <a:t>5/12/2023</a:t>
            </a:fld>
            <a:endParaRPr lang="ca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FF799-6AED-E1C2-A227-59D87766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a-ES"/>
              <a:t>Robotics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DFF49B-9303-E273-92A8-EE80C5BB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8516B-5045-4B15-BA98-5735BA85C520}" type="slidenum">
              <a:rPr lang="ca-ES" smtClean="0"/>
              <a:pPr/>
              <a:t>5</a:t>
            </a:fld>
            <a:endParaRPr lang="ca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82F1A4-CB50-1391-8A66-9CA48CEAFD0A}"/>
              </a:ext>
            </a:extLst>
          </p:cNvPr>
          <p:cNvSpPr txBox="1"/>
          <p:nvPr/>
        </p:nvSpPr>
        <p:spPr>
          <a:xfrm>
            <a:off x="1571363" y="5281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675" lvl="3"/>
            <a:r>
              <a:rPr lang="es-ES" sz="2000" b="1" dirty="0"/>
              <a:t>Forward and inverse </a:t>
            </a:r>
            <a:r>
              <a:rPr lang="es-ES" sz="2000" b="1" dirty="0" err="1"/>
              <a:t>kinematics</a:t>
            </a:r>
            <a:endParaRPr lang="es-ES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CDE1EE-8C14-4711-4E70-1ED36DC5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31" y="1702218"/>
            <a:ext cx="1871911" cy="17365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2880B-5F01-C8E8-EC58-933C4DACB871}"/>
              </a:ext>
            </a:extLst>
          </p:cNvPr>
          <p:cNvSpPr txBox="1"/>
          <p:nvPr/>
        </p:nvSpPr>
        <p:spPr>
          <a:xfrm>
            <a:off x="2221734" y="1040234"/>
            <a:ext cx="2638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/>
              <a:t>Differential</a:t>
            </a:r>
            <a:r>
              <a:rPr lang="ca-ES" sz="2000" b="1" dirty="0"/>
              <a:t> drive robot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05DFF9A-DE75-63CF-FD82-70977047F3C9}"/>
              </a:ext>
            </a:extLst>
          </p:cNvPr>
          <p:cNvGrpSpPr/>
          <p:nvPr/>
        </p:nvGrpSpPr>
        <p:grpSpPr>
          <a:xfrm>
            <a:off x="4622668" y="1702219"/>
            <a:ext cx="1749527" cy="1895508"/>
            <a:chOff x="3028950" y="1044338"/>
            <a:chExt cx="1749527" cy="1895508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37CC56E-E5D6-4CCB-C459-30A53E1E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950" y="1044338"/>
              <a:ext cx="1749527" cy="1895508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00140D-7F77-19C8-364C-A79E3ADF4EAC}"/>
                </a:ext>
              </a:extLst>
            </p:cNvPr>
            <p:cNvSpPr/>
            <p:nvPr/>
          </p:nvSpPr>
          <p:spPr>
            <a:xfrm>
              <a:off x="3095773" y="1096416"/>
              <a:ext cx="272134" cy="302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E43070-AAE2-97D8-8BAF-F983930BF91D}"/>
              </a:ext>
            </a:extLst>
          </p:cNvPr>
          <p:cNvSpPr txBox="1"/>
          <p:nvPr/>
        </p:nvSpPr>
        <p:spPr>
          <a:xfrm>
            <a:off x="6962500" y="1304452"/>
            <a:ext cx="208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Forward kinematics: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0E5228-703F-B81F-CDFB-BC922E00AE52}"/>
              </a:ext>
            </a:extLst>
          </p:cNvPr>
          <p:cNvSpPr txBox="1"/>
          <p:nvPr/>
        </p:nvSpPr>
        <p:spPr>
          <a:xfrm>
            <a:off x="7038534" y="3880397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Inverse kinematics: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6">
                <a:extLst>
                  <a:ext uri="{FF2B5EF4-FFF2-40B4-BE49-F238E27FC236}">
                    <a16:creationId xmlns:a16="http://schemas.microsoft.com/office/drawing/2014/main" id="{D1144AE6-063B-FD41-7514-4E030F4DBFDC}"/>
                  </a:ext>
                </a:extLst>
              </p:cNvPr>
              <p:cNvSpPr txBox="1"/>
              <p:nvPr/>
            </p:nvSpPr>
            <p:spPr bwMode="auto">
              <a:xfrm>
                <a:off x="7146017" y="4550075"/>
                <a:ext cx="2168159" cy="1257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bject 26">
                <a:extLst>
                  <a:ext uri="{FF2B5EF4-FFF2-40B4-BE49-F238E27FC236}">
                    <a16:creationId xmlns:a16="http://schemas.microsoft.com/office/drawing/2014/main" id="{D1144AE6-063B-FD41-7514-4E030F4D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017" y="4550075"/>
                <a:ext cx="2168159" cy="1257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9">
                <a:extLst>
                  <a:ext uri="{FF2B5EF4-FFF2-40B4-BE49-F238E27FC236}">
                    <a16:creationId xmlns:a16="http://schemas.microsoft.com/office/drawing/2014/main" id="{A3CF986A-2E95-4E5B-2E50-A16BC8F36345}"/>
                  </a:ext>
                </a:extLst>
              </p:cNvPr>
              <p:cNvSpPr txBox="1"/>
              <p:nvPr/>
            </p:nvSpPr>
            <p:spPr bwMode="auto">
              <a:xfrm>
                <a:off x="3181351" y="4573774"/>
                <a:ext cx="2083799" cy="1445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bject 89">
                <a:extLst>
                  <a:ext uri="{FF2B5EF4-FFF2-40B4-BE49-F238E27FC236}">
                    <a16:creationId xmlns:a16="http://schemas.microsoft.com/office/drawing/2014/main" id="{A3CF986A-2E95-4E5B-2E50-A16BC8F3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351" y="4573774"/>
                <a:ext cx="2083799" cy="1445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9B947E0-E535-3558-2E03-71002CC3C521}"/>
              </a:ext>
            </a:extLst>
          </p:cNvPr>
          <p:cNvSpPr/>
          <p:nvPr/>
        </p:nvSpPr>
        <p:spPr>
          <a:xfrm>
            <a:off x="5702710" y="5086932"/>
            <a:ext cx="85540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029C-DE47-AF0A-902F-9FD7805A6369}"/>
                  </a:ext>
                </a:extLst>
              </p:cNvPr>
              <p:cNvSpPr txBox="1"/>
              <p:nvPr/>
            </p:nvSpPr>
            <p:spPr>
              <a:xfrm>
                <a:off x="6695769" y="1869253"/>
                <a:ext cx="3774140" cy="1665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ca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a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ca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a-E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029C-DE47-AF0A-902F-9FD7805A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69" y="1869253"/>
                <a:ext cx="3774140" cy="1665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0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04CBA-99C4-458E-A6F4-0D2A2BCE6390}" type="slidenum">
              <a:rPr lang="es-CL" altLang="es-ES" smtClean="0"/>
              <a:pPr/>
              <a:t>6</a:t>
            </a:fld>
            <a:endParaRPr lang="es-CL" altLang="es-ES"/>
          </a:p>
        </p:txBody>
      </p:sp>
      <p:sp>
        <p:nvSpPr>
          <p:cNvPr id="6" name="Rectangle 5"/>
          <p:cNvSpPr/>
          <p:nvPr/>
        </p:nvSpPr>
        <p:spPr>
          <a:xfrm>
            <a:off x="2063553" y="188640"/>
            <a:ext cx="461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ES" b="1" dirty="0"/>
              <a:t>Forward </a:t>
            </a:r>
            <a:r>
              <a:rPr lang="es-CL" altLang="es-ES" b="1" dirty="0" err="1"/>
              <a:t>Kinematics</a:t>
            </a:r>
            <a:r>
              <a:rPr lang="es-CL" altLang="es-ES" b="1" dirty="0"/>
              <a:t>: </a:t>
            </a:r>
            <a:r>
              <a:rPr lang="es-CL" altLang="es-ES" b="1" dirty="0" err="1"/>
              <a:t>Trajectory</a:t>
            </a:r>
            <a:r>
              <a:rPr lang="es-CL" altLang="es-ES" b="1" dirty="0"/>
              <a:t> </a:t>
            </a:r>
            <a:r>
              <a:rPr lang="es-CL" altLang="es-ES" b="1" dirty="0" err="1"/>
              <a:t>representation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8"/>
              <p:cNvSpPr txBox="1"/>
              <p:nvPr/>
            </p:nvSpPr>
            <p:spPr bwMode="auto">
              <a:xfrm>
                <a:off x="1757526" y="4607424"/>
                <a:ext cx="3583016" cy="15765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526" y="4607424"/>
                <a:ext cx="3583016" cy="1576510"/>
              </a:xfrm>
              <a:prstGeom prst="rect">
                <a:avLst/>
              </a:prstGeom>
              <a:blipFill>
                <a:blip r:embed="rId2"/>
                <a:stretch>
                  <a:fillRect b="-158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9"/>
              <p:cNvSpPr txBox="1"/>
              <p:nvPr/>
            </p:nvSpPr>
            <p:spPr bwMode="auto">
              <a:xfrm>
                <a:off x="6948195" y="1106587"/>
                <a:ext cx="4441231" cy="2678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8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195" y="1106587"/>
                <a:ext cx="4441231" cy="2678013"/>
              </a:xfrm>
              <a:prstGeom prst="rect">
                <a:avLst/>
              </a:prstGeom>
              <a:blipFill>
                <a:blip r:embed="rId3"/>
                <a:stretch>
                  <a:fillRect b="-41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89"/>
              <p:cNvSpPr txBox="1"/>
              <p:nvPr/>
            </p:nvSpPr>
            <p:spPr bwMode="auto">
              <a:xfrm>
                <a:off x="4755711" y="2664029"/>
                <a:ext cx="1958054" cy="12056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Object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5711" y="2664029"/>
                <a:ext cx="1958054" cy="1205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9B05476-0CF3-1CFB-3111-CFEF90B724E2}"/>
              </a:ext>
            </a:extLst>
          </p:cNvPr>
          <p:cNvGrpSpPr/>
          <p:nvPr/>
        </p:nvGrpSpPr>
        <p:grpSpPr>
          <a:xfrm>
            <a:off x="897258" y="1113116"/>
            <a:ext cx="3583016" cy="2671484"/>
            <a:chOff x="1826404" y="1113116"/>
            <a:chExt cx="3583016" cy="267148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6404" y="3034582"/>
              <a:ext cx="3583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344708" y="1113116"/>
              <a:ext cx="0" cy="2671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737622" y="1316737"/>
              <a:ext cx="788838" cy="997297"/>
              <a:chOff x="2771800" y="2892058"/>
              <a:chExt cx="722842" cy="896982"/>
            </a:xfrm>
          </p:grpSpPr>
          <p:grpSp>
            <p:nvGrpSpPr>
              <p:cNvPr id="30" name="Group 29"/>
              <p:cNvGrpSpPr/>
              <p:nvPr/>
            </p:nvGrpSpPr>
            <p:grpSpPr>
              <a:xfrm rot="2170102">
                <a:off x="2771800" y="3140968"/>
                <a:ext cx="648072" cy="648072"/>
                <a:chOff x="2771800" y="3140968"/>
                <a:chExt cx="648072" cy="648072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771800" y="3645024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3059832" y="3140968"/>
                  <a:ext cx="0" cy="6480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203848" y="3535711"/>
                  <a:ext cx="0" cy="23762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15816" y="3540764"/>
                  <a:ext cx="0" cy="23762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 rot="2170102">
                <a:off x="3229947" y="2892058"/>
                <a:ext cx="264695" cy="332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2929981" y="1273238"/>
              <a:ext cx="0" cy="1921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2257789" y="2086787"/>
              <a:ext cx="1543481" cy="13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94785" y="303458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xo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8177" y="1891775"/>
              <a:ext cx="358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yo</a:t>
              </a:r>
            </a:p>
          </p:txBody>
        </p:sp>
        <p:sp>
          <p:nvSpPr>
            <p:cNvPr id="17" name="Arc 16"/>
            <p:cNvSpPr/>
            <p:nvPr/>
          </p:nvSpPr>
          <p:spPr>
            <a:xfrm>
              <a:off x="2705075" y="1857698"/>
              <a:ext cx="484924" cy="457535"/>
            </a:xfrm>
            <a:prstGeom prst="arc">
              <a:avLst>
                <a:gd name="adj1" fmla="val 18219694"/>
                <a:gd name="adj2" fmla="val 0"/>
              </a:avLst>
            </a:prstGeom>
            <a:ln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4674" y="1714356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Symbol" panose="05050102010706020507" pitchFamily="18" charset="2"/>
                </a:rPr>
                <a:t>fo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733527" y="1703012"/>
              <a:ext cx="2254059" cy="2081588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29981" y="2088095"/>
              <a:ext cx="930574" cy="6572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0"/>
              <a:endCxn id="19" idx="4"/>
            </p:cNvCxnSpPr>
            <p:nvPr/>
          </p:nvCxnSpPr>
          <p:spPr>
            <a:xfrm>
              <a:off x="3860555" y="1703012"/>
              <a:ext cx="0" cy="208158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  <a:endCxn id="19" idx="6"/>
            </p:cNvCxnSpPr>
            <p:nvPr/>
          </p:nvCxnSpPr>
          <p:spPr>
            <a:xfrm>
              <a:off x="2733527" y="2743806"/>
              <a:ext cx="2254059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03411" y="19993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241344">
              <a:off x="2589957" y="1523320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Symbol" panose="05050102010706020507" pitchFamily="18" charset="2"/>
                </a:rPr>
                <a:t>w</a:t>
              </a:r>
              <a:r>
                <a:rPr lang="es-ES" sz="1600" dirty="0"/>
                <a:t>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241344">
              <a:off x="2941927" y="2270319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Symbol" panose="05050102010706020507" pitchFamily="18" charset="2"/>
                </a:rPr>
                <a:t>w</a:t>
              </a:r>
              <a:r>
                <a:rPr lang="es-ES" sz="1600" dirty="0"/>
                <a:t>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5409" y="2153911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771419" y="2663403"/>
              <a:ext cx="199943" cy="1987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A1872A6-C486-4103-A66D-7496C90A81AA}"/>
                </a:ext>
              </a:extLst>
            </p:cNvPr>
            <p:cNvGrpSpPr/>
            <p:nvPr/>
          </p:nvGrpSpPr>
          <p:grpSpPr>
            <a:xfrm>
              <a:off x="3801270" y="2690149"/>
              <a:ext cx="153263" cy="153263"/>
              <a:chOff x="7083033" y="1249987"/>
              <a:chExt cx="153263" cy="153263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D19837B1-7F45-4791-8302-819FA5473960}"/>
                  </a:ext>
                </a:extLst>
              </p:cNvPr>
              <p:cNvCxnSpPr/>
              <p:nvPr/>
            </p:nvCxnSpPr>
            <p:spPr>
              <a:xfrm>
                <a:off x="7083033" y="1268760"/>
                <a:ext cx="153263" cy="1171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3CD94122-25A7-4603-A75C-630CE70F2B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83751" y="1268042"/>
                <a:ext cx="153263" cy="1171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2">
            <a:extLst>
              <a:ext uri="{FF2B5EF4-FFF2-40B4-BE49-F238E27FC236}">
                <a16:creationId xmlns:a16="http://schemas.microsoft.com/office/drawing/2014/main" id="{023BBE1F-129A-270C-6555-8FCE3C5A5085}"/>
              </a:ext>
            </a:extLst>
          </p:cNvPr>
          <p:cNvGrpSpPr/>
          <p:nvPr/>
        </p:nvGrpSpPr>
        <p:grpSpPr>
          <a:xfrm>
            <a:off x="4680899" y="915004"/>
            <a:ext cx="1437282" cy="1719528"/>
            <a:chOff x="3028950" y="1044338"/>
            <a:chExt cx="1749527" cy="1895508"/>
          </a:xfrm>
        </p:grpSpPr>
        <p:pic>
          <p:nvPicPr>
            <p:cNvPr id="3" name="Imagen 9">
              <a:extLst>
                <a:ext uri="{FF2B5EF4-FFF2-40B4-BE49-F238E27FC236}">
                  <a16:creationId xmlns:a16="http://schemas.microsoft.com/office/drawing/2014/main" id="{552D4013-AD12-0B54-E0B4-A3D3B062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8950" y="1044338"/>
              <a:ext cx="1749527" cy="1895508"/>
            </a:xfrm>
            <a:prstGeom prst="rect">
              <a:avLst/>
            </a:prstGeom>
          </p:spPr>
        </p:pic>
        <p:sp>
          <p:nvSpPr>
            <p:cNvPr id="4" name="Elipse 10">
              <a:extLst>
                <a:ext uri="{FF2B5EF4-FFF2-40B4-BE49-F238E27FC236}">
                  <a16:creationId xmlns:a16="http://schemas.microsoft.com/office/drawing/2014/main" id="{77062861-2BCF-99A9-6ECF-7B9941405D76}"/>
                </a:ext>
              </a:extLst>
            </p:cNvPr>
            <p:cNvSpPr/>
            <p:nvPr/>
          </p:nvSpPr>
          <p:spPr>
            <a:xfrm>
              <a:off x="3095773" y="1096416"/>
              <a:ext cx="272134" cy="302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0223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BE339E-BC53-C3A5-59A0-D49BB9E7586C}"/>
              </a:ext>
            </a:extLst>
          </p:cNvPr>
          <p:cNvGrpSpPr/>
          <p:nvPr/>
        </p:nvGrpSpPr>
        <p:grpSpPr>
          <a:xfrm>
            <a:off x="1372252" y="1180758"/>
            <a:ext cx="2811290" cy="2567817"/>
            <a:chOff x="4935794" y="3072496"/>
            <a:chExt cx="2811290" cy="25678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D47705-19F5-49B1-BF86-C558222368CF}"/>
                </a:ext>
              </a:extLst>
            </p:cNvPr>
            <p:cNvSpPr/>
            <p:nvPr/>
          </p:nvSpPr>
          <p:spPr>
            <a:xfrm>
              <a:off x="5024673" y="3512745"/>
              <a:ext cx="2057400" cy="199641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6541B0-A089-2031-1F1B-9F84036EA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7715" y="3440321"/>
              <a:ext cx="5658" cy="219999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BEDDE3-6F89-B69D-9F71-C2B4A205F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6936" y="3399573"/>
              <a:ext cx="950613" cy="216390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4199-29DA-DC8F-7FF8-EF64688F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6376" y="3407121"/>
              <a:ext cx="950613" cy="216390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ABADAF-17D0-A2AF-D07A-48E1116D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5794" y="4508639"/>
              <a:ext cx="2261711" cy="226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BA5A0E-049A-B6E7-168D-EA88C4FA0FFD}"/>
                </a:ext>
              </a:extLst>
            </p:cNvPr>
            <p:cNvSpPr txBox="1"/>
            <p:nvPr/>
          </p:nvSpPr>
          <p:spPr>
            <a:xfrm>
              <a:off x="5727185" y="3072496"/>
              <a:ext cx="66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0070C0"/>
                  </a:solidFill>
                </a:rPr>
                <a:t>front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D762E-F10B-CA29-0B9C-E3DFEE0EFDA0}"/>
                </a:ext>
              </a:extLst>
            </p:cNvPr>
            <p:cNvSpPr txBox="1"/>
            <p:nvPr/>
          </p:nvSpPr>
          <p:spPr>
            <a:xfrm>
              <a:off x="6683720" y="3437430"/>
              <a:ext cx="70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0070C0"/>
                  </a:solidFill>
                </a:rPr>
                <a:t>fright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0DD2C4-BD0A-B3AB-D47C-81CBC5DAB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059" y="3944897"/>
              <a:ext cx="2108416" cy="114640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EC3E22-B856-2B8E-6210-F54B94703DB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558" y="3943396"/>
              <a:ext cx="2108416" cy="114640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1CC5E4-FBD1-8BE6-FF52-203440E391F8}"/>
                </a:ext>
              </a:extLst>
            </p:cNvPr>
            <p:cNvSpPr txBox="1"/>
            <p:nvPr/>
          </p:nvSpPr>
          <p:spPr>
            <a:xfrm>
              <a:off x="7114090" y="4296857"/>
              <a:ext cx="632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0070C0"/>
                  </a:solidFill>
                </a:rPr>
                <a:t>right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0D9B0F-C34C-9B58-67C9-057F5D5548A0}"/>
                </a:ext>
              </a:extLst>
            </p:cNvPr>
            <p:cNvSpPr txBox="1"/>
            <p:nvPr/>
          </p:nvSpPr>
          <p:spPr>
            <a:xfrm>
              <a:off x="6735877" y="5253860"/>
              <a:ext cx="756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0070C0"/>
                  </a:solidFill>
                </a:rPr>
                <a:t>bright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0B20B-1E57-DF46-5FC4-49E5C1BB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71" y="725171"/>
            <a:ext cx="7275134" cy="34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7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Puig Vidal</dc:creator>
  <cp:lastModifiedBy>Dr. Manel Puig i Vidal</cp:lastModifiedBy>
  <cp:revision>6</cp:revision>
  <dcterms:created xsi:type="dcterms:W3CDTF">2021-11-25T16:58:45Z</dcterms:created>
  <dcterms:modified xsi:type="dcterms:W3CDTF">2023-12-05T15:38:02Z</dcterms:modified>
</cp:coreProperties>
</file>