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C9C3C-C862-4556-8574-411238F3285C}" v="21" dt="2021-11-14T19:03:01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341C9C3C-C862-4556-8574-411238F3285C}"/>
    <pc:docChg chg="custSel addSld modSld">
      <pc:chgData name="Dr. Manel Puig i Vidal" userId="0d549d0e-cb25-4ad8-b3a5-db046c349dfe" providerId="ADAL" clId="{341C9C3C-C862-4556-8574-411238F3285C}" dt="2021-11-14T19:03:09.737" v="296" actId="1076"/>
      <pc:docMkLst>
        <pc:docMk/>
      </pc:docMkLst>
      <pc:sldChg chg="addSp delSp modSp new mod">
        <pc:chgData name="Dr. Manel Puig i Vidal" userId="0d549d0e-cb25-4ad8-b3a5-db046c349dfe" providerId="ADAL" clId="{341C9C3C-C862-4556-8574-411238F3285C}" dt="2021-11-08T16:24:27.919" v="83" actId="20577"/>
        <pc:sldMkLst>
          <pc:docMk/>
          <pc:sldMk cId="1963324224" sldId="256"/>
        </pc:sldMkLst>
        <pc:spChg chg="del">
          <ac:chgData name="Dr. Manel Puig i Vidal" userId="0d549d0e-cb25-4ad8-b3a5-db046c349dfe" providerId="ADAL" clId="{341C9C3C-C862-4556-8574-411238F3285C}" dt="2021-11-08T16:14:49.387" v="1" actId="478"/>
          <ac:spMkLst>
            <pc:docMk/>
            <pc:sldMk cId="1963324224" sldId="256"/>
            <ac:spMk id="2" creationId="{9735B2C7-B409-4144-B5B9-A817252515E9}"/>
          </ac:spMkLst>
        </pc:spChg>
        <pc:spChg chg="del">
          <ac:chgData name="Dr. Manel Puig i Vidal" userId="0d549d0e-cb25-4ad8-b3a5-db046c349dfe" providerId="ADAL" clId="{341C9C3C-C862-4556-8574-411238F3285C}" dt="2021-11-08T16:14:49.387" v="1" actId="478"/>
          <ac:spMkLst>
            <pc:docMk/>
            <pc:sldMk cId="1963324224" sldId="256"/>
            <ac:spMk id="3" creationId="{0C295FF1-90BF-4D38-BAE4-6828C8BAEC5D}"/>
          </ac:spMkLst>
        </pc:spChg>
        <pc:spChg chg="add mod">
          <ac:chgData name="Dr. Manel Puig i Vidal" userId="0d549d0e-cb25-4ad8-b3a5-db046c349dfe" providerId="ADAL" clId="{341C9C3C-C862-4556-8574-411238F3285C}" dt="2021-11-08T16:19:12.569" v="22"/>
          <ac:spMkLst>
            <pc:docMk/>
            <pc:sldMk cId="1963324224" sldId="256"/>
            <ac:spMk id="8" creationId="{421DDEC0-DA50-4E13-904A-D9AE1DB8DB87}"/>
          </ac:spMkLst>
        </pc:spChg>
        <pc:spChg chg="add mod">
          <ac:chgData name="Dr. Manel Puig i Vidal" userId="0d549d0e-cb25-4ad8-b3a5-db046c349dfe" providerId="ADAL" clId="{341C9C3C-C862-4556-8574-411238F3285C}" dt="2021-11-08T16:19:51.259" v="25" actId="208"/>
          <ac:spMkLst>
            <pc:docMk/>
            <pc:sldMk cId="1963324224" sldId="256"/>
            <ac:spMk id="9" creationId="{68E0CD02-05DF-4518-A0F9-BAE67801EB56}"/>
          </ac:spMkLst>
        </pc:spChg>
        <pc:spChg chg="add mod">
          <ac:chgData name="Dr. Manel Puig i Vidal" userId="0d549d0e-cb25-4ad8-b3a5-db046c349dfe" providerId="ADAL" clId="{341C9C3C-C862-4556-8574-411238F3285C}" dt="2021-11-08T16:20:06.673" v="28" actId="14100"/>
          <ac:spMkLst>
            <pc:docMk/>
            <pc:sldMk cId="1963324224" sldId="256"/>
            <ac:spMk id="10" creationId="{4C67C302-5F3E-43B9-9E75-8B7EE60F53D6}"/>
          </ac:spMkLst>
        </pc:spChg>
        <pc:spChg chg="add mod">
          <ac:chgData name="Dr. Manel Puig i Vidal" userId="0d549d0e-cb25-4ad8-b3a5-db046c349dfe" providerId="ADAL" clId="{341C9C3C-C862-4556-8574-411238F3285C}" dt="2021-11-08T16:20:30.025" v="31" actId="14100"/>
          <ac:spMkLst>
            <pc:docMk/>
            <pc:sldMk cId="1963324224" sldId="256"/>
            <ac:spMk id="11" creationId="{AB859A3A-6CE1-43A2-AF5D-1574A860F444}"/>
          </ac:spMkLst>
        </pc:spChg>
        <pc:spChg chg="add mod">
          <ac:chgData name="Dr. Manel Puig i Vidal" userId="0d549d0e-cb25-4ad8-b3a5-db046c349dfe" providerId="ADAL" clId="{341C9C3C-C862-4556-8574-411238F3285C}" dt="2021-11-08T16:20:36.822" v="33" actId="1076"/>
          <ac:spMkLst>
            <pc:docMk/>
            <pc:sldMk cId="1963324224" sldId="256"/>
            <ac:spMk id="12" creationId="{AD34EEBE-F135-4FCD-900B-9D398FB02BC0}"/>
          </ac:spMkLst>
        </pc:spChg>
        <pc:spChg chg="add mod">
          <ac:chgData name="Dr. Manel Puig i Vidal" userId="0d549d0e-cb25-4ad8-b3a5-db046c349dfe" providerId="ADAL" clId="{341C9C3C-C862-4556-8574-411238F3285C}" dt="2021-11-08T16:21:29.555" v="54" actId="404"/>
          <ac:spMkLst>
            <pc:docMk/>
            <pc:sldMk cId="1963324224" sldId="256"/>
            <ac:spMk id="13" creationId="{89AA7B99-5AD9-4597-BB75-0DC8C786A906}"/>
          </ac:spMkLst>
        </pc:spChg>
        <pc:spChg chg="add del mod">
          <ac:chgData name="Dr. Manel Puig i Vidal" userId="0d549d0e-cb25-4ad8-b3a5-db046c349dfe" providerId="ADAL" clId="{341C9C3C-C862-4556-8574-411238F3285C}" dt="2021-11-08T16:22:44.055" v="59" actId="478"/>
          <ac:spMkLst>
            <pc:docMk/>
            <pc:sldMk cId="1963324224" sldId="256"/>
            <ac:spMk id="14" creationId="{BBA100C9-1CC7-47BE-BBB3-5207F56A7FAB}"/>
          </ac:spMkLst>
        </pc:spChg>
        <pc:spChg chg="add mod">
          <ac:chgData name="Dr. Manel Puig i Vidal" userId="0d549d0e-cb25-4ad8-b3a5-db046c349dfe" providerId="ADAL" clId="{341C9C3C-C862-4556-8574-411238F3285C}" dt="2021-11-08T16:23:36.851" v="68" actId="207"/>
          <ac:spMkLst>
            <pc:docMk/>
            <pc:sldMk cId="1963324224" sldId="256"/>
            <ac:spMk id="15" creationId="{B7F1607D-3C1F-44A6-BBBC-8F64A63EF3C4}"/>
          </ac:spMkLst>
        </pc:spChg>
        <pc:spChg chg="add mod">
          <ac:chgData name="Dr. Manel Puig i Vidal" userId="0d549d0e-cb25-4ad8-b3a5-db046c349dfe" providerId="ADAL" clId="{341C9C3C-C862-4556-8574-411238F3285C}" dt="2021-11-08T16:23:56.965" v="76" actId="20577"/>
          <ac:spMkLst>
            <pc:docMk/>
            <pc:sldMk cId="1963324224" sldId="256"/>
            <ac:spMk id="16" creationId="{0A2ABC44-F33B-4386-B5BC-A9089589FB96}"/>
          </ac:spMkLst>
        </pc:spChg>
        <pc:spChg chg="add mod">
          <ac:chgData name="Dr. Manel Puig i Vidal" userId="0d549d0e-cb25-4ad8-b3a5-db046c349dfe" providerId="ADAL" clId="{341C9C3C-C862-4556-8574-411238F3285C}" dt="2021-11-08T16:24:27.919" v="83" actId="20577"/>
          <ac:spMkLst>
            <pc:docMk/>
            <pc:sldMk cId="1963324224" sldId="256"/>
            <ac:spMk id="17" creationId="{27BFBE1E-D2BD-4653-8872-87C8D1B48942}"/>
          </ac:spMkLst>
        </pc:spChg>
        <pc:picChg chg="add mod">
          <ac:chgData name="Dr. Manel Puig i Vidal" userId="0d549d0e-cb25-4ad8-b3a5-db046c349dfe" providerId="ADAL" clId="{341C9C3C-C862-4556-8574-411238F3285C}" dt="2021-11-08T16:14:56.703" v="3" actId="14100"/>
          <ac:picMkLst>
            <pc:docMk/>
            <pc:sldMk cId="1963324224" sldId="256"/>
            <ac:picMk id="5" creationId="{34C57B27-8FFD-45E9-BC1E-BED91F3A44F2}"/>
          </ac:picMkLst>
        </pc:picChg>
        <pc:cxnChg chg="add mod">
          <ac:chgData name="Dr. Manel Puig i Vidal" userId="0d549d0e-cb25-4ad8-b3a5-db046c349dfe" providerId="ADAL" clId="{341C9C3C-C862-4556-8574-411238F3285C}" dt="2021-11-08T16:15:23.570" v="5" actId="1582"/>
          <ac:cxnSpMkLst>
            <pc:docMk/>
            <pc:sldMk cId="1963324224" sldId="256"/>
            <ac:cxnSpMk id="7" creationId="{62A0A5BD-7B56-409F-94DC-1ADAE86AF783}"/>
          </ac:cxnSpMkLst>
        </pc:cxnChg>
      </pc:sldChg>
      <pc:sldChg chg="addSp delSp modSp mod">
        <pc:chgData name="Dr. Manel Puig i Vidal" userId="0d549d0e-cb25-4ad8-b3a5-db046c349dfe" providerId="ADAL" clId="{341C9C3C-C862-4556-8574-411238F3285C}" dt="2021-11-14T19:03:09.737" v="296" actId="1076"/>
        <pc:sldMkLst>
          <pc:docMk/>
          <pc:sldMk cId="1646100794" sldId="257"/>
        </pc:sldMkLst>
        <pc:spChg chg="mod">
          <ac:chgData name="Dr. Manel Puig i Vidal" userId="0d549d0e-cb25-4ad8-b3a5-db046c349dfe" providerId="ADAL" clId="{341C9C3C-C862-4556-8574-411238F3285C}" dt="2021-11-14T18:56:36.307" v="166" actId="1076"/>
          <ac:spMkLst>
            <pc:docMk/>
            <pc:sldMk cId="1646100794" sldId="257"/>
            <ac:spMk id="6" creationId="{ACAA9A26-F1EB-4021-844F-1A980C5EFD00}"/>
          </ac:spMkLst>
        </pc:spChg>
        <pc:spChg chg="mod">
          <ac:chgData name="Dr. Manel Puig i Vidal" userId="0d549d0e-cb25-4ad8-b3a5-db046c349dfe" providerId="ADAL" clId="{341C9C3C-C862-4556-8574-411238F3285C}" dt="2021-11-14T18:57:01.192" v="172" actId="1076"/>
          <ac:spMkLst>
            <pc:docMk/>
            <pc:sldMk cId="1646100794" sldId="257"/>
            <ac:spMk id="8" creationId="{F22392D4-4DF5-4F55-90D9-FC2107C18434}"/>
          </ac:spMkLst>
        </pc:spChg>
        <pc:spChg chg="add mod">
          <ac:chgData name="Dr. Manel Puig i Vidal" userId="0d549d0e-cb25-4ad8-b3a5-db046c349dfe" providerId="ADAL" clId="{341C9C3C-C862-4556-8574-411238F3285C}" dt="2021-11-14T18:55:32.282" v="148" actId="113"/>
          <ac:spMkLst>
            <pc:docMk/>
            <pc:sldMk cId="1646100794" sldId="257"/>
            <ac:spMk id="16" creationId="{4CC7D969-1D18-464C-AD19-80B30128D709}"/>
          </ac:spMkLst>
        </pc:spChg>
        <pc:spChg chg="mod">
          <ac:chgData name="Dr. Manel Puig i Vidal" userId="0d549d0e-cb25-4ad8-b3a5-db046c349dfe" providerId="ADAL" clId="{341C9C3C-C862-4556-8574-411238F3285C}" dt="2021-11-14T19:00:05.267" v="188" actId="20577"/>
          <ac:spMkLst>
            <pc:docMk/>
            <pc:sldMk cId="1646100794" sldId="257"/>
            <ac:spMk id="26" creationId="{DF027655-1D7B-4257-A83E-F0194A317C11}"/>
          </ac:spMkLst>
        </pc:spChg>
        <pc:spChg chg="mod">
          <ac:chgData name="Dr. Manel Puig i Vidal" userId="0d549d0e-cb25-4ad8-b3a5-db046c349dfe" providerId="ADAL" clId="{341C9C3C-C862-4556-8574-411238F3285C}" dt="2021-11-14T18:52:22.790" v="114" actId="20577"/>
          <ac:spMkLst>
            <pc:docMk/>
            <pc:sldMk cId="1646100794" sldId="257"/>
            <ac:spMk id="28" creationId="{EEA04676-1AEF-4B2E-B4EF-62EC4FB03AD7}"/>
          </ac:spMkLst>
        </pc:spChg>
        <pc:spChg chg="mod">
          <ac:chgData name="Dr. Manel Puig i Vidal" userId="0d549d0e-cb25-4ad8-b3a5-db046c349dfe" providerId="ADAL" clId="{341C9C3C-C862-4556-8574-411238F3285C}" dt="2021-11-14T19:00:25.884" v="196" actId="20577"/>
          <ac:spMkLst>
            <pc:docMk/>
            <pc:sldMk cId="1646100794" sldId="257"/>
            <ac:spMk id="29" creationId="{C3923EA8-46F4-4D41-9607-03A28BB1F7DF}"/>
          </ac:spMkLst>
        </pc:spChg>
        <pc:spChg chg="mod">
          <ac:chgData name="Dr. Manel Puig i Vidal" userId="0d549d0e-cb25-4ad8-b3a5-db046c349dfe" providerId="ADAL" clId="{341C9C3C-C862-4556-8574-411238F3285C}" dt="2021-11-14T18:51:03.319" v="95" actId="20577"/>
          <ac:spMkLst>
            <pc:docMk/>
            <pc:sldMk cId="1646100794" sldId="257"/>
            <ac:spMk id="30" creationId="{0A0DA13A-4716-4F9B-BED8-F36F29F653D2}"/>
          </ac:spMkLst>
        </pc:spChg>
        <pc:spChg chg="mod">
          <ac:chgData name="Dr. Manel Puig i Vidal" userId="0d549d0e-cb25-4ad8-b3a5-db046c349dfe" providerId="ADAL" clId="{341C9C3C-C862-4556-8574-411238F3285C}" dt="2021-11-14T18:58:48.403" v="182" actId="20577"/>
          <ac:spMkLst>
            <pc:docMk/>
            <pc:sldMk cId="1646100794" sldId="257"/>
            <ac:spMk id="31" creationId="{9B9F55D8-FBFB-4C33-A025-EF2E488F2D4E}"/>
          </ac:spMkLst>
        </pc:spChg>
        <pc:spChg chg="mod">
          <ac:chgData name="Dr. Manel Puig i Vidal" userId="0d549d0e-cb25-4ad8-b3a5-db046c349dfe" providerId="ADAL" clId="{341C9C3C-C862-4556-8574-411238F3285C}" dt="2021-11-14T18:58:55.475" v="186" actId="20577"/>
          <ac:spMkLst>
            <pc:docMk/>
            <pc:sldMk cId="1646100794" sldId="257"/>
            <ac:spMk id="32" creationId="{A2D9814A-9E9E-4165-9C9D-F188073FB0FB}"/>
          </ac:spMkLst>
        </pc:spChg>
        <pc:spChg chg="mod">
          <ac:chgData name="Dr. Manel Puig i Vidal" userId="0d549d0e-cb25-4ad8-b3a5-db046c349dfe" providerId="ADAL" clId="{341C9C3C-C862-4556-8574-411238F3285C}" dt="2021-11-14T19:00:18.732" v="192" actId="20577"/>
          <ac:spMkLst>
            <pc:docMk/>
            <pc:sldMk cId="1646100794" sldId="257"/>
            <ac:spMk id="33" creationId="{E19E4B0F-B474-49CC-B96E-098DDB1B8773}"/>
          </ac:spMkLst>
        </pc:spChg>
        <pc:spChg chg="mod">
          <ac:chgData name="Dr. Manel Puig i Vidal" userId="0d549d0e-cb25-4ad8-b3a5-db046c349dfe" providerId="ADAL" clId="{341C9C3C-C862-4556-8574-411238F3285C}" dt="2021-11-14T19:00:14.982" v="190" actId="20577"/>
          <ac:spMkLst>
            <pc:docMk/>
            <pc:sldMk cId="1646100794" sldId="257"/>
            <ac:spMk id="34" creationId="{C5D38EDE-5231-4045-BDFD-1B9CBD2B7057}"/>
          </ac:spMkLst>
        </pc:spChg>
        <pc:spChg chg="mod">
          <ac:chgData name="Dr. Manel Puig i Vidal" userId="0d549d0e-cb25-4ad8-b3a5-db046c349dfe" providerId="ADAL" clId="{341C9C3C-C862-4556-8574-411238F3285C}" dt="2021-11-14T19:02:03.338" v="285" actId="1038"/>
          <ac:spMkLst>
            <pc:docMk/>
            <pc:sldMk cId="1646100794" sldId="257"/>
            <ac:spMk id="38" creationId="{67A7C52E-E76B-40BA-B507-35D888945D58}"/>
          </ac:spMkLst>
        </pc:spChg>
        <pc:spChg chg="mod">
          <ac:chgData name="Dr. Manel Puig i Vidal" userId="0d549d0e-cb25-4ad8-b3a5-db046c349dfe" providerId="ADAL" clId="{341C9C3C-C862-4556-8574-411238F3285C}" dt="2021-11-14T19:01:52.970" v="251" actId="1035"/>
          <ac:spMkLst>
            <pc:docMk/>
            <pc:sldMk cId="1646100794" sldId="257"/>
            <ac:spMk id="39" creationId="{F477EBAE-150D-401F-9502-976FFD42EBA8}"/>
          </ac:spMkLst>
        </pc:spChg>
        <pc:spChg chg="mod">
          <ac:chgData name="Dr. Manel Puig i Vidal" userId="0d549d0e-cb25-4ad8-b3a5-db046c349dfe" providerId="ADAL" clId="{341C9C3C-C862-4556-8574-411238F3285C}" dt="2021-11-14T19:01:45.605" v="243" actId="1036"/>
          <ac:spMkLst>
            <pc:docMk/>
            <pc:sldMk cId="1646100794" sldId="257"/>
            <ac:spMk id="40" creationId="{E711D372-44E1-4217-82C0-DF9E62D054EF}"/>
          </ac:spMkLst>
        </pc:spChg>
        <pc:spChg chg="mod">
          <ac:chgData name="Dr. Manel Puig i Vidal" userId="0d549d0e-cb25-4ad8-b3a5-db046c349dfe" providerId="ADAL" clId="{341C9C3C-C862-4556-8574-411238F3285C}" dt="2021-11-14T18:53:44.555" v="129" actId="20577"/>
          <ac:spMkLst>
            <pc:docMk/>
            <pc:sldMk cId="1646100794" sldId="257"/>
            <ac:spMk id="46" creationId="{5C313ED1-66E5-465A-B147-EEA1CAE14C7E}"/>
          </ac:spMkLst>
        </pc:spChg>
        <pc:spChg chg="mod">
          <ac:chgData name="Dr. Manel Puig i Vidal" userId="0d549d0e-cb25-4ad8-b3a5-db046c349dfe" providerId="ADAL" clId="{341C9C3C-C862-4556-8574-411238F3285C}" dt="2021-11-14T18:54:54.571" v="138" actId="20577"/>
          <ac:spMkLst>
            <pc:docMk/>
            <pc:sldMk cId="1646100794" sldId="257"/>
            <ac:spMk id="47" creationId="{B1F2729F-AD50-4DD0-9554-B297DB63C957}"/>
          </ac:spMkLst>
        </pc:spChg>
        <pc:spChg chg="mod">
          <ac:chgData name="Dr. Manel Puig i Vidal" userId="0d549d0e-cb25-4ad8-b3a5-db046c349dfe" providerId="ADAL" clId="{341C9C3C-C862-4556-8574-411238F3285C}" dt="2021-11-14T19:00:33.828" v="198" actId="20577"/>
          <ac:spMkLst>
            <pc:docMk/>
            <pc:sldMk cId="1646100794" sldId="257"/>
            <ac:spMk id="48" creationId="{8B03D364-574D-4CB4-A5BF-E30F4D07719A}"/>
          </ac:spMkLst>
        </pc:spChg>
        <pc:spChg chg="mod">
          <ac:chgData name="Dr. Manel Puig i Vidal" userId="0d549d0e-cb25-4ad8-b3a5-db046c349dfe" providerId="ADAL" clId="{341C9C3C-C862-4556-8574-411238F3285C}" dt="2021-11-14T18:53:14.566" v="121" actId="20577"/>
          <ac:spMkLst>
            <pc:docMk/>
            <pc:sldMk cId="1646100794" sldId="257"/>
            <ac:spMk id="49" creationId="{5CAB7934-C138-43C6-B53C-527B8A3D683E}"/>
          </ac:spMkLst>
        </pc:spChg>
        <pc:spChg chg="mod">
          <ac:chgData name="Dr. Manel Puig i Vidal" userId="0d549d0e-cb25-4ad8-b3a5-db046c349dfe" providerId="ADAL" clId="{341C9C3C-C862-4556-8574-411238F3285C}" dt="2021-11-14T19:00:46.458" v="200" actId="6549"/>
          <ac:spMkLst>
            <pc:docMk/>
            <pc:sldMk cId="1646100794" sldId="257"/>
            <ac:spMk id="50" creationId="{0B8F99D1-7783-45A3-BAC4-8C096384D92F}"/>
          </ac:spMkLst>
        </pc:spChg>
        <pc:spChg chg="mod">
          <ac:chgData name="Dr. Manel Puig i Vidal" userId="0d549d0e-cb25-4ad8-b3a5-db046c349dfe" providerId="ADAL" clId="{341C9C3C-C862-4556-8574-411238F3285C}" dt="2021-11-14T19:00:50.387" v="203" actId="20577"/>
          <ac:spMkLst>
            <pc:docMk/>
            <pc:sldMk cId="1646100794" sldId="257"/>
            <ac:spMk id="51" creationId="{76971A89-B7C7-4080-8853-1502823A94F3}"/>
          </ac:spMkLst>
        </pc:spChg>
        <pc:spChg chg="mod">
          <ac:chgData name="Dr. Manel Puig i Vidal" userId="0d549d0e-cb25-4ad8-b3a5-db046c349dfe" providerId="ADAL" clId="{341C9C3C-C862-4556-8574-411238F3285C}" dt="2021-11-14T19:01:02.246" v="208" actId="20577"/>
          <ac:spMkLst>
            <pc:docMk/>
            <pc:sldMk cId="1646100794" sldId="257"/>
            <ac:spMk id="52" creationId="{2686C554-BE5F-40F6-B26C-EC90C38B5DF2}"/>
          </ac:spMkLst>
        </pc:spChg>
        <pc:spChg chg="mod">
          <ac:chgData name="Dr. Manel Puig i Vidal" userId="0d549d0e-cb25-4ad8-b3a5-db046c349dfe" providerId="ADAL" clId="{341C9C3C-C862-4556-8574-411238F3285C}" dt="2021-11-14T19:00:56.326" v="205" actId="20577"/>
          <ac:spMkLst>
            <pc:docMk/>
            <pc:sldMk cId="1646100794" sldId="257"/>
            <ac:spMk id="53" creationId="{5A35D488-8FF8-4E9B-81C6-AD6C5B12F124}"/>
          </ac:spMkLst>
        </pc:spChg>
        <pc:spChg chg="add mod">
          <ac:chgData name="Dr. Manel Puig i Vidal" userId="0d549d0e-cb25-4ad8-b3a5-db046c349dfe" providerId="ADAL" clId="{341C9C3C-C862-4556-8574-411238F3285C}" dt="2021-11-14T18:55:52.277" v="157" actId="6549"/>
          <ac:spMkLst>
            <pc:docMk/>
            <pc:sldMk cId="1646100794" sldId="257"/>
            <ac:spMk id="58" creationId="{5415B15A-4598-4477-9A32-340ED1508F63}"/>
          </ac:spMkLst>
        </pc:spChg>
        <pc:spChg chg="add mod">
          <ac:chgData name="Dr. Manel Puig i Vidal" userId="0d549d0e-cb25-4ad8-b3a5-db046c349dfe" providerId="ADAL" clId="{341C9C3C-C862-4556-8574-411238F3285C}" dt="2021-11-14T18:56:14.766" v="163" actId="20577"/>
          <ac:spMkLst>
            <pc:docMk/>
            <pc:sldMk cId="1646100794" sldId="257"/>
            <ac:spMk id="59" creationId="{3979C877-C5BA-4DF3-88D5-C61B82EA0AE7}"/>
          </ac:spMkLst>
        </pc:spChg>
        <pc:spChg chg="add mod">
          <ac:chgData name="Dr. Manel Puig i Vidal" userId="0d549d0e-cb25-4ad8-b3a5-db046c349dfe" providerId="ADAL" clId="{341C9C3C-C862-4556-8574-411238F3285C}" dt="2021-11-14T18:56:44.992" v="169" actId="20577"/>
          <ac:spMkLst>
            <pc:docMk/>
            <pc:sldMk cId="1646100794" sldId="257"/>
            <ac:spMk id="60" creationId="{FFF12D8A-DBDF-4861-A83F-09462029AAC5}"/>
          </ac:spMkLst>
        </pc:spChg>
        <pc:spChg chg="add mod">
          <ac:chgData name="Dr. Manel Puig i Vidal" userId="0d549d0e-cb25-4ad8-b3a5-db046c349dfe" providerId="ADAL" clId="{341C9C3C-C862-4556-8574-411238F3285C}" dt="2021-11-14T18:57:07.562" v="174" actId="20577"/>
          <ac:spMkLst>
            <pc:docMk/>
            <pc:sldMk cId="1646100794" sldId="257"/>
            <ac:spMk id="61" creationId="{F5E27CFA-9C60-494A-A5E6-B6CA990948EA}"/>
          </ac:spMkLst>
        </pc:spChg>
        <pc:spChg chg="add mod">
          <ac:chgData name="Dr. Manel Puig i Vidal" userId="0d549d0e-cb25-4ad8-b3a5-db046c349dfe" providerId="ADAL" clId="{341C9C3C-C862-4556-8574-411238F3285C}" dt="2021-11-14T19:01:34.535" v="210" actId="1076"/>
          <ac:spMkLst>
            <pc:docMk/>
            <pc:sldMk cId="1646100794" sldId="257"/>
            <ac:spMk id="62" creationId="{FA64CBBB-096B-4CCC-ABBC-0468FCE7B374}"/>
          </ac:spMkLst>
        </pc:spChg>
        <pc:spChg chg="add mod">
          <ac:chgData name="Dr. Manel Puig i Vidal" userId="0d549d0e-cb25-4ad8-b3a5-db046c349dfe" providerId="ADAL" clId="{341C9C3C-C862-4556-8574-411238F3285C}" dt="2021-11-14T19:01:34.535" v="210" actId="1076"/>
          <ac:spMkLst>
            <pc:docMk/>
            <pc:sldMk cId="1646100794" sldId="257"/>
            <ac:spMk id="63" creationId="{BD37D99E-2702-4405-A829-AF52BB5071D2}"/>
          </ac:spMkLst>
        </pc:spChg>
        <pc:spChg chg="add mod">
          <ac:chgData name="Dr. Manel Puig i Vidal" userId="0d549d0e-cb25-4ad8-b3a5-db046c349dfe" providerId="ADAL" clId="{341C9C3C-C862-4556-8574-411238F3285C}" dt="2021-11-14T19:01:34.535" v="210" actId="1076"/>
          <ac:spMkLst>
            <pc:docMk/>
            <pc:sldMk cId="1646100794" sldId="257"/>
            <ac:spMk id="64" creationId="{2FB21EAA-FD97-440F-993E-9E82D72F5E2D}"/>
          </ac:spMkLst>
        </pc:spChg>
        <pc:spChg chg="add mod">
          <ac:chgData name="Dr. Manel Puig i Vidal" userId="0d549d0e-cb25-4ad8-b3a5-db046c349dfe" providerId="ADAL" clId="{341C9C3C-C862-4556-8574-411238F3285C}" dt="2021-11-14T19:01:34.535" v="210" actId="1076"/>
          <ac:spMkLst>
            <pc:docMk/>
            <pc:sldMk cId="1646100794" sldId="257"/>
            <ac:spMk id="65" creationId="{7125AD2B-31D1-4DF8-B190-DC199011A582}"/>
          </ac:spMkLst>
        </pc:spChg>
        <pc:spChg chg="add mod">
          <ac:chgData name="Dr. Manel Puig i Vidal" userId="0d549d0e-cb25-4ad8-b3a5-db046c349dfe" providerId="ADAL" clId="{341C9C3C-C862-4556-8574-411238F3285C}" dt="2021-11-14T19:01:34.535" v="210" actId="1076"/>
          <ac:spMkLst>
            <pc:docMk/>
            <pc:sldMk cId="1646100794" sldId="257"/>
            <ac:spMk id="66" creationId="{4063366A-543E-4014-A123-2697DE41656E}"/>
          </ac:spMkLst>
        </pc:spChg>
        <pc:spChg chg="add mod">
          <ac:chgData name="Dr. Manel Puig i Vidal" userId="0d549d0e-cb25-4ad8-b3a5-db046c349dfe" providerId="ADAL" clId="{341C9C3C-C862-4556-8574-411238F3285C}" dt="2021-11-14T19:02:23.212" v="289" actId="20577"/>
          <ac:spMkLst>
            <pc:docMk/>
            <pc:sldMk cId="1646100794" sldId="257"/>
            <ac:spMk id="67" creationId="{5D5F0E4D-1E62-4C9E-8480-C44313AB94D7}"/>
          </ac:spMkLst>
        </pc:spChg>
        <pc:spChg chg="add mod">
          <ac:chgData name="Dr. Manel Puig i Vidal" userId="0d549d0e-cb25-4ad8-b3a5-db046c349dfe" providerId="ADAL" clId="{341C9C3C-C862-4556-8574-411238F3285C}" dt="2021-11-14T19:02:36.401" v="294" actId="1076"/>
          <ac:spMkLst>
            <pc:docMk/>
            <pc:sldMk cId="1646100794" sldId="257"/>
            <ac:spMk id="68" creationId="{9E2CBFF1-A900-4DBF-8839-B5577C84E44B}"/>
          </ac:spMkLst>
        </pc:spChg>
        <pc:spChg chg="add mod">
          <ac:chgData name="Dr. Manel Puig i Vidal" userId="0d549d0e-cb25-4ad8-b3a5-db046c349dfe" providerId="ADAL" clId="{341C9C3C-C862-4556-8574-411238F3285C}" dt="2021-11-14T19:03:09.737" v="296" actId="1076"/>
          <ac:spMkLst>
            <pc:docMk/>
            <pc:sldMk cId="1646100794" sldId="257"/>
            <ac:spMk id="69" creationId="{221D82C6-CB56-4920-9313-9A16AC55B662}"/>
          </ac:spMkLst>
        </pc:spChg>
        <pc:spChg chg="add mod">
          <ac:chgData name="Dr. Manel Puig i Vidal" userId="0d549d0e-cb25-4ad8-b3a5-db046c349dfe" providerId="ADAL" clId="{341C9C3C-C862-4556-8574-411238F3285C}" dt="2021-11-14T19:03:09.737" v="296" actId="1076"/>
          <ac:spMkLst>
            <pc:docMk/>
            <pc:sldMk cId="1646100794" sldId="257"/>
            <ac:spMk id="70" creationId="{02C6D266-471D-42D7-896C-0F17BFBD17EA}"/>
          </ac:spMkLst>
        </pc:spChg>
        <pc:cxnChg chg="mod">
          <ac:chgData name="Dr. Manel Puig i Vidal" userId="0d549d0e-cb25-4ad8-b3a5-db046c349dfe" providerId="ADAL" clId="{341C9C3C-C862-4556-8574-411238F3285C}" dt="2021-11-14T18:50:52.636" v="88" actId="14100"/>
          <ac:cxnSpMkLst>
            <pc:docMk/>
            <pc:sldMk cId="1646100794" sldId="257"/>
            <ac:cxnSpMk id="17" creationId="{6CFA6ED8-34A8-452C-BBE5-5E664E52D46F}"/>
          </ac:cxnSpMkLst>
        </pc:cxnChg>
        <pc:cxnChg chg="mod">
          <ac:chgData name="Dr. Manel Puig i Vidal" userId="0d549d0e-cb25-4ad8-b3a5-db046c349dfe" providerId="ADAL" clId="{341C9C3C-C862-4556-8574-411238F3285C}" dt="2021-11-14T18:51:38.174" v="101" actId="1037"/>
          <ac:cxnSpMkLst>
            <pc:docMk/>
            <pc:sldMk cId="1646100794" sldId="257"/>
            <ac:cxnSpMk id="21" creationId="{1A16BD0E-122F-4EB7-8D67-5F1A5F9C46CB}"/>
          </ac:cxnSpMkLst>
        </pc:cxnChg>
        <pc:cxnChg chg="del">
          <ac:chgData name="Dr. Manel Puig i Vidal" userId="0d549d0e-cb25-4ad8-b3a5-db046c349dfe" providerId="ADAL" clId="{341C9C3C-C862-4556-8574-411238F3285C}" dt="2021-11-14T18:55:05.244" v="139" actId="478"/>
          <ac:cxnSpMkLst>
            <pc:docMk/>
            <pc:sldMk cId="1646100794" sldId="257"/>
            <ac:cxnSpMk id="43" creationId="{A5523274-B00A-406A-8D53-D194905CAF88}"/>
          </ac:cxnSpMkLst>
        </pc:cxnChg>
        <pc:cxnChg chg="del">
          <ac:chgData name="Dr. Manel Puig i Vidal" userId="0d549d0e-cb25-4ad8-b3a5-db046c349dfe" providerId="ADAL" clId="{341C9C3C-C862-4556-8574-411238F3285C}" dt="2021-11-14T18:55:05.244" v="139" actId="478"/>
          <ac:cxnSpMkLst>
            <pc:docMk/>
            <pc:sldMk cId="1646100794" sldId="257"/>
            <ac:cxnSpMk id="44" creationId="{C403D8D1-46DF-49BC-A70A-4752E0E3DE0B}"/>
          </ac:cxnSpMkLst>
        </pc:cxnChg>
        <pc:cxnChg chg="add mod">
          <ac:chgData name="Dr. Manel Puig i Vidal" userId="0d549d0e-cb25-4ad8-b3a5-db046c349dfe" providerId="ADAL" clId="{341C9C3C-C862-4556-8574-411238F3285C}" dt="2021-11-14T18:52:55.392" v="117" actId="1038"/>
          <ac:cxnSpMkLst>
            <pc:docMk/>
            <pc:sldMk cId="1646100794" sldId="257"/>
            <ac:cxnSpMk id="56" creationId="{34D8E9D2-9750-4DB4-8AAC-E183C42C8F8A}"/>
          </ac:cxnSpMkLst>
        </pc:cxnChg>
        <pc:cxnChg chg="add mod">
          <ac:chgData name="Dr. Manel Puig i Vidal" userId="0d549d0e-cb25-4ad8-b3a5-db046c349dfe" providerId="ADAL" clId="{341C9C3C-C862-4556-8574-411238F3285C}" dt="2021-11-14T18:52:55.392" v="117" actId="1038"/>
          <ac:cxnSpMkLst>
            <pc:docMk/>
            <pc:sldMk cId="1646100794" sldId="257"/>
            <ac:cxnSpMk id="57" creationId="{13B3A256-6BF4-4A79-A1FA-62A939EA139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5374-AB3F-4BE4-A4A8-940E34E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C13FB3-C2E2-40D2-A8BF-C0BD0122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BF21C-EEC0-4D66-AA26-C3B6189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2E345-EE70-46AC-BC0B-F0D40094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24E90-BEC2-4652-9C74-79569194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7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471B-BB35-4C4E-A132-D69C8471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E3427E-7256-4AF1-8BC6-EBF3211C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AC850-C701-4C90-A78F-607D3DEE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A3411-B547-4CF7-B771-66E747FE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22F4A-D072-4FAC-B206-EA466685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5499C5-03D9-4BFA-A884-268664DE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000896-500D-4037-9266-34730590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BF74C-E609-4B47-A110-C656E2EF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74854-7D5C-43C1-B3C4-132AF4C4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3FEB-4EF8-4591-9B55-A804C62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1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873A-6936-4CDC-A7ED-B534440F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C70FA-8FAF-4B21-B668-7EE911A1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0A85F-A9D8-40B5-B2F5-F8D4918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51E47-0945-4032-B835-A153CE27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2754B-A85B-4743-8CFE-22244B1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444D8-2D21-4E0C-B695-5DC91F7B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FC6718-4DEE-4605-8255-D723D03E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D0B13-3106-4092-AC9E-F74F8486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C2516-3EA5-4762-A617-41CF0A63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3C457-10A6-4B5D-8677-C7FBB419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F14A9-9E1B-4F98-8D38-284B6585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39E46-0298-49A9-A7C5-084AFB44D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EF6016-8FC7-461B-AC7A-0E0AA6C4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8FAAE-B19F-4F0B-9E1B-76AB4CE0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B0793-F25C-4EB2-B2A6-09DE69FF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7AFCE-07C9-4C09-9FA7-FC9D2158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EF5D3-376B-4E79-8B39-3BD4C129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A687D-E101-4AD9-9CEB-97FAE5A8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766714-5D8A-4A46-BE2E-68EF5A43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2FBE0F-CE97-4FDD-89AA-90E4DFCD2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DE0437-1CF6-4D63-AEDB-9C9B27D92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1D6D7C-9287-455C-A053-C694949E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CE3B05-B7C6-4BA6-93B4-637F488C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4C6078-8D18-41C3-B605-AEC1847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19B7C-5001-4748-95D1-4B9941E6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DA76A9-B253-49F1-B8D6-B5DA17D3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6FF59E-00F6-4BA6-B34E-AF2F27A5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6241-CBCE-437E-AB04-AD52093A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2D7468-49E3-4C62-9BDF-72003A6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CB1AE9-441A-44DC-B4A2-71C995DF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BF9792-2D36-4B14-9FA0-53E2D02E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9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1698A-A142-4E97-801B-65CCFCF2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B3C2-F4CF-443B-80A6-CA4EB39D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3E378-2381-4A2C-AE70-BC7337E3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A17D3-5A57-46E2-BA8F-4E03447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496D7D-0A1D-47FF-A1CB-2D6F3AF3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72DD2B-5053-4D13-AA48-CEE712B8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3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22143-34CB-4024-87DC-F4577F8D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93F0F9-5E94-46AC-945D-3326457E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BFDEF-E554-4E58-A029-049DB81D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E4D68-1B3A-4851-8613-0E50A043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78117-BB44-400F-9065-8B2D184E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BE774-D961-4DC1-9345-D517490B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2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C438EC-2379-4FD1-8A3F-C64AEAE8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1ED3C-4681-465E-9A6A-B94D868B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57379-1B78-4903-9620-7293A5796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9C83-DBBD-442D-8565-721F137707C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50D4A-BF07-4DBA-BF0E-525D3C51F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10611-5A90-4AA3-9DE5-58F23DBB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C57B27-8FFD-45E9-BC1E-BED91F3A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2295367"/>
            <a:ext cx="4749820" cy="294389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2A0A5BD-7B56-409F-94DC-1ADAE86AF783}"/>
              </a:ext>
            </a:extLst>
          </p:cNvPr>
          <p:cNvCxnSpPr/>
          <p:nvPr/>
        </p:nvCxnSpPr>
        <p:spPr>
          <a:xfrm flipH="1">
            <a:off x="3844212" y="3853543"/>
            <a:ext cx="23233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o 7">
            <a:extLst>
              <a:ext uri="{FF2B5EF4-FFF2-40B4-BE49-F238E27FC236}">
                <a16:creationId xmlns:a16="http://schemas.microsoft.com/office/drawing/2014/main" id="{421DDEC0-DA50-4E13-904A-D9AE1DB8DB87}"/>
              </a:ext>
            </a:extLst>
          </p:cNvPr>
          <p:cNvSpPr/>
          <p:nvPr/>
        </p:nvSpPr>
        <p:spPr>
          <a:xfrm>
            <a:off x="5814874" y="3497803"/>
            <a:ext cx="612559" cy="656948"/>
          </a:xfrm>
          <a:prstGeom prst="arc">
            <a:avLst>
              <a:gd name="adj1" fmla="val 14691141"/>
              <a:gd name="adj2" fmla="val 10907844"/>
            </a:avLst>
          </a:prstGeom>
          <a:solidFill>
            <a:schemeClr val="bg1"/>
          </a:solidFill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E0CD02-05DF-4518-A0F9-BAE67801EB56}"/>
              </a:ext>
            </a:extLst>
          </p:cNvPr>
          <p:cNvSpPr/>
          <p:nvPr/>
        </p:nvSpPr>
        <p:spPr>
          <a:xfrm>
            <a:off x="8433786" y="3568823"/>
            <a:ext cx="355107" cy="452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67C302-5F3E-43B9-9E75-8B7EE60F53D6}"/>
              </a:ext>
            </a:extLst>
          </p:cNvPr>
          <p:cNvSpPr/>
          <p:nvPr/>
        </p:nvSpPr>
        <p:spPr>
          <a:xfrm>
            <a:off x="5206014" y="4209284"/>
            <a:ext cx="1674180" cy="199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859A3A-6CE1-43A2-AF5D-1574A860F444}"/>
              </a:ext>
            </a:extLst>
          </p:cNvPr>
          <p:cNvSpPr/>
          <p:nvPr/>
        </p:nvSpPr>
        <p:spPr>
          <a:xfrm>
            <a:off x="5206014" y="3611533"/>
            <a:ext cx="697636" cy="199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34EEBE-F135-4FCD-900B-9D398FB02BC0}"/>
              </a:ext>
            </a:extLst>
          </p:cNvPr>
          <p:cNvSpPr/>
          <p:nvPr/>
        </p:nvSpPr>
        <p:spPr>
          <a:xfrm>
            <a:off x="6493902" y="3634997"/>
            <a:ext cx="697636" cy="199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AA7B99-5AD9-4597-BB75-0DC8C786A906}"/>
              </a:ext>
            </a:extLst>
          </p:cNvPr>
          <p:cNvSpPr txBox="1"/>
          <p:nvPr/>
        </p:nvSpPr>
        <p:spPr>
          <a:xfrm>
            <a:off x="3492480" y="4021585"/>
            <a:ext cx="1135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 index </a:t>
            </a:r>
            <a:r>
              <a:rPr lang="en-GB" sz="1400" dirty="0">
                <a:sym typeface="Wingdings" panose="05000000000000000000" pitchFamily="2" charset="2"/>
              </a:rPr>
              <a:t> 0º</a:t>
            </a:r>
            <a:endParaRPr lang="en-GB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F1607D-3C1F-44A6-BBBC-8F64A63EF3C4}"/>
              </a:ext>
            </a:extLst>
          </p:cNvPr>
          <p:cNvSpPr txBox="1"/>
          <p:nvPr/>
        </p:nvSpPr>
        <p:spPr>
          <a:xfrm rot="16200000">
            <a:off x="5391063" y="4795451"/>
            <a:ext cx="1409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180 index </a:t>
            </a:r>
            <a:r>
              <a:rPr lang="en-GB" sz="1400" dirty="0">
                <a:sym typeface="Wingdings" panose="05000000000000000000" pitchFamily="2" charset="2"/>
              </a:rPr>
              <a:t> 90º</a:t>
            </a:r>
            <a:endParaRPr lang="en-GB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2ABC44-F33B-4386-B5BC-A9089589FB96}"/>
              </a:ext>
            </a:extLst>
          </p:cNvPr>
          <p:cNvSpPr txBox="1"/>
          <p:nvPr/>
        </p:nvSpPr>
        <p:spPr>
          <a:xfrm rot="16200000">
            <a:off x="5317269" y="2520437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540 index </a:t>
            </a:r>
            <a:r>
              <a:rPr lang="en-GB" sz="1400" dirty="0">
                <a:sym typeface="Wingdings" panose="05000000000000000000" pitchFamily="2" charset="2"/>
              </a:rPr>
              <a:t> 270º</a:t>
            </a:r>
            <a:endParaRPr lang="en-GB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FBE1E-D2BD-4653-8872-87C8D1B48942}"/>
              </a:ext>
            </a:extLst>
          </p:cNvPr>
          <p:cNvSpPr txBox="1"/>
          <p:nvPr/>
        </p:nvSpPr>
        <p:spPr>
          <a:xfrm>
            <a:off x="7865906" y="3545766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360 index </a:t>
            </a:r>
            <a:r>
              <a:rPr lang="en-GB" sz="1400" dirty="0">
                <a:sym typeface="Wingdings" panose="05000000000000000000" pitchFamily="2" charset="2"/>
              </a:rPr>
              <a:t> 180º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6332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E88D5BA-2380-460E-9A84-682B45C12B15}"/>
              </a:ext>
            </a:extLst>
          </p:cNvPr>
          <p:cNvSpPr/>
          <p:nvPr/>
        </p:nvSpPr>
        <p:spPr>
          <a:xfrm>
            <a:off x="2654421" y="2121761"/>
            <a:ext cx="2805343" cy="262779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4B77D8B-E84D-4248-B689-BCDCBBEAD48E}"/>
              </a:ext>
            </a:extLst>
          </p:cNvPr>
          <p:cNvCxnSpPr/>
          <p:nvPr/>
        </p:nvCxnSpPr>
        <p:spPr>
          <a:xfrm>
            <a:off x="2725445" y="3428999"/>
            <a:ext cx="28704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ABEC09C-6B70-4FD2-8953-5486A625BB00}"/>
              </a:ext>
            </a:extLst>
          </p:cNvPr>
          <p:cNvCxnSpPr>
            <a:cxnSpLocks/>
          </p:cNvCxnSpPr>
          <p:nvPr/>
        </p:nvCxnSpPr>
        <p:spPr>
          <a:xfrm flipV="1">
            <a:off x="4043782" y="2237173"/>
            <a:ext cx="0" cy="24857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22392D4-4DF5-4F55-90D9-FC2107C18434}"/>
              </a:ext>
            </a:extLst>
          </p:cNvPr>
          <p:cNvSpPr txBox="1"/>
          <p:nvPr/>
        </p:nvSpPr>
        <p:spPr>
          <a:xfrm>
            <a:off x="2197320" y="3272891"/>
            <a:ext cx="1409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180 index </a:t>
            </a:r>
            <a:r>
              <a:rPr lang="en-GB" sz="1400" dirty="0">
                <a:sym typeface="Wingdings" panose="05000000000000000000" pitchFamily="2" charset="2"/>
              </a:rPr>
              <a:t> 90º</a:t>
            </a:r>
            <a:endParaRPr lang="en-GB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AA9A26-F1EB-4021-844F-1A980C5EFD00}"/>
              </a:ext>
            </a:extLst>
          </p:cNvPr>
          <p:cNvSpPr txBox="1"/>
          <p:nvPr/>
        </p:nvSpPr>
        <p:spPr>
          <a:xfrm>
            <a:off x="4618682" y="3248643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540 index </a:t>
            </a:r>
            <a:r>
              <a:rPr lang="en-GB" sz="1400" dirty="0">
                <a:sym typeface="Wingdings" panose="05000000000000000000" pitchFamily="2" charset="2"/>
              </a:rPr>
              <a:t> 270º</a:t>
            </a:r>
            <a:endParaRPr lang="en-GB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D14B6F-8F97-4C95-96AE-D56708CC8D1B}"/>
              </a:ext>
            </a:extLst>
          </p:cNvPr>
          <p:cNvSpPr txBox="1"/>
          <p:nvPr/>
        </p:nvSpPr>
        <p:spPr>
          <a:xfrm rot="16200000">
            <a:off x="3449860" y="2012118"/>
            <a:ext cx="1153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0 index </a:t>
            </a:r>
            <a:r>
              <a:rPr lang="en-GB" sz="1400" dirty="0">
                <a:sym typeface="Wingdings" panose="05000000000000000000" pitchFamily="2" charset="2"/>
              </a:rPr>
              <a:t> 0º</a:t>
            </a:r>
            <a:endParaRPr lang="en-GB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569801-E798-4F4D-95E5-BD56F370BA97}"/>
              </a:ext>
            </a:extLst>
          </p:cNvPr>
          <p:cNvSpPr txBox="1"/>
          <p:nvPr/>
        </p:nvSpPr>
        <p:spPr>
          <a:xfrm rot="16200000">
            <a:off x="3293161" y="4648931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360 index </a:t>
            </a:r>
            <a:r>
              <a:rPr lang="en-GB" sz="1400" dirty="0">
                <a:sym typeface="Wingdings" panose="05000000000000000000" pitchFamily="2" charset="2"/>
              </a:rPr>
              <a:t> 180º</a:t>
            </a:r>
            <a:endParaRPr lang="en-GB" sz="14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6600F32-1A8E-442F-941A-05B3FBEF5A01}"/>
              </a:ext>
            </a:extLst>
          </p:cNvPr>
          <p:cNvCxnSpPr>
            <a:cxnSpLocks/>
          </p:cNvCxnSpPr>
          <p:nvPr/>
        </p:nvCxnSpPr>
        <p:spPr>
          <a:xfrm>
            <a:off x="2518303" y="3053918"/>
            <a:ext cx="3110140" cy="745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CFA6ED8-34A8-452C-BBE5-5E664E52D46F}"/>
              </a:ext>
            </a:extLst>
          </p:cNvPr>
          <p:cNvCxnSpPr>
            <a:cxnSpLocks/>
          </p:cNvCxnSpPr>
          <p:nvPr/>
        </p:nvCxnSpPr>
        <p:spPr>
          <a:xfrm flipV="1">
            <a:off x="3207843" y="2109324"/>
            <a:ext cx="1664233" cy="267573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A16BD0E-122F-4EB7-8D67-5F1A5F9C46CB}"/>
              </a:ext>
            </a:extLst>
          </p:cNvPr>
          <p:cNvCxnSpPr>
            <a:cxnSpLocks/>
          </p:cNvCxnSpPr>
          <p:nvPr/>
        </p:nvCxnSpPr>
        <p:spPr>
          <a:xfrm flipH="1" flipV="1">
            <a:off x="3233876" y="2109324"/>
            <a:ext cx="1637377" cy="26402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9E8E125-C445-4383-A9E9-58B0A11B91B1}"/>
              </a:ext>
            </a:extLst>
          </p:cNvPr>
          <p:cNvCxnSpPr>
            <a:cxnSpLocks/>
          </p:cNvCxnSpPr>
          <p:nvPr/>
        </p:nvCxnSpPr>
        <p:spPr>
          <a:xfrm flipH="1">
            <a:off x="2502033" y="3046515"/>
            <a:ext cx="3110140" cy="745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F027655-1D7B-4257-A83E-F0194A317C11}"/>
              </a:ext>
            </a:extLst>
          </p:cNvPr>
          <p:cNvSpPr txBox="1"/>
          <p:nvPr/>
        </p:nvSpPr>
        <p:spPr>
          <a:xfrm rot="16200000">
            <a:off x="2583264" y="1442003"/>
            <a:ext cx="1153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60 index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EA04676-1AEF-4B2E-B4EF-62EC4FB03AD7}"/>
              </a:ext>
            </a:extLst>
          </p:cNvPr>
          <p:cNvSpPr txBox="1"/>
          <p:nvPr/>
        </p:nvSpPr>
        <p:spPr>
          <a:xfrm rot="16200000">
            <a:off x="2729804" y="4970742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300 index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3923EA8-46F4-4D41-9607-03A28BB1F7DF}"/>
              </a:ext>
            </a:extLst>
          </p:cNvPr>
          <p:cNvSpPr txBox="1"/>
          <p:nvPr/>
        </p:nvSpPr>
        <p:spPr>
          <a:xfrm rot="16200000">
            <a:off x="4370108" y="4970743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420 index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A0DA13A-4716-4F9B-BED8-F36F29F653D2}"/>
              </a:ext>
            </a:extLst>
          </p:cNvPr>
          <p:cNvSpPr txBox="1"/>
          <p:nvPr/>
        </p:nvSpPr>
        <p:spPr>
          <a:xfrm rot="16200000">
            <a:off x="4498197" y="1537895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660 index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B9F55D8-FBFB-4C33-A025-EF2E488F2D4E}"/>
              </a:ext>
            </a:extLst>
          </p:cNvPr>
          <p:cNvSpPr txBox="1"/>
          <p:nvPr/>
        </p:nvSpPr>
        <p:spPr>
          <a:xfrm>
            <a:off x="1777001" y="2692874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179 index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2D9814A-9E9E-4165-9C9D-F188073FB0FB}"/>
              </a:ext>
            </a:extLst>
          </p:cNvPr>
          <p:cNvSpPr txBox="1"/>
          <p:nvPr/>
        </p:nvSpPr>
        <p:spPr>
          <a:xfrm>
            <a:off x="1696358" y="3684214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181 index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19E4B0F-B474-49CC-B96E-098DDB1B8773}"/>
              </a:ext>
            </a:extLst>
          </p:cNvPr>
          <p:cNvSpPr txBox="1"/>
          <p:nvPr/>
        </p:nvSpPr>
        <p:spPr>
          <a:xfrm>
            <a:off x="5512782" y="2790507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541 index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5D38EDE-5231-4045-BDFD-1B9CBD2B7057}"/>
              </a:ext>
            </a:extLst>
          </p:cNvPr>
          <p:cNvSpPr txBox="1"/>
          <p:nvPr/>
        </p:nvSpPr>
        <p:spPr>
          <a:xfrm>
            <a:off x="5432139" y="3781847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539 index 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FE0AD10-B624-48CF-9FE9-5217B8E9FF51}"/>
              </a:ext>
            </a:extLst>
          </p:cNvPr>
          <p:cNvSpPr/>
          <p:nvPr/>
        </p:nvSpPr>
        <p:spPr>
          <a:xfrm>
            <a:off x="8063883" y="2299606"/>
            <a:ext cx="2805343" cy="262779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4D29111-4441-4775-A2CB-613B72BB35BA}"/>
              </a:ext>
            </a:extLst>
          </p:cNvPr>
          <p:cNvCxnSpPr/>
          <p:nvPr/>
        </p:nvCxnSpPr>
        <p:spPr>
          <a:xfrm>
            <a:off x="8134907" y="3606844"/>
            <a:ext cx="28704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2E5F439-D274-4AA7-959C-A425F15666BB}"/>
              </a:ext>
            </a:extLst>
          </p:cNvPr>
          <p:cNvCxnSpPr>
            <a:cxnSpLocks/>
          </p:cNvCxnSpPr>
          <p:nvPr/>
        </p:nvCxnSpPr>
        <p:spPr>
          <a:xfrm flipV="1">
            <a:off x="9453244" y="2415018"/>
            <a:ext cx="0" cy="24857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7A7C52E-E76B-40BA-B507-35D888945D58}"/>
              </a:ext>
            </a:extLst>
          </p:cNvPr>
          <p:cNvSpPr txBox="1"/>
          <p:nvPr/>
        </p:nvSpPr>
        <p:spPr>
          <a:xfrm>
            <a:off x="7563342" y="3452955"/>
            <a:ext cx="1409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540 index </a:t>
            </a:r>
            <a:r>
              <a:rPr lang="en-GB" sz="1400" dirty="0">
                <a:sym typeface="Wingdings" panose="05000000000000000000" pitchFamily="2" charset="2"/>
              </a:rPr>
              <a:t> 90º</a:t>
            </a:r>
            <a:endParaRPr lang="en-GB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477EBAE-150D-401F-9502-976FFD42EBA8}"/>
              </a:ext>
            </a:extLst>
          </p:cNvPr>
          <p:cNvSpPr txBox="1"/>
          <p:nvPr/>
        </p:nvSpPr>
        <p:spPr>
          <a:xfrm>
            <a:off x="10192576" y="3444078"/>
            <a:ext cx="1409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180 index </a:t>
            </a:r>
            <a:r>
              <a:rPr lang="en-GB" sz="1400" dirty="0">
                <a:sym typeface="Wingdings" panose="05000000000000000000" pitchFamily="2" charset="2"/>
              </a:rPr>
              <a:t> 90º</a:t>
            </a:r>
            <a:endParaRPr lang="en-GB" sz="14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711D372-44E1-4217-82C0-DF9E62D054EF}"/>
              </a:ext>
            </a:extLst>
          </p:cNvPr>
          <p:cNvSpPr txBox="1"/>
          <p:nvPr/>
        </p:nvSpPr>
        <p:spPr>
          <a:xfrm rot="16200000">
            <a:off x="8624794" y="2248410"/>
            <a:ext cx="1622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360 index </a:t>
            </a:r>
            <a:r>
              <a:rPr lang="en-GB" sz="1400" dirty="0">
                <a:sym typeface="Wingdings" panose="05000000000000000000" pitchFamily="2" charset="2"/>
              </a:rPr>
              <a:t> 180º</a:t>
            </a:r>
            <a:endParaRPr lang="en-GB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D13B823-F184-4487-AF41-62E0FBA63E2C}"/>
              </a:ext>
            </a:extLst>
          </p:cNvPr>
          <p:cNvSpPr txBox="1"/>
          <p:nvPr/>
        </p:nvSpPr>
        <p:spPr>
          <a:xfrm rot="16200000">
            <a:off x="8885364" y="4826776"/>
            <a:ext cx="11357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0 index </a:t>
            </a:r>
            <a:r>
              <a:rPr lang="en-GB" sz="1400" dirty="0">
                <a:sym typeface="Wingdings" panose="05000000000000000000" pitchFamily="2" charset="2"/>
              </a:rPr>
              <a:t> 0º</a:t>
            </a:r>
            <a:endParaRPr lang="en-GB" sz="1400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E96234B-6714-45EE-8C35-20947C235A12}"/>
              </a:ext>
            </a:extLst>
          </p:cNvPr>
          <p:cNvCxnSpPr>
            <a:cxnSpLocks/>
          </p:cNvCxnSpPr>
          <p:nvPr/>
        </p:nvCxnSpPr>
        <p:spPr>
          <a:xfrm>
            <a:off x="7927765" y="3231763"/>
            <a:ext cx="3110140" cy="745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6ED5F5A-C2D9-4C98-A91C-52617C474973}"/>
              </a:ext>
            </a:extLst>
          </p:cNvPr>
          <p:cNvCxnSpPr>
            <a:cxnSpLocks/>
          </p:cNvCxnSpPr>
          <p:nvPr/>
        </p:nvCxnSpPr>
        <p:spPr>
          <a:xfrm flipH="1">
            <a:off x="7911495" y="3224360"/>
            <a:ext cx="3110140" cy="745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C313ED1-66E5-465A-B147-EEA1CAE14C7E}"/>
              </a:ext>
            </a:extLst>
          </p:cNvPr>
          <p:cNvSpPr txBox="1"/>
          <p:nvPr/>
        </p:nvSpPr>
        <p:spPr>
          <a:xfrm rot="16200000">
            <a:off x="8052833" y="1576981"/>
            <a:ext cx="1153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420 index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1F2729F-AD50-4DD0-9554-B297DB63C957}"/>
              </a:ext>
            </a:extLst>
          </p:cNvPr>
          <p:cNvSpPr txBox="1"/>
          <p:nvPr/>
        </p:nvSpPr>
        <p:spPr>
          <a:xfrm rot="16200000">
            <a:off x="8156168" y="5117788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660 index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B03D364-574D-4CB4-A5BF-E30F4D07719A}"/>
              </a:ext>
            </a:extLst>
          </p:cNvPr>
          <p:cNvSpPr txBox="1"/>
          <p:nvPr/>
        </p:nvSpPr>
        <p:spPr>
          <a:xfrm rot="16200000">
            <a:off x="9893264" y="5056410"/>
            <a:ext cx="811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60 index 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CAB7934-C138-43C6-B53C-527B8A3D683E}"/>
              </a:ext>
            </a:extLst>
          </p:cNvPr>
          <p:cNvSpPr txBox="1"/>
          <p:nvPr/>
        </p:nvSpPr>
        <p:spPr>
          <a:xfrm rot="16200000">
            <a:off x="9854622" y="1678928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300 index 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B8F99D1-7783-45A3-BAC4-8C096384D92F}"/>
              </a:ext>
            </a:extLst>
          </p:cNvPr>
          <p:cNvSpPr txBox="1"/>
          <p:nvPr/>
        </p:nvSpPr>
        <p:spPr>
          <a:xfrm>
            <a:off x="7186463" y="2870719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539 index 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6971A89-B7C7-4080-8853-1502823A94F3}"/>
              </a:ext>
            </a:extLst>
          </p:cNvPr>
          <p:cNvSpPr txBox="1"/>
          <p:nvPr/>
        </p:nvSpPr>
        <p:spPr>
          <a:xfrm>
            <a:off x="7105820" y="3862059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541 index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686C554-BE5F-40F6-B26C-EC90C38B5DF2}"/>
              </a:ext>
            </a:extLst>
          </p:cNvPr>
          <p:cNvSpPr txBox="1"/>
          <p:nvPr/>
        </p:nvSpPr>
        <p:spPr>
          <a:xfrm>
            <a:off x="10922244" y="2968352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181 index 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A35D488-8FF8-4E9B-81C6-AD6C5B12F124}"/>
              </a:ext>
            </a:extLst>
          </p:cNvPr>
          <p:cNvSpPr txBox="1"/>
          <p:nvPr/>
        </p:nvSpPr>
        <p:spPr>
          <a:xfrm>
            <a:off x="10841601" y="3959692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179 index 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450A905-A918-4885-B790-24C7A3947092}"/>
              </a:ext>
            </a:extLst>
          </p:cNvPr>
          <p:cNvSpPr txBox="1"/>
          <p:nvPr/>
        </p:nvSpPr>
        <p:spPr>
          <a:xfrm>
            <a:off x="3539115" y="72053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YD Lidar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8DF1A2F-4189-4C97-A6C3-4979BCC0E565}"/>
              </a:ext>
            </a:extLst>
          </p:cNvPr>
          <p:cNvSpPr txBox="1"/>
          <p:nvPr/>
        </p:nvSpPr>
        <p:spPr>
          <a:xfrm>
            <a:off x="8966879" y="7643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RP Lidar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4D8E9D2-9750-4DB4-8AAC-E183C42C8F8A}"/>
              </a:ext>
            </a:extLst>
          </p:cNvPr>
          <p:cNvCxnSpPr>
            <a:cxnSpLocks/>
          </p:cNvCxnSpPr>
          <p:nvPr/>
        </p:nvCxnSpPr>
        <p:spPr>
          <a:xfrm flipV="1">
            <a:off x="8618493" y="2271149"/>
            <a:ext cx="1664233" cy="267573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13B3A256-6BF4-4A79-A1FA-62A939EA139F}"/>
              </a:ext>
            </a:extLst>
          </p:cNvPr>
          <p:cNvCxnSpPr>
            <a:cxnSpLocks/>
          </p:cNvCxnSpPr>
          <p:nvPr/>
        </p:nvCxnSpPr>
        <p:spPr>
          <a:xfrm flipH="1" flipV="1">
            <a:off x="8644526" y="2271149"/>
            <a:ext cx="1637377" cy="26402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CC7D969-1D18-464C-AD19-80B30128D709}"/>
              </a:ext>
            </a:extLst>
          </p:cNvPr>
          <p:cNvSpPr txBox="1"/>
          <p:nvPr/>
        </p:nvSpPr>
        <p:spPr>
          <a:xfrm>
            <a:off x="3716204" y="1345875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front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415B15A-4598-4477-9A32-340ED1508F63}"/>
              </a:ext>
            </a:extLst>
          </p:cNvPr>
          <p:cNvSpPr txBox="1"/>
          <p:nvPr/>
        </p:nvSpPr>
        <p:spPr>
          <a:xfrm>
            <a:off x="5244128" y="2195748"/>
            <a:ext cx="7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fright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979C877-C5BA-4DF3-88D5-C61B82EA0AE7}"/>
              </a:ext>
            </a:extLst>
          </p:cNvPr>
          <p:cNvSpPr txBox="1"/>
          <p:nvPr/>
        </p:nvSpPr>
        <p:spPr>
          <a:xfrm>
            <a:off x="2079182" y="2222652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fleft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FF12D8A-DBDF-4861-A83F-09462029AAC5}"/>
              </a:ext>
            </a:extLst>
          </p:cNvPr>
          <p:cNvSpPr txBox="1"/>
          <p:nvPr/>
        </p:nvSpPr>
        <p:spPr>
          <a:xfrm>
            <a:off x="6002182" y="3204677"/>
            <a:ext cx="6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right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5E27CFA-9C60-494A-A5E6-B6CA990948EA}"/>
              </a:ext>
            </a:extLst>
          </p:cNvPr>
          <p:cNvSpPr txBox="1"/>
          <p:nvPr/>
        </p:nvSpPr>
        <p:spPr>
          <a:xfrm>
            <a:off x="1715437" y="3221346"/>
            <a:ext cx="5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left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A64CBBB-096B-4CCC-ABBC-0468FCE7B374}"/>
              </a:ext>
            </a:extLst>
          </p:cNvPr>
          <p:cNvSpPr txBox="1"/>
          <p:nvPr/>
        </p:nvSpPr>
        <p:spPr>
          <a:xfrm>
            <a:off x="9187570" y="152461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front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D37D99E-2702-4405-A829-AF52BB5071D2}"/>
              </a:ext>
            </a:extLst>
          </p:cNvPr>
          <p:cNvSpPr txBox="1"/>
          <p:nvPr/>
        </p:nvSpPr>
        <p:spPr>
          <a:xfrm>
            <a:off x="10715494" y="2374491"/>
            <a:ext cx="7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fright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FB21EAA-FD97-440F-993E-9E82D72F5E2D}"/>
              </a:ext>
            </a:extLst>
          </p:cNvPr>
          <p:cNvSpPr txBox="1"/>
          <p:nvPr/>
        </p:nvSpPr>
        <p:spPr>
          <a:xfrm>
            <a:off x="7550548" y="2401395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fleft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125AD2B-31D1-4DF8-B190-DC199011A582}"/>
              </a:ext>
            </a:extLst>
          </p:cNvPr>
          <p:cNvSpPr txBox="1"/>
          <p:nvPr/>
        </p:nvSpPr>
        <p:spPr>
          <a:xfrm>
            <a:off x="11473548" y="3383420"/>
            <a:ext cx="6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right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063366A-543E-4014-A123-2697DE41656E}"/>
              </a:ext>
            </a:extLst>
          </p:cNvPr>
          <p:cNvSpPr txBox="1"/>
          <p:nvPr/>
        </p:nvSpPr>
        <p:spPr>
          <a:xfrm>
            <a:off x="7186803" y="3400089"/>
            <a:ext cx="5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left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D5F0E4D-1E62-4C9E-8480-C44313AB94D7}"/>
              </a:ext>
            </a:extLst>
          </p:cNvPr>
          <p:cNvSpPr txBox="1"/>
          <p:nvPr/>
        </p:nvSpPr>
        <p:spPr>
          <a:xfrm>
            <a:off x="10715494" y="4323535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bright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E2CBFF1-A900-4DBF-8839-B5577C84E44B}"/>
              </a:ext>
            </a:extLst>
          </p:cNvPr>
          <p:cNvSpPr txBox="1"/>
          <p:nvPr/>
        </p:nvSpPr>
        <p:spPr>
          <a:xfrm>
            <a:off x="7639076" y="4323535"/>
            <a:ext cx="63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bleft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21D82C6-CB56-4920-9313-9A16AC55B662}"/>
              </a:ext>
            </a:extLst>
          </p:cNvPr>
          <p:cNvSpPr txBox="1"/>
          <p:nvPr/>
        </p:nvSpPr>
        <p:spPr>
          <a:xfrm>
            <a:off x="5243725" y="414918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bright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2C6D266-471D-42D7-896C-0F17BFBD17EA}"/>
              </a:ext>
            </a:extLst>
          </p:cNvPr>
          <p:cNvSpPr txBox="1"/>
          <p:nvPr/>
        </p:nvSpPr>
        <p:spPr>
          <a:xfrm>
            <a:off x="2167307" y="4149181"/>
            <a:ext cx="63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bleft</a:t>
            </a:r>
          </a:p>
        </p:txBody>
      </p:sp>
    </p:spTree>
    <p:extLst>
      <p:ext uri="{BB962C8B-B14F-4D97-AF65-F5344CB8AC3E}">
        <p14:creationId xmlns:p14="http://schemas.microsoft.com/office/powerpoint/2010/main" val="164610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99</Words>
  <Application>Microsoft Office PowerPoint</Application>
  <PresentationFormat>Panorámica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4</cp:revision>
  <dcterms:created xsi:type="dcterms:W3CDTF">2021-11-08T16:14:42Z</dcterms:created>
  <dcterms:modified xsi:type="dcterms:W3CDTF">2021-11-14T19:03:29Z</dcterms:modified>
</cp:coreProperties>
</file>