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62C9C2-537D-4494-9A2C-CBE89138DB25}" v="6" dt="2021-11-25T17:04:11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Puig Vidal" userId="0d549d0e-cb25-4ad8-b3a5-db046c349dfe" providerId="ADAL" clId="{7662C9C2-537D-4494-9A2C-CBE89138DB25}"/>
    <pc:docChg chg="custSel addSld modSld">
      <pc:chgData name="Manuel Puig Vidal" userId="0d549d0e-cb25-4ad8-b3a5-db046c349dfe" providerId="ADAL" clId="{7662C9C2-537D-4494-9A2C-CBE89138DB25}" dt="2021-11-25T17:04:48.077" v="130" actId="113"/>
      <pc:docMkLst>
        <pc:docMk/>
      </pc:docMkLst>
      <pc:sldChg chg="addSp delSp modSp new mod">
        <pc:chgData name="Manuel Puig Vidal" userId="0d549d0e-cb25-4ad8-b3a5-db046c349dfe" providerId="ADAL" clId="{7662C9C2-537D-4494-9A2C-CBE89138DB25}" dt="2021-11-25T17:04:48.077" v="130" actId="113"/>
        <pc:sldMkLst>
          <pc:docMk/>
          <pc:sldMk cId="2796629847" sldId="256"/>
        </pc:sldMkLst>
        <pc:spChg chg="del">
          <ac:chgData name="Manuel Puig Vidal" userId="0d549d0e-cb25-4ad8-b3a5-db046c349dfe" providerId="ADAL" clId="{7662C9C2-537D-4494-9A2C-CBE89138DB25}" dt="2021-11-25T16:58:53.262" v="1" actId="478"/>
          <ac:spMkLst>
            <pc:docMk/>
            <pc:sldMk cId="2796629847" sldId="256"/>
            <ac:spMk id="2" creationId="{07494104-7B3F-4465-8000-336B96081579}"/>
          </ac:spMkLst>
        </pc:spChg>
        <pc:spChg chg="del">
          <ac:chgData name="Manuel Puig Vidal" userId="0d549d0e-cb25-4ad8-b3a5-db046c349dfe" providerId="ADAL" clId="{7662C9C2-537D-4494-9A2C-CBE89138DB25}" dt="2021-11-25T16:58:53.262" v="1" actId="478"/>
          <ac:spMkLst>
            <pc:docMk/>
            <pc:sldMk cId="2796629847" sldId="256"/>
            <ac:spMk id="3" creationId="{EE417600-68F6-41FE-A38B-4F5A7CB578CE}"/>
          </ac:spMkLst>
        </pc:spChg>
        <pc:spChg chg="add mod">
          <ac:chgData name="Manuel Puig Vidal" userId="0d549d0e-cb25-4ad8-b3a5-db046c349dfe" providerId="ADAL" clId="{7662C9C2-537D-4494-9A2C-CBE89138DB25}" dt="2021-11-25T17:04:48.077" v="130" actId="113"/>
          <ac:spMkLst>
            <pc:docMk/>
            <pc:sldMk cId="2796629847" sldId="256"/>
            <ac:spMk id="7" creationId="{3B2E0AA1-1F83-4E20-A63D-89ADBAC1C521}"/>
          </ac:spMkLst>
        </pc:spChg>
        <pc:spChg chg="add mod">
          <ac:chgData name="Manuel Puig Vidal" userId="0d549d0e-cb25-4ad8-b3a5-db046c349dfe" providerId="ADAL" clId="{7662C9C2-537D-4494-9A2C-CBE89138DB25}" dt="2021-11-25T17:03:29.350" v="67" actId="20577"/>
          <ac:spMkLst>
            <pc:docMk/>
            <pc:sldMk cId="2796629847" sldId="256"/>
            <ac:spMk id="8" creationId="{03323934-6A7E-415C-8B3D-BA46F340D2FC}"/>
          </ac:spMkLst>
        </pc:spChg>
        <pc:spChg chg="add mod">
          <ac:chgData name="Manuel Puig Vidal" userId="0d549d0e-cb25-4ad8-b3a5-db046c349dfe" providerId="ADAL" clId="{7662C9C2-537D-4494-9A2C-CBE89138DB25}" dt="2021-11-25T17:04:05.746" v="96" actId="1076"/>
          <ac:spMkLst>
            <pc:docMk/>
            <pc:sldMk cId="2796629847" sldId="256"/>
            <ac:spMk id="9" creationId="{22396CD1-8129-44EE-9D6B-25D2B990EB50}"/>
          </ac:spMkLst>
        </pc:spChg>
        <pc:spChg chg="add mod">
          <ac:chgData name="Manuel Puig Vidal" userId="0d549d0e-cb25-4ad8-b3a5-db046c349dfe" providerId="ADAL" clId="{7662C9C2-537D-4494-9A2C-CBE89138DB25}" dt="2021-11-25T17:04:41.746" v="129" actId="1076"/>
          <ac:spMkLst>
            <pc:docMk/>
            <pc:sldMk cId="2796629847" sldId="256"/>
            <ac:spMk id="10" creationId="{82BF4D6B-1A61-4052-AB6C-77CA0A31D2E1}"/>
          </ac:spMkLst>
        </pc:spChg>
        <pc:picChg chg="add mod">
          <ac:chgData name="Manuel Puig Vidal" userId="0d549d0e-cb25-4ad8-b3a5-db046c349dfe" providerId="ADAL" clId="{7662C9C2-537D-4494-9A2C-CBE89138DB25}" dt="2021-11-25T17:01:42.947" v="13" actId="14100"/>
          <ac:picMkLst>
            <pc:docMk/>
            <pc:sldMk cId="2796629847" sldId="256"/>
            <ac:picMk id="4" creationId="{4AE51A41-1685-486B-8604-1E6DF3216558}"/>
          </ac:picMkLst>
        </pc:picChg>
        <pc:picChg chg="add mod">
          <ac:chgData name="Manuel Puig Vidal" userId="0d549d0e-cb25-4ad8-b3a5-db046c349dfe" providerId="ADAL" clId="{7662C9C2-537D-4494-9A2C-CBE89138DB25}" dt="2021-11-25T17:01:46.182" v="14" actId="1076"/>
          <ac:picMkLst>
            <pc:docMk/>
            <pc:sldMk cId="2796629847" sldId="256"/>
            <ac:picMk id="6" creationId="{51CCBBB8-A224-4C28-BCA8-7CF8C4778CA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ACF0B-F0D8-4490-92E3-4F23F540F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1EE1E7-C24A-4DA2-B2B5-84FB97E2E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6FF9C9-BD2C-415C-A3B6-94E00813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C804-BFB3-4281-BFB4-31464421CE9A}" type="datetimeFigureOut">
              <a:rPr lang="ca-ES" smtClean="0"/>
              <a:t>25/11/2021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85B58E-A88E-4CD7-99CB-C3A24001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9F2D08-3F8A-417D-A31A-E2EC17C6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C43-2F8B-4CAB-B4E2-C8E6CFDF187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1937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8E223-A93B-43A0-A00C-F84C998D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7F3311-A595-414A-931B-932DB8523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4B07C3-FA48-4483-930E-F38C81D20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C804-BFB3-4281-BFB4-31464421CE9A}" type="datetimeFigureOut">
              <a:rPr lang="ca-ES" smtClean="0"/>
              <a:t>25/11/2021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798A57-6C21-4201-9149-2AA6FED8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FB67CD-5B5C-4C3C-9BF4-2B3E3126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C43-2F8B-4CAB-B4E2-C8E6CFDF187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8737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EFEF2A-F17C-45E2-8BF2-6FD64F854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B6846F-9E22-4147-8C28-55AB8158F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99E754-C25E-4A90-AA03-8CF1C96F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C804-BFB3-4281-BFB4-31464421CE9A}" type="datetimeFigureOut">
              <a:rPr lang="ca-ES" smtClean="0"/>
              <a:t>25/11/2021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945CC8-701B-4B1D-A48B-FF7810A6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68CF38-4B45-45F6-A223-8DEC0CD5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C43-2F8B-4CAB-B4E2-C8E6CFDF187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9740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ADB36-AFB4-4596-B830-284F775D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CEFFC7-6415-485D-9673-9DD5186A2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D724D8-BEA8-420D-86ED-CCB454121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C804-BFB3-4281-BFB4-31464421CE9A}" type="datetimeFigureOut">
              <a:rPr lang="ca-ES" smtClean="0"/>
              <a:t>25/11/2021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B7F41B-AFD5-47E9-896D-147DE7403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DD3E4E-E485-44D0-B7E9-98A5AF240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C43-2F8B-4CAB-B4E2-C8E6CFDF187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3009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81DD7-8E04-4AEC-A6FE-8983FF297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1C1A03-DC7B-42BC-9285-969C5D752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BCFB11-65C2-419D-83F7-642DA61D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C804-BFB3-4281-BFB4-31464421CE9A}" type="datetimeFigureOut">
              <a:rPr lang="ca-ES" smtClean="0"/>
              <a:t>25/11/2021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39DDF8-357D-4BFF-B68E-1DA6EBAAA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514CB1-0042-4992-AE2B-6659FA9E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C43-2F8B-4CAB-B4E2-C8E6CFDF187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195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E13D6-2579-4D6C-ADE0-38210B61D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258354-7336-4984-A47F-3B010C143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5E29F9-6CFA-410F-88E2-E19427A18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5C59AA-18A1-4607-9D21-70554723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C804-BFB3-4281-BFB4-31464421CE9A}" type="datetimeFigureOut">
              <a:rPr lang="ca-ES" smtClean="0"/>
              <a:t>25/11/2021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69D12F-D52B-431A-83A2-F5D47992D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68078A-8E75-4DD5-A6BF-FD91239B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C43-2F8B-4CAB-B4E2-C8E6CFDF187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2707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98579-971F-4A97-841C-D9B923F88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FFAAE6-0361-4836-85CD-7757B0127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AA4D44-2D61-4EB5-8B9C-9DF4F25B8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BC86DC-349E-43C3-8B6B-636F2D1BE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8D825A5-35AA-4615-97C9-C3915C93E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5C2DD8-0A70-4D52-821A-04442EF5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C804-BFB3-4281-BFB4-31464421CE9A}" type="datetimeFigureOut">
              <a:rPr lang="ca-ES" smtClean="0"/>
              <a:t>25/11/2021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CE7569-A1D4-473E-AE04-6DBB4CEC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EF64674-980D-4B73-83E5-2273AF51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C43-2F8B-4CAB-B4E2-C8E6CFDF187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5598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8DC17-49C3-41C0-8DD4-424B7B732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575B9E-B9A7-4D4B-B1FC-48E025E9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C804-BFB3-4281-BFB4-31464421CE9A}" type="datetimeFigureOut">
              <a:rPr lang="ca-ES" smtClean="0"/>
              <a:t>25/11/2021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3839DC-A247-405B-AD57-8C9C2D84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84A2F4-290B-4C67-9B3A-7C5BD0B83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C43-2F8B-4CAB-B4E2-C8E6CFDF187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9756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28B4952-1376-4DAF-8960-18A279D79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C804-BFB3-4281-BFB4-31464421CE9A}" type="datetimeFigureOut">
              <a:rPr lang="ca-ES" smtClean="0"/>
              <a:t>25/11/2021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C90E404-B9C3-4C32-88EE-F4C2AE7E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7615EE-C999-4D4A-AE87-097F88CE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C43-2F8B-4CAB-B4E2-C8E6CFDF187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5325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C80BC-4CC8-4A3D-BCEB-5A509003B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706DFB-65DC-4375-84B1-7721ACDB3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6D1B82-9E65-460D-AC0B-EE70EC2E6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DB0BF8-2651-4F61-99F8-9939902F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C804-BFB3-4281-BFB4-31464421CE9A}" type="datetimeFigureOut">
              <a:rPr lang="ca-ES" smtClean="0"/>
              <a:t>25/11/2021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56D041-9D89-4BFD-9AE3-1D72A6AD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F1024A-8E16-4EA7-BA50-5CF48CEF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C43-2F8B-4CAB-B4E2-C8E6CFDF187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944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ACA37-2408-4B9B-BBF6-9B6B1A5EC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2083ACD-8A74-4C9E-9864-533BE2910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9BED12-F70D-492E-962A-9D59F17A7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76DB9C-55C1-4C08-B657-E83771A4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C804-BFB3-4281-BFB4-31464421CE9A}" type="datetimeFigureOut">
              <a:rPr lang="ca-ES" smtClean="0"/>
              <a:t>25/11/2021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0C5967-A22B-49CA-9E0A-180C1D18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1DC53F-543E-4ED1-972B-A9BEC34E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5C43-2F8B-4CAB-B4E2-C8E6CFDF187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8457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D350E55-A04C-42BD-A5FF-989FFFDB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DFA9C4-C245-4EA4-9D2C-915569510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83BFA7-8B96-464A-B8B7-4D9DD0A72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CC804-BFB3-4281-BFB4-31464421CE9A}" type="datetimeFigureOut">
              <a:rPr lang="ca-ES" smtClean="0"/>
              <a:t>25/11/2021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D2127C-28B3-49EA-BA5A-6D87DA6E4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DE0FF8-6593-427E-9068-FB15A14CB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75C43-2F8B-4CAB-B4E2-C8E6CFDF187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7944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AE51A41-1685-486B-8604-1E6DF3216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562" y="1902940"/>
            <a:ext cx="4123679" cy="3092759"/>
          </a:xfrm>
          <a:prstGeom prst="rect">
            <a:avLst/>
          </a:prstGeom>
        </p:spPr>
      </p:pic>
      <p:pic>
        <p:nvPicPr>
          <p:cNvPr id="6" name="Imagen 5" descr="Una silla de ruedas&#10;&#10;Descripción generada automáticamente con confianza baja">
            <a:extLst>
              <a:ext uri="{FF2B5EF4-FFF2-40B4-BE49-F238E27FC236}">
                <a16:creationId xmlns:a16="http://schemas.microsoft.com/office/drawing/2014/main" id="{51CCBBB8-A224-4C28-BCA8-7CF8C4778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69" y="2170440"/>
            <a:ext cx="2728643" cy="251712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B2E0AA1-1F83-4E20-A63D-89ADBAC1C521}"/>
              </a:ext>
            </a:extLst>
          </p:cNvPr>
          <p:cNvSpPr txBox="1"/>
          <p:nvPr/>
        </p:nvSpPr>
        <p:spPr>
          <a:xfrm>
            <a:off x="5951145" y="1321806"/>
            <a:ext cx="1667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/>
              <a:t>ROS Master</a:t>
            </a:r>
          </a:p>
          <a:p>
            <a:endParaRPr lang="ca-ES" dirty="0"/>
          </a:p>
          <a:p>
            <a:r>
              <a:rPr lang="ca-ES" dirty="0"/>
              <a:t>IP: 192.168.4.xx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3323934-6A7E-415C-8B3D-BA46F340D2FC}"/>
              </a:ext>
            </a:extLst>
          </p:cNvPr>
          <p:cNvSpPr txBox="1"/>
          <p:nvPr/>
        </p:nvSpPr>
        <p:spPr>
          <a:xfrm>
            <a:off x="1631068" y="1718274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IP: 192.168.4.1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2396CD1-8129-44EE-9D6B-25D2B990EB50}"/>
              </a:ext>
            </a:extLst>
          </p:cNvPr>
          <p:cNvSpPr txBox="1"/>
          <p:nvPr/>
        </p:nvSpPr>
        <p:spPr>
          <a:xfrm>
            <a:off x="1631068" y="4770394"/>
            <a:ext cx="1025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Gopigo3</a:t>
            </a:r>
          </a:p>
          <a:p>
            <a:r>
              <a:rPr lang="ca-ES" dirty="0"/>
              <a:t>Lidar</a:t>
            </a:r>
          </a:p>
          <a:p>
            <a:r>
              <a:rPr lang="ca-ES" dirty="0" err="1"/>
              <a:t>raspicam</a:t>
            </a:r>
            <a:endParaRPr lang="ca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2BF4D6B-1A61-4052-AB6C-77CA0A31D2E1}"/>
              </a:ext>
            </a:extLst>
          </p:cNvPr>
          <p:cNvSpPr txBox="1"/>
          <p:nvPr/>
        </p:nvSpPr>
        <p:spPr>
          <a:xfrm>
            <a:off x="6721493" y="4770394"/>
            <a:ext cx="1363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err="1"/>
              <a:t>Slam</a:t>
            </a:r>
            <a:endParaRPr lang="ca-ES" dirty="0"/>
          </a:p>
          <a:p>
            <a:r>
              <a:rPr lang="ca-ES" dirty="0" err="1"/>
              <a:t>Navigation</a:t>
            </a:r>
            <a:endParaRPr lang="ca-ES" dirty="0"/>
          </a:p>
          <a:p>
            <a:r>
              <a:rPr lang="ca-ES" dirty="0" err="1"/>
              <a:t>Follow</a:t>
            </a:r>
            <a:r>
              <a:rPr lang="ca-ES" dirty="0"/>
              <a:t> </a:t>
            </a:r>
            <a:r>
              <a:rPr lang="ca-ES" dirty="0" err="1"/>
              <a:t>route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7966298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Puig Vidal</dc:creator>
  <cp:lastModifiedBy>Manuel Puig Vidal</cp:lastModifiedBy>
  <cp:revision>1</cp:revision>
  <dcterms:created xsi:type="dcterms:W3CDTF">2021-11-25T16:58:45Z</dcterms:created>
  <dcterms:modified xsi:type="dcterms:W3CDTF">2021-11-25T17:04:48Z</dcterms:modified>
</cp:coreProperties>
</file>