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3" r:id="rId5"/>
    <p:sldId id="537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62C9C2-537D-4494-9A2C-CBE89138DB25}" v="6" dt="2021-11-25T17:04:11.8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3525" autoAdjust="0"/>
  </p:normalViewPr>
  <p:slideViewPr>
    <p:cSldViewPr snapToGrid="0">
      <p:cViewPr varScale="1">
        <p:scale>
          <a:sx n="65" d="100"/>
          <a:sy n="65" d="100"/>
        </p:scale>
        <p:origin x="96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Puig Vidal" userId="0d549d0e-cb25-4ad8-b3a5-db046c349dfe" providerId="ADAL" clId="{7662C9C2-537D-4494-9A2C-CBE89138DB25}"/>
    <pc:docChg chg="custSel addSld modSld">
      <pc:chgData name="Manuel Puig Vidal" userId="0d549d0e-cb25-4ad8-b3a5-db046c349dfe" providerId="ADAL" clId="{7662C9C2-537D-4494-9A2C-CBE89138DB25}" dt="2021-11-25T17:04:48.077" v="130" actId="113"/>
      <pc:docMkLst>
        <pc:docMk/>
      </pc:docMkLst>
      <pc:sldChg chg="addSp delSp modSp new mod">
        <pc:chgData name="Manuel Puig Vidal" userId="0d549d0e-cb25-4ad8-b3a5-db046c349dfe" providerId="ADAL" clId="{7662C9C2-537D-4494-9A2C-CBE89138DB25}" dt="2021-11-25T17:04:48.077" v="130" actId="113"/>
        <pc:sldMkLst>
          <pc:docMk/>
          <pc:sldMk cId="2796629847" sldId="256"/>
        </pc:sldMkLst>
        <pc:spChg chg="del">
          <ac:chgData name="Manuel Puig Vidal" userId="0d549d0e-cb25-4ad8-b3a5-db046c349dfe" providerId="ADAL" clId="{7662C9C2-537D-4494-9A2C-CBE89138DB25}" dt="2021-11-25T16:58:53.262" v="1" actId="478"/>
          <ac:spMkLst>
            <pc:docMk/>
            <pc:sldMk cId="2796629847" sldId="256"/>
            <ac:spMk id="2" creationId="{07494104-7B3F-4465-8000-336B96081579}"/>
          </ac:spMkLst>
        </pc:spChg>
        <pc:spChg chg="del">
          <ac:chgData name="Manuel Puig Vidal" userId="0d549d0e-cb25-4ad8-b3a5-db046c349dfe" providerId="ADAL" clId="{7662C9C2-537D-4494-9A2C-CBE89138DB25}" dt="2021-11-25T16:58:53.262" v="1" actId="478"/>
          <ac:spMkLst>
            <pc:docMk/>
            <pc:sldMk cId="2796629847" sldId="256"/>
            <ac:spMk id="3" creationId="{EE417600-68F6-41FE-A38B-4F5A7CB578CE}"/>
          </ac:spMkLst>
        </pc:spChg>
        <pc:spChg chg="add mod">
          <ac:chgData name="Manuel Puig Vidal" userId="0d549d0e-cb25-4ad8-b3a5-db046c349dfe" providerId="ADAL" clId="{7662C9C2-537D-4494-9A2C-CBE89138DB25}" dt="2021-11-25T17:04:48.077" v="130" actId="113"/>
          <ac:spMkLst>
            <pc:docMk/>
            <pc:sldMk cId="2796629847" sldId="256"/>
            <ac:spMk id="7" creationId="{3B2E0AA1-1F83-4E20-A63D-89ADBAC1C521}"/>
          </ac:spMkLst>
        </pc:spChg>
        <pc:spChg chg="add mod">
          <ac:chgData name="Manuel Puig Vidal" userId="0d549d0e-cb25-4ad8-b3a5-db046c349dfe" providerId="ADAL" clId="{7662C9C2-537D-4494-9A2C-CBE89138DB25}" dt="2021-11-25T17:03:29.350" v="67" actId="20577"/>
          <ac:spMkLst>
            <pc:docMk/>
            <pc:sldMk cId="2796629847" sldId="256"/>
            <ac:spMk id="8" creationId="{03323934-6A7E-415C-8B3D-BA46F340D2FC}"/>
          </ac:spMkLst>
        </pc:spChg>
        <pc:spChg chg="add mod">
          <ac:chgData name="Manuel Puig Vidal" userId="0d549d0e-cb25-4ad8-b3a5-db046c349dfe" providerId="ADAL" clId="{7662C9C2-537D-4494-9A2C-CBE89138DB25}" dt="2021-11-25T17:04:05.746" v="96" actId="1076"/>
          <ac:spMkLst>
            <pc:docMk/>
            <pc:sldMk cId="2796629847" sldId="256"/>
            <ac:spMk id="9" creationId="{22396CD1-8129-44EE-9D6B-25D2B990EB50}"/>
          </ac:spMkLst>
        </pc:spChg>
        <pc:spChg chg="add mod">
          <ac:chgData name="Manuel Puig Vidal" userId="0d549d0e-cb25-4ad8-b3a5-db046c349dfe" providerId="ADAL" clId="{7662C9C2-537D-4494-9A2C-CBE89138DB25}" dt="2021-11-25T17:04:41.746" v="129" actId="1076"/>
          <ac:spMkLst>
            <pc:docMk/>
            <pc:sldMk cId="2796629847" sldId="256"/>
            <ac:spMk id="10" creationId="{82BF4D6B-1A61-4052-AB6C-77CA0A31D2E1}"/>
          </ac:spMkLst>
        </pc:spChg>
        <pc:picChg chg="add mod">
          <ac:chgData name="Manuel Puig Vidal" userId="0d549d0e-cb25-4ad8-b3a5-db046c349dfe" providerId="ADAL" clId="{7662C9C2-537D-4494-9A2C-CBE89138DB25}" dt="2021-11-25T17:01:42.947" v="13" actId="14100"/>
          <ac:picMkLst>
            <pc:docMk/>
            <pc:sldMk cId="2796629847" sldId="256"/>
            <ac:picMk id="4" creationId="{4AE51A41-1685-486B-8604-1E6DF3216558}"/>
          </ac:picMkLst>
        </pc:picChg>
        <pc:picChg chg="add mod">
          <ac:chgData name="Manuel Puig Vidal" userId="0d549d0e-cb25-4ad8-b3a5-db046c349dfe" providerId="ADAL" clId="{7662C9C2-537D-4494-9A2C-CBE89138DB25}" dt="2021-11-25T17:01:46.182" v="14" actId="1076"/>
          <ac:picMkLst>
            <pc:docMk/>
            <pc:sldMk cId="2796629847" sldId="256"/>
            <ac:picMk id="6" creationId="{51CCBBB8-A224-4C28-BCA8-7CF8C4778CA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ACF0B-F0D8-4490-92E3-4F23F540F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1EE1E7-C24A-4DA2-B2B5-84FB97E2E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6FF9C9-BD2C-415C-A3B6-94E00813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C804-BFB3-4281-BFB4-31464421CE9A}" type="datetimeFigureOut">
              <a:rPr lang="ca-ES" smtClean="0"/>
              <a:t>2/12/2023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85B58E-A88E-4CD7-99CB-C3A24001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9F2D08-3F8A-417D-A31A-E2EC17C6E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C43-2F8B-4CAB-B4E2-C8E6CFDF187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1937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8E223-A93B-43A0-A00C-F84C998D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7F3311-A595-414A-931B-932DB8523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4B07C3-FA48-4483-930E-F38C81D20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C804-BFB3-4281-BFB4-31464421CE9A}" type="datetimeFigureOut">
              <a:rPr lang="ca-ES" smtClean="0"/>
              <a:t>2/12/2023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798A57-6C21-4201-9149-2AA6FED8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FB67CD-5B5C-4C3C-9BF4-2B3E3126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C43-2F8B-4CAB-B4E2-C8E6CFDF187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8737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EFEF2A-F17C-45E2-8BF2-6FD64F854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B6846F-9E22-4147-8C28-55AB8158F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99E754-C25E-4A90-AA03-8CF1C96F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C804-BFB3-4281-BFB4-31464421CE9A}" type="datetimeFigureOut">
              <a:rPr lang="ca-ES" smtClean="0"/>
              <a:t>2/12/2023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945CC8-701B-4B1D-A48B-FF7810A6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68CF38-4B45-45F6-A223-8DEC0CD5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C43-2F8B-4CAB-B4E2-C8E6CFDF187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97400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4 Rectángulo redondeado">
            <a:extLst>
              <a:ext uri="{FF2B5EF4-FFF2-40B4-BE49-F238E27FC236}">
                <a16:creationId xmlns:a16="http://schemas.microsoft.com/office/drawing/2014/main" id="{66DF5F1B-061D-B630-F286-C16469E0A595}"/>
              </a:ext>
            </a:extLst>
          </p:cNvPr>
          <p:cNvSpPr/>
          <p:nvPr userDrawn="1"/>
        </p:nvSpPr>
        <p:spPr>
          <a:xfrm>
            <a:off x="406405" y="329186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51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BCF9502-096B-0AD3-F62B-6F93ADCA86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51" y="434164"/>
            <a:ext cx="2609316" cy="589093"/>
          </a:xfrm>
          <a:prstGeom prst="rect">
            <a:avLst/>
          </a:prstGeo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BBCB94-44D2-4060-143A-FC8D721642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101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F40FD-C94F-48B6-91D8-1CCD37C3B654}" type="datetime1">
              <a:rPr lang="ca-ES" smtClean="0"/>
              <a:t>2/12/2023</a:t>
            </a:fld>
            <a:endParaRPr lang="ca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B66189-3992-8E67-675E-E125E58F0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101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a-ES"/>
              <a:t>Robotics</a:t>
            </a:r>
            <a:endParaRPr lang="ca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BFEEBA-FDE3-AEC9-D1FE-B3ADE67B5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101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8516B-5045-4B15-BA98-5735BA85C520}" type="slidenum">
              <a:rPr lang="ca-ES" smtClean="0"/>
              <a:pPr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02421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ADB36-AFB4-4596-B830-284F775D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CEFFC7-6415-485D-9673-9DD5186A2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D724D8-BEA8-420D-86ED-CCB454121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C804-BFB3-4281-BFB4-31464421CE9A}" type="datetimeFigureOut">
              <a:rPr lang="ca-ES" smtClean="0"/>
              <a:t>2/12/2023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B7F41B-AFD5-47E9-896D-147DE7403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DD3E4E-E485-44D0-B7E9-98A5AF240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C43-2F8B-4CAB-B4E2-C8E6CFDF187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3009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81DD7-8E04-4AEC-A6FE-8983FF297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1C1A03-DC7B-42BC-9285-969C5D752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BCFB11-65C2-419D-83F7-642DA61D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C804-BFB3-4281-BFB4-31464421CE9A}" type="datetimeFigureOut">
              <a:rPr lang="ca-ES" smtClean="0"/>
              <a:t>2/12/2023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39DDF8-357D-4BFF-B68E-1DA6EBAAA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514CB1-0042-4992-AE2B-6659FA9E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C43-2F8B-4CAB-B4E2-C8E6CFDF187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195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E13D6-2579-4D6C-ADE0-38210B61D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258354-7336-4984-A47F-3B010C143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5E29F9-6CFA-410F-88E2-E19427A18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5C59AA-18A1-4607-9D21-70554723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C804-BFB3-4281-BFB4-31464421CE9A}" type="datetimeFigureOut">
              <a:rPr lang="ca-ES" smtClean="0"/>
              <a:t>2/12/2023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69D12F-D52B-431A-83A2-F5D47992D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68078A-8E75-4DD5-A6BF-FD91239B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C43-2F8B-4CAB-B4E2-C8E6CFDF187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2707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98579-971F-4A97-841C-D9B923F88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FFAAE6-0361-4836-85CD-7757B0127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AA4D44-2D61-4EB5-8B9C-9DF4F25B8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BC86DC-349E-43C3-8B6B-636F2D1BE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8D825A5-35AA-4615-97C9-C3915C93E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D5C2DD8-0A70-4D52-821A-04442EF5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C804-BFB3-4281-BFB4-31464421CE9A}" type="datetimeFigureOut">
              <a:rPr lang="ca-ES" smtClean="0"/>
              <a:t>2/12/2023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CE7569-A1D4-473E-AE04-6DBB4CEC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EF64674-980D-4B73-83E5-2273AF51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C43-2F8B-4CAB-B4E2-C8E6CFDF187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5598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8DC17-49C3-41C0-8DD4-424B7B732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575B9E-B9A7-4D4B-B1FC-48E025E9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C804-BFB3-4281-BFB4-31464421CE9A}" type="datetimeFigureOut">
              <a:rPr lang="ca-ES" smtClean="0"/>
              <a:t>2/12/2023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3839DC-A247-405B-AD57-8C9C2D84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84A2F4-290B-4C67-9B3A-7C5BD0B83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C43-2F8B-4CAB-B4E2-C8E6CFDF187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9756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28B4952-1376-4DAF-8960-18A279D79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C804-BFB3-4281-BFB4-31464421CE9A}" type="datetimeFigureOut">
              <a:rPr lang="ca-ES" smtClean="0"/>
              <a:t>2/12/2023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C90E404-B9C3-4C32-88EE-F4C2AE7E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7615EE-C999-4D4A-AE87-097F88CE3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C43-2F8B-4CAB-B4E2-C8E6CFDF187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53254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C80BC-4CC8-4A3D-BCEB-5A509003B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706DFB-65DC-4375-84B1-7721ACDB3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6D1B82-9E65-460D-AC0B-EE70EC2E6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DB0BF8-2651-4F61-99F8-9939902F2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C804-BFB3-4281-BFB4-31464421CE9A}" type="datetimeFigureOut">
              <a:rPr lang="ca-ES" smtClean="0"/>
              <a:t>2/12/2023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56D041-9D89-4BFD-9AE3-1D72A6AD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F1024A-8E16-4EA7-BA50-5CF48CEF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C43-2F8B-4CAB-B4E2-C8E6CFDF187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944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ACA37-2408-4B9B-BBF6-9B6B1A5EC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2083ACD-8A74-4C9E-9864-533BE2910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9BED12-F70D-492E-962A-9D59F17A7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76DB9C-55C1-4C08-B657-E83771A4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C804-BFB3-4281-BFB4-31464421CE9A}" type="datetimeFigureOut">
              <a:rPr lang="ca-ES" smtClean="0"/>
              <a:t>2/12/2023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0C5967-A22B-49CA-9E0A-180C1D18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1DC53F-543E-4ED1-972B-A9BEC34E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C43-2F8B-4CAB-B4E2-C8E6CFDF187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8457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D350E55-A04C-42BD-A5FF-989FFFDB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DFA9C4-C245-4EA4-9D2C-915569510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83BFA7-8B96-464A-B8B7-4D9DD0A72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CC804-BFB3-4281-BFB4-31464421CE9A}" type="datetimeFigureOut">
              <a:rPr lang="ca-ES" smtClean="0"/>
              <a:t>2/12/2023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D2127C-28B3-49EA-BA5A-6D87DA6E4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DE0FF8-6593-427E-9068-FB15A14CB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75C43-2F8B-4CAB-B4E2-C8E6CFDF187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7944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AE51A41-1685-486B-8604-1E6DF3216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562" y="1902940"/>
            <a:ext cx="4123679" cy="3092759"/>
          </a:xfrm>
          <a:prstGeom prst="rect">
            <a:avLst/>
          </a:prstGeom>
        </p:spPr>
      </p:pic>
      <p:pic>
        <p:nvPicPr>
          <p:cNvPr id="6" name="Imagen 5" descr="Una silla de ruedas&#10;&#10;Descripción generada automáticamente con confianza baja">
            <a:extLst>
              <a:ext uri="{FF2B5EF4-FFF2-40B4-BE49-F238E27FC236}">
                <a16:creationId xmlns:a16="http://schemas.microsoft.com/office/drawing/2014/main" id="{51CCBBB8-A224-4C28-BCA8-7CF8C4778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69" y="2170440"/>
            <a:ext cx="2728643" cy="251712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B2E0AA1-1F83-4E20-A63D-89ADBAC1C521}"/>
              </a:ext>
            </a:extLst>
          </p:cNvPr>
          <p:cNvSpPr txBox="1"/>
          <p:nvPr/>
        </p:nvSpPr>
        <p:spPr>
          <a:xfrm>
            <a:off x="5951145" y="1321806"/>
            <a:ext cx="1667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/>
              <a:t>ROS Master</a:t>
            </a:r>
          </a:p>
          <a:p>
            <a:endParaRPr lang="ca-ES" dirty="0"/>
          </a:p>
          <a:p>
            <a:r>
              <a:rPr lang="ca-ES" dirty="0"/>
              <a:t>IP: 192.168.4.xx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3323934-6A7E-415C-8B3D-BA46F340D2FC}"/>
              </a:ext>
            </a:extLst>
          </p:cNvPr>
          <p:cNvSpPr txBox="1"/>
          <p:nvPr/>
        </p:nvSpPr>
        <p:spPr>
          <a:xfrm>
            <a:off x="1631068" y="1718274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IP: 192.168.4.1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2396CD1-8129-44EE-9D6B-25D2B990EB50}"/>
              </a:ext>
            </a:extLst>
          </p:cNvPr>
          <p:cNvSpPr txBox="1"/>
          <p:nvPr/>
        </p:nvSpPr>
        <p:spPr>
          <a:xfrm>
            <a:off x="1631068" y="4770394"/>
            <a:ext cx="1025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Gopigo3</a:t>
            </a:r>
          </a:p>
          <a:p>
            <a:r>
              <a:rPr lang="ca-ES" dirty="0"/>
              <a:t>Lidar</a:t>
            </a:r>
          </a:p>
          <a:p>
            <a:r>
              <a:rPr lang="ca-ES" dirty="0" err="1"/>
              <a:t>raspicam</a:t>
            </a:r>
            <a:endParaRPr lang="ca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2BF4D6B-1A61-4052-AB6C-77CA0A31D2E1}"/>
              </a:ext>
            </a:extLst>
          </p:cNvPr>
          <p:cNvSpPr txBox="1"/>
          <p:nvPr/>
        </p:nvSpPr>
        <p:spPr>
          <a:xfrm>
            <a:off x="6721493" y="4770394"/>
            <a:ext cx="1363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err="1"/>
              <a:t>Slam</a:t>
            </a:r>
            <a:endParaRPr lang="ca-ES" dirty="0"/>
          </a:p>
          <a:p>
            <a:r>
              <a:rPr lang="ca-ES" dirty="0" err="1"/>
              <a:t>Navigation</a:t>
            </a:r>
            <a:endParaRPr lang="ca-ES" dirty="0"/>
          </a:p>
          <a:p>
            <a:r>
              <a:rPr lang="ca-ES" dirty="0" err="1"/>
              <a:t>Follow</a:t>
            </a:r>
            <a:r>
              <a:rPr lang="ca-ES" dirty="0"/>
              <a:t> </a:t>
            </a:r>
            <a:r>
              <a:rPr lang="ca-ES" dirty="0" err="1"/>
              <a:t>route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79662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78D19B-E215-BAE6-5AB5-A674798648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37" t="54557" r="7573" b="2977"/>
          <a:stretch/>
        </p:blipFill>
        <p:spPr>
          <a:xfrm>
            <a:off x="1414653" y="5259866"/>
            <a:ext cx="2023652" cy="1063705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DA8BA08-98F3-4B12-AB35-10F82E63D7D0}"/>
              </a:ext>
            </a:extLst>
          </p:cNvPr>
          <p:cNvCxnSpPr>
            <a:cxnSpLocks/>
          </p:cNvCxnSpPr>
          <p:nvPr/>
        </p:nvCxnSpPr>
        <p:spPr>
          <a:xfrm>
            <a:off x="4619023" y="4301120"/>
            <a:ext cx="2341309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99244EB1-158A-4D55-98F4-172650970AF5}"/>
              </a:ext>
            </a:extLst>
          </p:cNvPr>
          <p:cNvSpPr/>
          <p:nvPr/>
        </p:nvSpPr>
        <p:spPr>
          <a:xfrm>
            <a:off x="6960332" y="3396246"/>
            <a:ext cx="3200400" cy="18097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59A914E-1F70-4883-A69A-B870D4892089}"/>
              </a:ext>
            </a:extLst>
          </p:cNvPr>
          <p:cNvSpPr txBox="1"/>
          <p:nvPr/>
        </p:nvSpPr>
        <p:spPr>
          <a:xfrm>
            <a:off x="4987170" y="5529765"/>
            <a:ext cx="1056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/odom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61A82D-A686-4891-97C0-0F9A0D104E76}"/>
              </a:ext>
            </a:extLst>
          </p:cNvPr>
          <p:cNvSpPr txBox="1"/>
          <p:nvPr/>
        </p:nvSpPr>
        <p:spPr>
          <a:xfrm>
            <a:off x="4734846" y="6472207"/>
            <a:ext cx="2373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nav_msgs/Odometry</a:t>
            </a:r>
            <a:endParaRPr lang="es-ES" sz="2000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17D49E2-3C3E-4EBD-B410-AE440494B041}"/>
              </a:ext>
            </a:extLst>
          </p:cNvPr>
          <p:cNvSpPr/>
          <p:nvPr/>
        </p:nvSpPr>
        <p:spPr>
          <a:xfrm>
            <a:off x="1368308" y="3375609"/>
            <a:ext cx="3200400" cy="18097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D51F148-C3ED-488F-891C-0612BB15BE7C}"/>
              </a:ext>
            </a:extLst>
          </p:cNvPr>
          <p:cNvSpPr txBox="1"/>
          <p:nvPr/>
        </p:nvSpPr>
        <p:spPr>
          <a:xfrm>
            <a:off x="1932594" y="2703015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2A1462F-3A2F-49F3-91FD-8F6DAE4CBF17}"/>
              </a:ext>
            </a:extLst>
          </p:cNvPr>
          <p:cNvSpPr txBox="1"/>
          <p:nvPr/>
        </p:nvSpPr>
        <p:spPr>
          <a:xfrm>
            <a:off x="1831991" y="4001525"/>
            <a:ext cx="1934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>
                <a:solidFill>
                  <a:schemeClr val="accent1">
                    <a:lumMod val="50000"/>
                  </a:schemeClr>
                </a:solidFill>
              </a:rPr>
              <a:t>/rUBot_nav</a:t>
            </a:r>
            <a:endParaRPr lang="es-E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4EF9ABCA-B3F2-4552-B45F-5E1D4718C8CD}"/>
              </a:ext>
            </a:extLst>
          </p:cNvPr>
          <p:cNvSpPr/>
          <p:nvPr/>
        </p:nvSpPr>
        <p:spPr>
          <a:xfrm>
            <a:off x="3320177" y="4051176"/>
            <a:ext cx="4905829" cy="2250421"/>
          </a:xfrm>
          <a:prstGeom prst="arc">
            <a:avLst>
              <a:gd name="adj1" fmla="val 21571653"/>
              <a:gd name="adj2" fmla="val 10781742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6402B58-9AE2-459C-9825-2A767E75ED13}"/>
              </a:ext>
            </a:extLst>
          </p:cNvPr>
          <p:cNvSpPr txBox="1"/>
          <p:nvPr/>
        </p:nvSpPr>
        <p:spPr>
          <a:xfrm>
            <a:off x="5099008" y="3639254"/>
            <a:ext cx="1381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/cmd_vel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DF0E9AF-3744-422D-ADA7-52A62D6E81DF}"/>
              </a:ext>
            </a:extLst>
          </p:cNvPr>
          <p:cNvSpPr txBox="1"/>
          <p:nvPr/>
        </p:nvSpPr>
        <p:spPr>
          <a:xfrm>
            <a:off x="4532542" y="4545370"/>
            <a:ext cx="2310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geometry_msgs/Twist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3AC39FF-DED9-4062-8E76-BF580CA6E0A5}"/>
              </a:ext>
            </a:extLst>
          </p:cNvPr>
          <p:cNvSpPr txBox="1"/>
          <p:nvPr/>
        </p:nvSpPr>
        <p:spPr>
          <a:xfrm>
            <a:off x="7678822" y="3987114"/>
            <a:ext cx="2073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>
                <a:solidFill>
                  <a:schemeClr val="accent1">
                    <a:lumMod val="50000"/>
                  </a:schemeClr>
                </a:solidFill>
              </a:rPr>
              <a:t>/serial_node</a:t>
            </a:r>
            <a:endParaRPr lang="es-E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A5652C3-853E-4BBE-98E5-DF7984664825}"/>
              </a:ext>
            </a:extLst>
          </p:cNvPr>
          <p:cNvSpPr txBox="1"/>
          <p:nvPr/>
        </p:nvSpPr>
        <p:spPr>
          <a:xfrm>
            <a:off x="4966424" y="1712132"/>
            <a:ext cx="87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/scan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526D06D-79C5-4147-AA0E-5077FCD686B4}"/>
              </a:ext>
            </a:extLst>
          </p:cNvPr>
          <p:cNvSpPr txBox="1"/>
          <p:nvPr/>
        </p:nvSpPr>
        <p:spPr>
          <a:xfrm>
            <a:off x="4027856" y="2564515"/>
            <a:ext cx="2726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sensor_msgs/LaserScan</a:t>
            </a:r>
            <a:endParaRPr lang="es-ES" sz="2000" dirty="0"/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4C67B744-A8C6-46AF-A306-09BCD63B4C2E}"/>
              </a:ext>
            </a:extLst>
          </p:cNvPr>
          <p:cNvSpPr/>
          <p:nvPr/>
        </p:nvSpPr>
        <p:spPr>
          <a:xfrm flipV="1">
            <a:off x="3390225" y="2280748"/>
            <a:ext cx="4905829" cy="2250421"/>
          </a:xfrm>
          <a:prstGeom prst="arc">
            <a:avLst>
              <a:gd name="adj1" fmla="val 3083598"/>
              <a:gd name="adj2" fmla="val 10781742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CE4CD81-C09A-4AEC-89F4-237A3D68F86D}"/>
              </a:ext>
            </a:extLst>
          </p:cNvPr>
          <p:cNvSpPr/>
          <p:nvPr/>
        </p:nvSpPr>
        <p:spPr>
          <a:xfrm>
            <a:off x="6668216" y="1761912"/>
            <a:ext cx="2291079" cy="143090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B3A1AF0-3ED5-442C-8DF2-A8AD170DB81F}"/>
              </a:ext>
            </a:extLst>
          </p:cNvPr>
          <p:cNvSpPr txBox="1"/>
          <p:nvPr/>
        </p:nvSpPr>
        <p:spPr>
          <a:xfrm>
            <a:off x="6893317" y="2172683"/>
            <a:ext cx="185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/>
              <a:t>/rplidarNode</a:t>
            </a:r>
            <a:endParaRPr lang="es-ES" sz="2400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5051B2E-AB43-47B5-A1F6-3DA219C8F200}"/>
              </a:ext>
            </a:extLst>
          </p:cNvPr>
          <p:cNvSpPr txBox="1"/>
          <p:nvPr/>
        </p:nvSpPr>
        <p:spPr>
          <a:xfrm>
            <a:off x="9121130" y="2203696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287632C9-86C9-4E3B-B8AF-6B50E08FB857}"/>
              </a:ext>
            </a:extLst>
          </p:cNvPr>
          <p:cNvSpPr/>
          <p:nvPr/>
        </p:nvSpPr>
        <p:spPr>
          <a:xfrm>
            <a:off x="6700955" y="92973"/>
            <a:ext cx="2291079" cy="143090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7B3A669-0D52-43CF-BFD3-9E36671C979A}"/>
              </a:ext>
            </a:extLst>
          </p:cNvPr>
          <p:cNvSpPr txBox="1"/>
          <p:nvPr/>
        </p:nvSpPr>
        <p:spPr>
          <a:xfrm>
            <a:off x="7131662" y="494379"/>
            <a:ext cx="1454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/>
              <a:t>/usb_cam</a:t>
            </a:r>
            <a:endParaRPr lang="es-ES" sz="2400" b="1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46F2EA0-6672-48AA-AB7C-46254754C3AC}"/>
              </a:ext>
            </a:extLst>
          </p:cNvPr>
          <p:cNvSpPr txBox="1"/>
          <p:nvPr/>
        </p:nvSpPr>
        <p:spPr>
          <a:xfrm>
            <a:off x="9172961" y="578776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0806900-E02C-4F19-9DF4-14F27003E0A9}"/>
              </a:ext>
            </a:extLst>
          </p:cNvPr>
          <p:cNvSpPr txBox="1"/>
          <p:nvPr/>
        </p:nvSpPr>
        <p:spPr>
          <a:xfrm>
            <a:off x="3612426" y="186848"/>
            <a:ext cx="2998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/usb_cam/image_raw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5C2C63E-D55D-4C7A-9653-D20F4FAA4E3E}"/>
              </a:ext>
            </a:extLst>
          </p:cNvPr>
          <p:cNvSpPr txBox="1"/>
          <p:nvPr/>
        </p:nvSpPr>
        <p:spPr>
          <a:xfrm>
            <a:off x="4553733" y="1009018"/>
            <a:ext cx="2268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sensor_msgs/Image</a:t>
            </a:r>
            <a:endParaRPr lang="es-ES" sz="2000" dirty="0"/>
          </a:p>
        </p:txBody>
      </p:sp>
      <p:sp>
        <p:nvSpPr>
          <p:cNvPr id="32" name="Arco 31">
            <a:extLst>
              <a:ext uri="{FF2B5EF4-FFF2-40B4-BE49-F238E27FC236}">
                <a16:creationId xmlns:a16="http://schemas.microsoft.com/office/drawing/2014/main" id="{FE6BBB4D-293B-4F9C-AE38-FE43E7060468}"/>
              </a:ext>
            </a:extLst>
          </p:cNvPr>
          <p:cNvSpPr/>
          <p:nvPr/>
        </p:nvSpPr>
        <p:spPr>
          <a:xfrm flipV="1">
            <a:off x="2978093" y="725212"/>
            <a:ext cx="6914906" cy="5066507"/>
          </a:xfrm>
          <a:prstGeom prst="arc">
            <a:avLst>
              <a:gd name="adj1" fmla="val 5013535"/>
              <a:gd name="adj2" fmla="val 10913513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1BED6E31-E310-4A27-AC61-4A92A8947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043" y="5433071"/>
            <a:ext cx="1739040" cy="94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3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78D19B-E215-BAE6-5AB5-A674798648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37" t="54557" r="7573" b="2977"/>
          <a:stretch/>
        </p:blipFill>
        <p:spPr>
          <a:xfrm>
            <a:off x="1414653" y="5259866"/>
            <a:ext cx="2023652" cy="1063705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DA8BA08-98F3-4B12-AB35-10F82E63D7D0}"/>
              </a:ext>
            </a:extLst>
          </p:cNvPr>
          <p:cNvCxnSpPr>
            <a:cxnSpLocks/>
          </p:cNvCxnSpPr>
          <p:nvPr/>
        </p:nvCxnSpPr>
        <p:spPr>
          <a:xfrm>
            <a:off x="4619023" y="4301120"/>
            <a:ext cx="2341309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99244EB1-158A-4D55-98F4-172650970AF5}"/>
              </a:ext>
            </a:extLst>
          </p:cNvPr>
          <p:cNvSpPr/>
          <p:nvPr/>
        </p:nvSpPr>
        <p:spPr>
          <a:xfrm>
            <a:off x="6960332" y="3396246"/>
            <a:ext cx="3200400" cy="18097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59A914E-1F70-4883-A69A-B870D4892089}"/>
              </a:ext>
            </a:extLst>
          </p:cNvPr>
          <p:cNvSpPr txBox="1"/>
          <p:nvPr/>
        </p:nvSpPr>
        <p:spPr>
          <a:xfrm>
            <a:off x="5218563" y="5605138"/>
            <a:ext cx="1056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/odom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61A82D-A686-4891-97C0-0F9A0D104E76}"/>
              </a:ext>
            </a:extLst>
          </p:cNvPr>
          <p:cNvSpPr txBox="1"/>
          <p:nvPr/>
        </p:nvSpPr>
        <p:spPr>
          <a:xfrm>
            <a:off x="4675854" y="6398467"/>
            <a:ext cx="2373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nav_msgs/Odometry</a:t>
            </a:r>
            <a:endParaRPr lang="es-ES" sz="2000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17D49E2-3C3E-4EBD-B410-AE440494B041}"/>
              </a:ext>
            </a:extLst>
          </p:cNvPr>
          <p:cNvSpPr/>
          <p:nvPr/>
        </p:nvSpPr>
        <p:spPr>
          <a:xfrm>
            <a:off x="1368308" y="3375609"/>
            <a:ext cx="3200400" cy="18097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D51F148-C3ED-488F-891C-0612BB15BE7C}"/>
              </a:ext>
            </a:extLst>
          </p:cNvPr>
          <p:cNvSpPr txBox="1"/>
          <p:nvPr/>
        </p:nvSpPr>
        <p:spPr>
          <a:xfrm>
            <a:off x="1206642" y="2897926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2A1462F-3A2F-49F3-91FD-8F6DAE4CBF17}"/>
              </a:ext>
            </a:extLst>
          </p:cNvPr>
          <p:cNvSpPr txBox="1"/>
          <p:nvPr/>
        </p:nvSpPr>
        <p:spPr>
          <a:xfrm>
            <a:off x="1831991" y="4001525"/>
            <a:ext cx="1934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>
                <a:solidFill>
                  <a:schemeClr val="accent1">
                    <a:lumMod val="50000"/>
                  </a:schemeClr>
                </a:solidFill>
              </a:rPr>
              <a:t>/rUBot_nav</a:t>
            </a:r>
            <a:endParaRPr lang="es-E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4EF9ABCA-B3F2-4552-B45F-5E1D4718C8CD}"/>
              </a:ext>
            </a:extLst>
          </p:cNvPr>
          <p:cNvSpPr/>
          <p:nvPr/>
        </p:nvSpPr>
        <p:spPr>
          <a:xfrm>
            <a:off x="3320177" y="4051176"/>
            <a:ext cx="4905829" cy="2250421"/>
          </a:xfrm>
          <a:prstGeom prst="arc">
            <a:avLst>
              <a:gd name="adj1" fmla="val 21571653"/>
              <a:gd name="adj2" fmla="val 10781742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6402B58-9AE2-459C-9825-2A767E75ED13}"/>
              </a:ext>
            </a:extLst>
          </p:cNvPr>
          <p:cNvSpPr txBox="1"/>
          <p:nvPr/>
        </p:nvSpPr>
        <p:spPr>
          <a:xfrm>
            <a:off x="5099008" y="3639254"/>
            <a:ext cx="1381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/cmd_vel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DF0E9AF-3744-422D-ADA7-52A62D6E81DF}"/>
              </a:ext>
            </a:extLst>
          </p:cNvPr>
          <p:cNvSpPr txBox="1"/>
          <p:nvPr/>
        </p:nvSpPr>
        <p:spPr>
          <a:xfrm>
            <a:off x="4532542" y="4545370"/>
            <a:ext cx="2310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geometry_msgs/Twist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3AC39FF-DED9-4062-8E76-BF580CA6E0A5}"/>
              </a:ext>
            </a:extLst>
          </p:cNvPr>
          <p:cNvSpPr txBox="1"/>
          <p:nvPr/>
        </p:nvSpPr>
        <p:spPr>
          <a:xfrm>
            <a:off x="7678822" y="3987114"/>
            <a:ext cx="1374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>
                <a:solidFill>
                  <a:schemeClr val="accent1">
                    <a:lumMod val="50000"/>
                  </a:schemeClr>
                </a:solidFill>
              </a:rPr>
              <a:t>/gazebo</a:t>
            </a:r>
            <a:endParaRPr lang="es-E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A5652C3-853E-4BBE-98E5-DF7984664825}"/>
              </a:ext>
            </a:extLst>
          </p:cNvPr>
          <p:cNvSpPr txBox="1"/>
          <p:nvPr/>
        </p:nvSpPr>
        <p:spPr>
          <a:xfrm>
            <a:off x="5174502" y="1730581"/>
            <a:ext cx="87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/scan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526D06D-79C5-4147-AA0E-5077FCD686B4}"/>
              </a:ext>
            </a:extLst>
          </p:cNvPr>
          <p:cNvSpPr txBox="1"/>
          <p:nvPr/>
        </p:nvSpPr>
        <p:spPr>
          <a:xfrm>
            <a:off x="4352312" y="2505523"/>
            <a:ext cx="2726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sensor_msgs/LaserScan</a:t>
            </a:r>
            <a:endParaRPr lang="es-ES" sz="2000" dirty="0"/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4C67B744-A8C6-46AF-A306-09BCD63B4C2E}"/>
              </a:ext>
            </a:extLst>
          </p:cNvPr>
          <p:cNvSpPr/>
          <p:nvPr/>
        </p:nvSpPr>
        <p:spPr>
          <a:xfrm flipV="1">
            <a:off x="3390225" y="2280748"/>
            <a:ext cx="4905829" cy="2250421"/>
          </a:xfrm>
          <a:prstGeom prst="arc">
            <a:avLst>
              <a:gd name="adj1" fmla="val 21563229"/>
              <a:gd name="adj2" fmla="val 10781742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5051B2E-AB43-47B5-A1F6-3DA219C8F200}"/>
              </a:ext>
            </a:extLst>
          </p:cNvPr>
          <p:cNvSpPr txBox="1"/>
          <p:nvPr/>
        </p:nvSpPr>
        <p:spPr>
          <a:xfrm>
            <a:off x="9420414" y="2996855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0806900-E02C-4F19-9DF4-14F27003E0A9}"/>
              </a:ext>
            </a:extLst>
          </p:cNvPr>
          <p:cNvSpPr txBox="1"/>
          <p:nvPr/>
        </p:nvSpPr>
        <p:spPr>
          <a:xfrm>
            <a:off x="4024256" y="263052"/>
            <a:ext cx="3931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/gopigo/camera1/image_raw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5C2C63E-D55D-4C7A-9653-D20F4FAA4E3E}"/>
              </a:ext>
            </a:extLst>
          </p:cNvPr>
          <p:cNvSpPr txBox="1"/>
          <p:nvPr/>
        </p:nvSpPr>
        <p:spPr>
          <a:xfrm>
            <a:off x="4612725" y="964774"/>
            <a:ext cx="2268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sensor_msgs/Image</a:t>
            </a:r>
            <a:endParaRPr lang="es-ES" sz="2000" dirty="0"/>
          </a:p>
        </p:txBody>
      </p:sp>
      <p:sp>
        <p:nvSpPr>
          <p:cNvPr id="32" name="Arco 31">
            <a:extLst>
              <a:ext uri="{FF2B5EF4-FFF2-40B4-BE49-F238E27FC236}">
                <a16:creationId xmlns:a16="http://schemas.microsoft.com/office/drawing/2014/main" id="{FE6BBB4D-293B-4F9C-AE38-FE43E7060468}"/>
              </a:ext>
            </a:extLst>
          </p:cNvPr>
          <p:cNvSpPr/>
          <p:nvPr/>
        </p:nvSpPr>
        <p:spPr>
          <a:xfrm flipV="1">
            <a:off x="2388159" y="725212"/>
            <a:ext cx="6914906" cy="5066507"/>
          </a:xfrm>
          <a:prstGeom prst="arc">
            <a:avLst>
              <a:gd name="adj1" fmla="val 21332017"/>
              <a:gd name="adj2" fmla="val 11001399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987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645BC85-9364-4311-B97C-5BB24B836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886" y="1564874"/>
            <a:ext cx="1257475" cy="94310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FC27A07-77AC-488D-8BF5-860024D4D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164" y="1564874"/>
            <a:ext cx="1133633" cy="98121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3C5FDBF-F9AA-4EED-9458-485AEF945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601" y="1564874"/>
            <a:ext cx="1733792" cy="124794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F96451C-D876-4BA8-80A7-E0A6BB646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8192" y="3154961"/>
            <a:ext cx="4163006" cy="311511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0C597A1-DC41-476D-B94A-072BEE7259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126382"/>
            <a:ext cx="3734321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8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AE677A7-26EF-3877-5372-45EE86C7BF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D4AA593-4EBD-4855-93E3-BA1D1D4B3211}" type="datetime1">
              <a:rPr lang="ca-ES" smtClean="0"/>
              <a:t>2/12/2023</a:t>
            </a:fld>
            <a:endParaRPr lang="ca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FEFF799-6AED-E1C2-A227-59D877666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a-ES"/>
              <a:t>Robotics</a:t>
            </a:r>
            <a:endParaRPr lang="ca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DFF49B-9303-E273-92A8-EE80C5BB6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8516B-5045-4B15-BA98-5735BA85C520}" type="slidenum">
              <a:rPr lang="ca-ES" smtClean="0"/>
              <a:pPr/>
              <a:t>5</a:t>
            </a:fld>
            <a:endParaRPr lang="ca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882F1A4-CB50-1391-8A66-9CA48CEAFD0A}"/>
              </a:ext>
            </a:extLst>
          </p:cNvPr>
          <p:cNvSpPr txBox="1"/>
          <p:nvPr/>
        </p:nvSpPr>
        <p:spPr>
          <a:xfrm>
            <a:off x="1571363" y="528173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8675" lvl="3"/>
            <a:r>
              <a:rPr lang="es-ES" sz="2000" b="1" dirty="0"/>
              <a:t>Forward and inverse </a:t>
            </a:r>
            <a:r>
              <a:rPr lang="es-ES" sz="2000" b="1" dirty="0" err="1"/>
              <a:t>kinematics</a:t>
            </a:r>
            <a:endParaRPr lang="es-ES" sz="20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3CDE1EE-8C14-4711-4E70-1ED36DC56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731" y="1702218"/>
            <a:ext cx="1871911" cy="173659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782880B-5F01-C8E8-EC58-933C4DACB871}"/>
              </a:ext>
            </a:extLst>
          </p:cNvPr>
          <p:cNvSpPr txBox="1"/>
          <p:nvPr/>
        </p:nvSpPr>
        <p:spPr>
          <a:xfrm>
            <a:off x="2221734" y="1040234"/>
            <a:ext cx="2638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b="1"/>
              <a:t>Differential</a:t>
            </a:r>
            <a:r>
              <a:rPr lang="ca-ES" sz="2000" b="1" dirty="0"/>
              <a:t> drive robot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E05DFF9A-DE75-63CF-FD82-70977047F3C9}"/>
              </a:ext>
            </a:extLst>
          </p:cNvPr>
          <p:cNvGrpSpPr/>
          <p:nvPr/>
        </p:nvGrpSpPr>
        <p:grpSpPr>
          <a:xfrm>
            <a:off x="4622668" y="1702219"/>
            <a:ext cx="1749527" cy="1895508"/>
            <a:chOff x="3028950" y="1044338"/>
            <a:chExt cx="1749527" cy="1895508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037CC56E-E5D6-4CCB-C459-30A53E1EF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8950" y="1044338"/>
              <a:ext cx="1749527" cy="1895508"/>
            </a:xfrm>
            <a:prstGeom prst="rect">
              <a:avLst/>
            </a:prstGeom>
          </p:spPr>
        </p:pic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E900140D-7F77-19C8-364C-A79E3ADF4EAC}"/>
                </a:ext>
              </a:extLst>
            </p:cNvPr>
            <p:cNvSpPr/>
            <p:nvPr/>
          </p:nvSpPr>
          <p:spPr>
            <a:xfrm>
              <a:off x="3095773" y="1096416"/>
              <a:ext cx="272134" cy="302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4E43070-AAE2-97D8-8BAF-F983930BF91D}"/>
              </a:ext>
            </a:extLst>
          </p:cNvPr>
          <p:cNvSpPr txBox="1"/>
          <p:nvPr/>
        </p:nvSpPr>
        <p:spPr>
          <a:xfrm>
            <a:off x="6962500" y="1304452"/>
            <a:ext cx="2082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Forward kinematics: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D0E5228-703F-B81F-CDFB-BC922E00AE52}"/>
              </a:ext>
            </a:extLst>
          </p:cNvPr>
          <p:cNvSpPr txBox="1"/>
          <p:nvPr/>
        </p:nvSpPr>
        <p:spPr>
          <a:xfrm>
            <a:off x="7038534" y="3880397"/>
            <a:ext cx="197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Inverse kinematics: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26">
                <a:extLst>
                  <a:ext uri="{FF2B5EF4-FFF2-40B4-BE49-F238E27FC236}">
                    <a16:creationId xmlns:a16="http://schemas.microsoft.com/office/drawing/2014/main" id="{D1144AE6-063B-FD41-7514-4E030F4DBFDC}"/>
                  </a:ext>
                </a:extLst>
              </p:cNvPr>
              <p:cNvSpPr txBox="1"/>
              <p:nvPr/>
            </p:nvSpPr>
            <p:spPr bwMode="auto">
              <a:xfrm>
                <a:off x="7146017" y="4550075"/>
                <a:ext cx="2168159" cy="12572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9" name="Object 26">
                <a:extLst>
                  <a:ext uri="{FF2B5EF4-FFF2-40B4-BE49-F238E27FC236}">
                    <a16:creationId xmlns:a16="http://schemas.microsoft.com/office/drawing/2014/main" id="{D1144AE6-063B-FD41-7514-4E030F4DB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6017" y="4550075"/>
                <a:ext cx="2168159" cy="1257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bject 89">
                <a:extLst>
                  <a:ext uri="{FF2B5EF4-FFF2-40B4-BE49-F238E27FC236}">
                    <a16:creationId xmlns:a16="http://schemas.microsoft.com/office/drawing/2014/main" id="{A3CF986A-2E95-4E5B-2E50-A16BC8F36345}"/>
                  </a:ext>
                </a:extLst>
              </p:cNvPr>
              <p:cNvSpPr txBox="1"/>
              <p:nvPr/>
            </p:nvSpPr>
            <p:spPr bwMode="auto">
              <a:xfrm>
                <a:off x="3181351" y="4573774"/>
                <a:ext cx="2083799" cy="14458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GB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GB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s-E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12" name="Object 89">
                <a:extLst>
                  <a:ext uri="{FF2B5EF4-FFF2-40B4-BE49-F238E27FC236}">
                    <a16:creationId xmlns:a16="http://schemas.microsoft.com/office/drawing/2014/main" id="{A3CF986A-2E95-4E5B-2E50-A16BC8F36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1351" y="4573774"/>
                <a:ext cx="2083799" cy="14458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99B947E0-E535-3558-2E03-71002CC3C521}"/>
              </a:ext>
            </a:extLst>
          </p:cNvPr>
          <p:cNvSpPr/>
          <p:nvPr/>
        </p:nvSpPr>
        <p:spPr>
          <a:xfrm>
            <a:off x="5702710" y="5086932"/>
            <a:ext cx="855406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5C029C-DE47-AF0A-902F-9FD7805A6369}"/>
                  </a:ext>
                </a:extLst>
              </p:cNvPr>
              <p:cNvSpPr txBox="1"/>
              <p:nvPr/>
            </p:nvSpPr>
            <p:spPr>
              <a:xfrm>
                <a:off x="6695769" y="1869253"/>
                <a:ext cx="3774140" cy="16655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ca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a-E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ca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ca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ca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ca-E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s-E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s-ES" sz="20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ES" sz="20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>
                                  <m:f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s-ES" sz="20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ES" sz="20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ES" sz="20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>
                                  <m:f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ES" sz="20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ca-ES" sz="2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5C029C-DE47-AF0A-902F-9FD7805A6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769" y="1869253"/>
                <a:ext cx="3774140" cy="16655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0451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148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Puig Vidal</dc:creator>
  <cp:lastModifiedBy>Dr. Manel Puig i Vidal</cp:lastModifiedBy>
  <cp:revision>3</cp:revision>
  <dcterms:created xsi:type="dcterms:W3CDTF">2021-11-25T16:58:45Z</dcterms:created>
  <dcterms:modified xsi:type="dcterms:W3CDTF">2023-12-02T12:14:39Z</dcterms:modified>
</cp:coreProperties>
</file>