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ACFD29-DB21-4615-A794-CE5CD6B69CA2}" v="3" dt="2022-01-31T16:49:06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anel Puig i Vidal" userId="0d549d0e-cb25-4ad8-b3a5-db046c349dfe" providerId="ADAL" clId="{A3ACFD29-DB21-4615-A794-CE5CD6B69CA2}"/>
    <pc:docChg chg="custSel addSld modSld">
      <pc:chgData name="Dr. Manel Puig i Vidal" userId="0d549d0e-cb25-4ad8-b3a5-db046c349dfe" providerId="ADAL" clId="{A3ACFD29-DB21-4615-A794-CE5CD6B69CA2}" dt="2022-01-31T16:49:22.466" v="218" actId="208"/>
      <pc:docMkLst>
        <pc:docMk/>
      </pc:docMkLst>
      <pc:sldChg chg="addSp delSp modSp new mod">
        <pc:chgData name="Dr. Manel Puig i Vidal" userId="0d549d0e-cb25-4ad8-b3a5-db046c349dfe" providerId="ADAL" clId="{A3ACFD29-DB21-4615-A794-CE5CD6B69CA2}" dt="2022-01-31T16:49:22.466" v="218" actId="208"/>
        <pc:sldMkLst>
          <pc:docMk/>
          <pc:sldMk cId="1836781412" sldId="256"/>
        </pc:sldMkLst>
        <pc:spChg chg="del">
          <ac:chgData name="Dr. Manel Puig i Vidal" userId="0d549d0e-cb25-4ad8-b3a5-db046c349dfe" providerId="ADAL" clId="{A3ACFD29-DB21-4615-A794-CE5CD6B69CA2}" dt="2022-01-31T12:13:30.169" v="1" actId="478"/>
          <ac:spMkLst>
            <pc:docMk/>
            <pc:sldMk cId="1836781412" sldId="256"/>
            <ac:spMk id="2" creationId="{FD02933A-8577-4E01-8068-E2D9D2F79F58}"/>
          </ac:spMkLst>
        </pc:spChg>
        <pc:spChg chg="del">
          <ac:chgData name="Dr. Manel Puig i Vidal" userId="0d549d0e-cb25-4ad8-b3a5-db046c349dfe" providerId="ADAL" clId="{A3ACFD29-DB21-4615-A794-CE5CD6B69CA2}" dt="2022-01-31T12:13:30.169" v="1" actId="478"/>
          <ac:spMkLst>
            <pc:docMk/>
            <pc:sldMk cId="1836781412" sldId="256"/>
            <ac:spMk id="3" creationId="{65344AA6-9122-4B88-A9EF-B1527C9DC03E}"/>
          </ac:spMkLst>
        </pc:spChg>
        <pc:spChg chg="add mod">
          <ac:chgData name="Dr. Manel Puig i Vidal" userId="0d549d0e-cb25-4ad8-b3a5-db046c349dfe" providerId="ADAL" clId="{A3ACFD29-DB21-4615-A794-CE5CD6B69CA2}" dt="2022-01-31T12:20:38.343" v="150" actId="1076"/>
          <ac:spMkLst>
            <pc:docMk/>
            <pc:sldMk cId="1836781412" sldId="256"/>
            <ac:spMk id="4" creationId="{A6301555-F5B1-4164-897D-2596429B4614}"/>
          </ac:spMkLst>
        </pc:spChg>
        <pc:spChg chg="add mod">
          <ac:chgData name="Dr. Manel Puig i Vidal" userId="0d549d0e-cb25-4ad8-b3a5-db046c349dfe" providerId="ADAL" clId="{A3ACFD29-DB21-4615-A794-CE5CD6B69CA2}" dt="2022-01-31T12:15:18.993" v="29" actId="1037"/>
          <ac:spMkLst>
            <pc:docMk/>
            <pc:sldMk cId="1836781412" sldId="256"/>
            <ac:spMk id="5" creationId="{7DDEEFC5-85FE-4608-8C67-90F57EB31391}"/>
          </ac:spMkLst>
        </pc:spChg>
        <pc:spChg chg="add mod">
          <ac:chgData name="Dr. Manel Puig i Vidal" userId="0d549d0e-cb25-4ad8-b3a5-db046c349dfe" providerId="ADAL" clId="{A3ACFD29-DB21-4615-A794-CE5CD6B69CA2}" dt="2022-01-31T16:49:22.466" v="218" actId="208"/>
          <ac:spMkLst>
            <pc:docMk/>
            <pc:sldMk cId="1836781412" sldId="256"/>
            <ac:spMk id="8" creationId="{54AEBCB3-1D0D-4C63-B4D3-A5823C6969E2}"/>
          </ac:spMkLst>
        </pc:spChg>
        <pc:spChg chg="add">
          <ac:chgData name="Dr. Manel Puig i Vidal" userId="0d549d0e-cb25-4ad8-b3a5-db046c349dfe" providerId="ADAL" clId="{A3ACFD29-DB21-4615-A794-CE5CD6B69CA2}" dt="2022-01-31T12:20:49.191" v="151" actId="11529"/>
          <ac:spMkLst>
            <pc:docMk/>
            <pc:sldMk cId="1836781412" sldId="256"/>
            <ac:spMk id="13" creationId="{9919BC81-0FF0-4389-90EC-8F4DC399BF3F}"/>
          </ac:spMkLst>
        </pc:spChg>
        <pc:grpChg chg="add mod">
          <ac:chgData name="Dr. Manel Puig i Vidal" userId="0d549d0e-cb25-4ad8-b3a5-db046c349dfe" providerId="ADAL" clId="{A3ACFD29-DB21-4615-A794-CE5CD6B69CA2}" dt="2022-01-31T16:49:06.041" v="217" actId="164"/>
          <ac:grpSpMkLst>
            <pc:docMk/>
            <pc:sldMk cId="1836781412" sldId="256"/>
            <ac:grpSpMk id="14" creationId="{DA46C130-39DF-4945-B5BB-C7D1F6F5EE99}"/>
          </ac:grpSpMkLst>
        </pc:grpChg>
        <pc:cxnChg chg="add mod">
          <ac:chgData name="Dr. Manel Puig i Vidal" userId="0d549d0e-cb25-4ad8-b3a5-db046c349dfe" providerId="ADAL" clId="{A3ACFD29-DB21-4615-A794-CE5CD6B69CA2}" dt="2022-01-31T16:49:22.466" v="218" actId="208"/>
          <ac:cxnSpMkLst>
            <pc:docMk/>
            <pc:sldMk cId="1836781412" sldId="256"/>
            <ac:cxnSpMk id="7" creationId="{D08E73BC-6007-4E3A-89D9-74D130A183ED}"/>
          </ac:cxnSpMkLst>
        </pc:cxnChg>
        <pc:cxnChg chg="add mod">
          <ac:chgData name="Dr. Manel Puig i Vidal" userId="0d549d0e-cb25-4ad8-b3a5-db046c349dfe" providerId="ADAL" clId="{A3ACFD29-DB21-4615-A794-CE5CD6B69CA2}" dt="2022-01-31T16:49:22.466" v="218" actId="208"/>
          <ac:cxnSpMkLst>
            <pc:docMk/>
            <pc:sldMk cId="1836781412" sldId="256"/>
            <ac:cxnSpMk id="9" creationId="{E35ACCAE-D100-4651-B826-2E38291432F0}"/>
          </ac:cxnSpMkLst>
        </pc:cxnChg>
      </pc:sldChg>
      <pc:sldChg chg="addSp delSp modSp new mod">
        <pc:chgData name="Dr. Manel Puig i Vidal" userId="0d549d0e-cb25-4ad8-b3a5-db046c349dfe" providerId="ADAL" clId="{A3ACFD29-DB21-4615-A794-CE5CD6B69CA2}" dt="2022-01-31T14:59:35.597" v="192" actId="14100"/>
        <pc:sldMkLst>
          <pc:docMk/>
          <pc:sldMk cId="2973386923" sldId="257"/>
        </pc:sldMkLst>
        <pc:spChg chg="del">
          <ac:chgData name="Dr. Manel Puig i Vidal" userId="0d549d0e-cb25-4ad8-b3a5-db046c349dfe" providerId="ADAL" clId="{A3ACFD29-DB21-4615-A794-CE5CD6B69CA2}" dt="2022-01-31T14:57:33.860" v="153" actId="478"/>
          <ac:spMkLst>
            <pc:docMk/>
            <pc:sldMk cId="2973386923" sldId="257"/>
            <ac:spMk id="2" creationId="{6CB62C7E-34F6-42C8-AED4-536F1B280409}"/>
          </ac:spMkLst>
        </pc:spChg>
        <pc:spChg chg="del">
          <ac:chgData name="Dr. Manel Puig i Vidal" userId="0d549d0e-cb25-4ad8-b3a5-db046c349dfe" providerId="ADAL" clId="{A3ACFD29-DB21-4615-A794-CE5CD6B69CA2}" dt="2022-01-31T14:57:33.860" v="153" actId="478"/>
          <ac:spMkLst>
            <pc:docMk/>
            <pc:sldMk cId="2973386923" sldId="257"/>
            <ac:spMk id="3" creationId="{BC325676-C92B-4E06-86EF-367AB81C432D}"/>
          </ac:spMkLst>
        </pc:spChg>
        <pc:spChg chg="add mod">
          <ac:chgData name="Dr. Manel Puig i Vidal" userId="0d549d0e-cb25-4ad8-b3a5-db046c349dfe" providerId="ADAL" clId="{A3ACFD29-DB21-4615-A794-CE5CD6B69CA2}" dt="2022-01-31T14:59:31.029" v="191" actId="1076"/>
          <ac:spMkLst>
            <pc:docMk/>
            <pc:sldMk cId="2973386923" sldId="257"/>
            <ac:spMk id="8" creationId="{DE37F730-E906-4772-9871-ACA8C56D0CB7}"/>
          </ac:spMkLst>
        </pc:spChg>
        <pc:picChg chg="add mod">
          <ac:chgData name="Dr. Manel Puig i Vidal" userId="0d549d0e-cb25-4ad8-b3a5-db046c349dfe" providerId="ADAL" clId="{A3ACFD29-DB21-4615-A794-CE5CD6B69CA2}" dt="2022-01-31T14:58:25.375" v="160" actId="1076"/>
          <ac:picMkLst>
            <pc:docMk/>
            <pc:sldMk cId="2973386923" sldId="257"/>
            <ac:picMk id="5" creationId="{F6B34120-9594-4D98-9358-E287C24FA7E3}"/>
          </ac:picMkLst>
        </pc:picChg>
        <pc:picChg chg="add mod">
          <ac:chgData name="Dr. Manel Puig i Vidal" userId="0d549d0e-cb25-4ad8-b3a5-db046c349dfe" providerId="ADAL" clId="{A3ACFD29-DB21-4615-A794-CE5CD6B69CA2}" dt="2022-01-31T14:59:35.597" v="192" actId="14100"/>
          <ac:picMkLst>
            <pc:docMk/>
            <pc:sldMk cId="2973386923" sldId="257"/>
            <ac:picMk id="7" creationId="{CF9B00F9-2FE7-4C71-A055-198809A78F9B}"/>
          </ac:picMkLst>
        </pc:picChg>
      </pc:sldChg>
      <pc:sldChg chg="addSp delSp modSp new mod">
        <pc:chgData name="Dr. Manel Puig i Vidal" userId="0d549d0e-cb25-4ad8-b3a5-db046c349dfe" providerId="ADAL" clId="{A3ACFD29-DB21-4615-A794-CE5CD6B69CA2}" dt="2022-01-31T15:34:15.416" v="215" actId="1036"/>
        <pc:sldMkLst>
          <pc:docMk/>
          <pc:sldMk cId="2773067964" sldId="258"/>
        </pc:sldMkLst>
        <pc:spChg chg="del">
          <ac:chgData name="Dr. Manel Puig i Vidal" userId="0d549d0e-cb25-4ad8-b3a5-db046c349dfe" providerId="ADAL" clId="{A3ACFD29-DB21-4615-A794-CE5CD6B69CA2}" dt="2022-01-31T15:32:36.185" v="194" actId="478"/>
          <ac:spMkLst>
            <pc:docMk/>
            <pc:sldMk cId="2773067964" sldId="258"/>
            <ac:spMk id="2" creationId="{95B1A582-9D22-455F-8C6F-9C6FFA21E5CF}"/>
          </ac:spMkLst>
        </pc:spChg>
        <pc:spChg chg="del">
          <ac:chgData name="Dr. Manel Puig i Vidal" userId="0d549d0e-cb25-4ad8-b3a5-db046c349dfe" providerId="ADAL" clId="{A3ACFD29-DB21-4615-A794-CE5CD6B69CA2}" dt="2022-01-31T15:32:36.185" v="194" actId="478"/>
          <ac:spMkLst>
            <pc:docMk/>
            <pc:sldMk cId="2773067964" sldId="258"/>
            <ac:spMk id="3" creationId="{091F5F9F-22A9-4B35-844B-4467A8B3F424}"/>
          </ac:spMkLst>
        </pc:spChg>
        <pc:picChg chg="add mod">
          <ac:chgData name="Dr. Manel Puig i Vidal" userId="0d549d0e-cb25-4ad8-b3a5-db046c349dfe" providerId="ADAL" clId="{A3ACFD29-DB21-4615-A794-CE5CD6B69CA2}" dt="2022-01-31T15:34:07.210" v="211" actId="14100"/>
          <ac:picMkLst>
            <pc:docMk/>
            <pc:sldMk cId="2773067964" sldId="258"/>
            <ac:picMk id="5" creationId="{009466C1-6D00-4F92-8B14-5C772A0DE84E}"/>
          </ac:picMkLst>
        </pc:picChg>
        <pc:picChg chg="add del mod">
          <ac:chgData name="Dr. Manel Puig i Vidal" userId="0d549d0e-cb25-4ad8-b3a5-db046c349dfe" providerId="ADAL" clId="{A3ACFD29-DB21-4615-A794-CE5CD6B69CA2}" dt="2022-01-31T15:33:43.697" v="201" actId="478"/>
          <ac:picMkLst>
            <pc:docMk/>
            <pc:sldMk cId="2773067964" sldId="258"/>
            <ac:picMk id="7" creationId="{7B76D102-C567-4E85-AA3C-B8F4CFA59430}"/>
          </ac:picMkLst>
        </pc:picChg>
        <pc:picChg chg="add mod">
          <ac:chgData name="Dr. Manel Puig i Vidal" userId="0d549d0e-cb25-4ad8-b3a5-db046c349dfe" providerId="ADAL" clId="{A3ACFD29-DB21-4615-A794-CE5CD6B69CA2}" dt="2022-01-31T15:34:15.416" v="215" actId="1036"/>
          <ac:picMkLst>
            <pc:docMk/>
            <pc:sldMk cId="2773067964" sldId="258"/>
            <ac:picMk id="9" creationId="{8A26DD69-9BFC-4424-B800-1B73617B93FA}"/>
          </ac:picMkLst>
        </pc:picChg>
      </pc:sldChg>
      <pc:sldMasterChg chg="addSldLayout">
        <pc:chgData name="Dr. Manel Puig i Vidal" userId="0d549d0e-cb25-4ad8-b3a5-db046c349dfe" providerId="ADAL" clId="{A3ACFD29-DB21-4615-A794-CE5CD6B69CA2}" dt="2022-01-31T12:13:23.790" v="0" actId="680"/>
        <pc:sldMasterMkLst>
          <pc:docMk/>
          <pc:sldMasterMk cId="2159889210" sldId="2147483648"/>
        </pc:sldMasterMkLst>
        <pc:sldLayoutChg chg="add">
          <pc:chgData name="Dr. Manel Puig i Vidal" userId="0d549d0e-cb25-4ad8-b3a5-db046c349dfe" providerId="ADAL" clId="{A3ACFD29-DB21-4615-A794-CE5CD6B69CA2}" dt="2022-01-31T12:13:23.790" v="0" actId="680"/>
          <pc:sldLayoutMkLst>
            <pc:docMk/>
            <pc:sldMasterMk cId="2159889210" sldId="2147483648"/>
            <pc:sldLayoutMk cId="1540863599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ABEC2-BFF9-412B-B7AD-28F04DA7E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AD54AE-7477-493A-A570-50BD25BEB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4086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88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6301555-F5B1-4164-897D-2596429B4614}"/>
              </a:ext>
            </a:extLst>
          </p:cNvPr>
          <p:cNvSpPr/>
          <p:nvPr/>
        </p:nvSpPr>
        <p:spPr>
          <a:xfrm>
            <a:off x="986828" y="356843"/>
            <a:ext cx="10755517" cy="55769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DDEEFC5-85FE-4608-8C67-90F57EB31391}"/>
              </a:ext>
            </a:extLst>
          </p:cNvPr>
          <p:cNvSpPr/>
          <p:nvPr/>
        </p:nvSpPr>
        <p:spPr>
          <a:xfrm>
            <a:off x="2018930" y="1511929"/>
            <a:ext cx="3829615" cy="3675707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noFill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DA46C130-39DF-4945-B5BB-C7D1F6F5EE99}"/>
              </a:ext>
            </a:extLst>
          </p:cNvPr>
          <p:cNvGrpSpPr/>
          <p:nvPr/>
        </p:nvGrpSpPr>
        <p:grpSpPr>
          <a:xfrm>
            <a:off x="7288047" y="1693262"/>
            <a:ext cx="3666656" cy="3258970"/>
            <a:chOff x="7288047" y="1693262"/>
            <a:chExt cx="3666656" cy="3258970"/>
          </a:xfrm>
        </p:grpSpPr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D08E73BC-6007-4E3A-89D9-74D130A183ED}"/>
                </a:ext>
              </a:extLst>
            </p:cNvPr>
            <p:cNvCxnSpPr>
              <a:cxnSpLocks/>
            </p:cNvCxnSpPr>
            <p:nvPr/>
          </p:nvCxnSpPr>
          <p:spPr>
            <a:xfrm>
              <a:off x="7288047" y="4952232"/>
              <a:ext cx="3274329" cy="0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co 7">
              <a:extLst>
                <a:ext uri="{FF2B5EF4-FFF2-40B4-BE49-F238E27FC236}">
                  <a16:creationId xmlns:a16="http://schemas.microsoft.com/office/drawing/2014/main" id="{54AEBCB3-1D0D-4C63-B4D3-A5823C6969E2}"/>
                </a:ext>
              </a:extLst>
            </p:cNvPr>
            <p:cNvSpPr/>
            <p:nvPr/>
          </p:nvSpPr>
          <p:spPr>
            <a:xfrm>
              <a:off x="10145920" y="4255128"/>
              <a:ext cx="808783" cy="697104"/>
            </a:xfrm>
            <a:prstGeom prst="arc">
              <a:avLst>
                <a:gd name="adj1" fmla="val 36825"/>
                <a:gd name="adj2" fmla="val 5426014"/>
              </a:avLst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E35ACCAE-D100-4651-B826-2E38291432F0}"/>
                </a:ext>
              </a:extLst>
            </p:cNvPr>
            <p:cNvCxnSpPr>
              <a:cxnSpLocks/>
            </p:cNvCxnSpPr>
            <p:nvPr/>
          </p:nvCxnSpPr>
          <p:spPr>
            <a:xfrm>
              <a:off x="10954703" y="1693262"/>
              <a:ext cx="0" cy="2922759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9919BC81-0FF0-4389-90EC-8F4DC399BF3F}"/>
              </a:ext>
            </a:extLst>
          </p:cNvPr>
          <p:cNvSpPr/>
          <p:nvPr/>
        </p:nvSpPr>
        <p:spPr>
          <a:xfrm>
            <a:off x="7288047" y="1511929"/>
            <a:ext cx="1004927" cy="968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3678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6B34120-9594-4D98-9358-E287C24FA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337" y="1772713"/>
            <a:ext cx="5830114" cy="242921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F9B00F9-2FE7-4C71-A055-198809A78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67" y="1707398"/>
            <a:ext cx="4562669" cy="34238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E37F730-E906-4772-9871-ACA8C56D0CB7}"/>
              </a:ext>
            </a:extLst>
          </p:cNvPr>
          <p:cNvSpPr txBox="1"/>
          <p:nvPr/>
        </p:nvSpPr>
        <p:spPr>
          <a:xfrm>
            <a:off x="5506736" y="4201927"/>
            <a:ext cx="1178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H: 0-180</a:t>
            </a:r>
          </a:p>
          <a:p>
            <a:r>
              <a:rPr lang="ca-ES" dirty="0"/>
              <a:t>S: 100-255</a:t>
            </a:r>
          </a:p>
          <a:p>
            <a:r>
              <a:rPr lang="ca-ES" dirty="0"/>
              <a:t>V: 20-255</a:t>
            </a:r>
          </a:p>
        </p:txBody>
      </p:sp>
    </p:spTree>
    <p:extLst>
      <p:ext uri="{BB962C8B-B14F-4D97-AF65-F5344CB8AC3E}">
        <p14:creationId xmlns:p14="http://schemas.microsoft.com/office/powerpoint/2010/main" val="297338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09466C1-6D00-4F92-8B14-5C772A0DE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151" y="1996750"/>
            <a:ext cx="5390944" cy="291176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A26DD69-9BFC-4424-B800-1B73617B9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77" y="2010585"/>
            <a:ext cx="5390945" cy="289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67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9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Dr. Manel Puig i Vidal</dc:creator>
  <cp:lastModifiedBy>Dr. Manel Puig i Vidal</cp:lastModifiedBy>
  <cp:revision>1</cp:revision>
  <dcterms:created xsi:type="dcterms:W3CDTF">2022-01-31T12:13:22Z</dcterms:created>
  <dcterms:modified xsi:type="dcterms:W3CDTF">2022-01-31T19:40:13Z</dcterms:modified>
</cp:coreProperties>
</file>