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1B01CE-07DB-4C35-BAA8-32E6803A1E5E}" v="5" dt="2021-04-23T09:07:18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anel Puig i Vidal" userId="0d549d0e-cb25-4ad8-b3a5-db046c349dfe" providerId="ADAL" clId="{E81B01CE-07DB-4C35-BAA8-32E6803A1E5E}"/>
    <pc:docChg chg="custSel delSld modSld">
      <pc:chgData name="Dr. Manel Puig i Vidal" userId="0d549d0e-cb25-4ad8-b3a5-db046c349dfe" providerId="ADAL" clId="{E81B01CE-07DB-4C35-BAA8-32E6803A1E5E}" dt="2021-04-23T09:06:27.337" v="77" actId="1076"/>
      <pc:docMkLst>
        <pc:docMk/>
      </pc:docMkLst>
      <pc:sldChg chg="del">
        <pc:chgData name="Dr. Manel Puig i Vidal" userId="0d549d0e-cb25-4ad8-b3a5-db046c349dfe" providerId="ADAL" clId="{E81B01CE-07DB-4C35-BAA8-32E6803A1E5E}" dt="2021-04-23T09:03:19.582" v="2" actId="47"/>
        <pc:sldMkLst>
          <pc:docMk/>
          <pc:sldMk cId="4001132248" sldId="256"/>
        </pc:sldMkLst>
      </pc:sldChg>
      <pc:sldChg chg="del">
        <pc:chgData name="Dr. Manel Puig i Vidal" userId="0d549d0e-cb25-4ad8-b3a5-db046c349dfe" providerId="ADAL" clId="{E81B01CE-07DB-4C35-BAA8-32E6803A1E5E}" dt="2021-04-23T09:03:20.246" v="3" actId="47"/>
        <pc:sldMkLst>
          <pc:docMk/>
          <pc:sldMk cId="203506509" sldId="257"/>
        </pc:sldMkLst>
      </pc:sldChg>
      <pc:sldChg chg="del">
        <pc:chgData name="Dr. Manel Puig i Vidal" userId="0d549d0e-cb25-4ad8-b3a5-db046c349dfe" providerId="ADAL" clId="{E81B01CE-07DB-4C35-BAA8-32E6803A1E5E}" dt="2021-04-23T09:03:21.231" v="4" actId="47"/>
        <pc:sldMkLst>
          <pc:docMk/>
          <pc:sldMk cId="630836087" sldId="258"/>
        </pc:sldMkLst>
      </pc:sldChg>
      <pc:sldChg chg="addSp delSp modSp mod">
        <pc:chgData name="Dr. Manel Puig i Vidal" userId="0d549d0e-cb25-4ad8-b3a5-db046c349dfe" providerId="ADAL" clId="{E81B01CE-07DB-4C35-BAA8-32E6803A1E5E}" dt="2021-04-23T09:06:27.337" v="77" actId="1076"/>
        <pc:sldMkLst>
          <pc:docMk/>
          <pc:sldMk cId="4094974336" sldId="259"/>
        </pc:sldMkLst>
        <pc:spChg chg="mod">
          <ac:chgData name="Dr. Manel Puig i Vidal" userId="0d549d0e-cb25-4ad8-b3a5-db046c349dfe" providerId="ADAL" clId="{E81B01CE-07DB-4C35-BAA8-32E6803A1E5E}" dt="2021-04-23T09:06:21.704" v="76" actId="1076"/>
          <ac:spMkLst>
            <pc:docMk/>
            <pc:sldMk cId="4094974336" sldId="259"/>
            <ac:spMk id="10" creationId="{259A914E-1F70-4883-A69A-B870D4892089}"/>
          </ac:spMkLst>
        </pc:spChg>
        <pc:spChg chg="del">
          <ac:chgData name="Dr. Manel Puig i Vidal" userId="0d549d0e-cb25-4ad8-b3a5-db046c349dfe" providerId="ADAL" clId="{E81B01CE-07DB-4C35-BAA8-32E6803A1E5E}" dt="2021-04-23T09:05:19.135" v="62" actId="478"/>
          <ac:spMkLst>
            <pc:docMk/>
            <pc:sldMk cId="4094974336" sldId="259"/>
            <ac:spMk id="14" creationId="{9161A82D-A686-4891-97C0-0F9A0D104E76}"/>
          </ac:spMkLst>
        </pc:spChg>
        <pc:spChg chg="add mod">
          <ac:chgData name="Dr. Manel Puig i Vidal" userId="0d549d0e-cb25-4ad8-b3a5-db046c349dfe" providerId="ADAL" clId="{E81B01CE-07DB-4C35-BAA8-32E6803A1E5E}" dt="2021-04-23T09:06:27.337" v="77" actId="1076"/>
          <ac:spMkLst>
            <pc:docMk/>
            <pc:sldMk cId="4094974336" sldId="259"/>
            <ac:spMk id="15" creationId="{CCA8A0AD-F27A-4BA7-93AC-E3E4FC3D3747}"/>
          </ac:spMkLst>
        </pc:spChg>
        <pc:spChg chg="mod">
          <ac:chgData name="Dr. Manel Puig i Vidal" userId="0d549d0e-cb25-4ad8-b3a5-db046c349dfe" providerId="ADAL" clId="{E81B01CE-07DB-4C35-BAA8-32E6803A1E5E}" dt="2021-04-23T09:03:44.241" v="21" actId="1076"/>
          <ac:spMkLst>
            <pc:docMk/>
            <pc:sldMk cId="4094974336" sldId="259"/>
            <ac:spMk id="16" creationId="{7B6B8FE8-0FDC-45B2-8688-D7007DF45888}"/>
          </ac:spMkLst>
        </pc:spChg>
        <pc:spChg chg="mod">
          <ac:chgData name="Dr. Manel Puig i Vidal" userId="0d549d0e-cb25-4ad8-b3a5-db046c349dfe" providerId="ADAL" clId="{E81B01CE-07DB-4C35-BAA8-32E6803A1E5E}" dt="2021-04-23T09:03:56.836" v="30" actId="20577"/>
          <ac:spMkLst>
            <pc:docMk/>
            <pc:sldMk cId="4094974336" sldId="259"/>
            <ac:spMk id="17" creationId="{ED46DB8F-4EF6-4A26-B233-47A0DE0722F9}"/>
          </ac:spMkLst>
        </pc:spChg>
        <pc:spChg chg="mod">
          <ac:chgData name="Dr. Manel Puig i Vidal" userId="0d549d0e-cb25-4ad8-b3a5-db046c349dfe" providerId="ADAL" clId="{E81B01CE-07DB-4C35-BAA8-32E6803A1E5E}" dt="2021-04-23T09:04:45.195" v="41" actId="20577"/>
          <ac:spMkLst>
            <pc:docMk/>
            <pc:sldMk cId="4094974336" sldId="259"/>
            <ac:spMk id="25" creationId="{C2A1462F-3A2F-49F3-91FD-8F6DAE4CBF17}"/>
          </ac:spMkLst>
        </pc:spChg>
        <pc:spChg chg="mod">
          <ac:chgData name="Dr. Manel Puig i Vidal" userId="0d549d0e-cb25-4ad8-b3a5-db046c349dfe" providerId="ADAL" clId="{E81B01CE-07DB-4C35-BAA8-32E6803A1E5E}" dt="2021-04-23T09:04:58.039" v="52" actId="20577"/>
          <ac:spMkLst>
            <pc:docMk/>
            <pc:sldMk cId="4094974336" sldId="259"/>
            <ac:spMk id="26" creationId="{C6402B58-9AE2-459C-9825-2A767E75ED13}"/>
          </ac:spMkLst>
        </pc:spChg>
        <pc:spChg chg="mod">
          <ac:chgData name="Dr. Manel Puig i Vidal" userId="0d549d0e-cb25-4ad8-b3a5-db046c349dfe" providerId="ADAL" clId="{E81B01CE-07DB-4C35-BAA8-32E6803A1E5E}" dt="2021-04-23T09:05:28.108" v="68" actId="20577"/>
          <ac:spMkLst>
            <pc:docMk/>
            <pc:sldMk cId="4094974336" sldId="259"/>
            <ac:spMk id="27" creationId="{CDF0E9AF-3744-422D-ADA7-52A62D6E81DF}"/>
          </ac:spMkLst>
        </pc:spChg>
      </pc:sldChg>
      <pc:sldChg chg="del">
        <pc:chgData name="Dr. Manel Puig i Vidal" userId="0d549d0e-cb25-4ad8-b3a5-db046c349dfe" providerId="ADAL" clId="{E81B01CE-07DB-4C35-BAA8-32E6803A1E5E}" dt="2021-04-23T09:03:14.220" v="0" actId="47"/>
        <pc:sldMkLst>
          <pc:docMk/>
          <pc:sldMk cId="3399332219" sldId="260"/>
        </pc:sldMkLst>
      </pc:sldChg>
      <pc:sldChg chg="del">
        <pc:chgData name="Dr. Manel Puig i Vidal" userId="0d549d0e-cb25-4ad8-b3a5-db046c349dfe" providerId="ADAL" clId="{E81B01CE-07DB-4C35-BAA8-32E6803A1E5E}" dt="2021-04-23T09:03:15.048" v="1" actId="47"/>
        <pc:sldMkLst>
          <pc:docMk/>
          <pc:sldMk cId="255824104" sldId="261"/>
        </pc:sldMkLst>
      </pc:sldChg>
      <pc:sldChg chg="del">
        <pc:chgData name="Dr. Manel Puig i Vidal" userId="0d549d0e-cb25-4ad8-b3a5-db046c349dfe" providerId="ADAL" clId="{E81B01CE-07DB-4C35-BAA8-32E6803A1E5E}" dt="2021-04-23T09:06:03.403" v="75" actId="47"/>
        <pc:sldMkLst>
          <pc:docMk/>
          <pc:sldMk cId="2967436431" sldId="262"/>
        </pc:sldMkLst>
      </pc:sldChg>
    </pc:docChg>
  </pc:docChgLst>
  <pc:docChgLst>
    <pc:chgData name="Dr. Manel Puig i Vidal" userId="0d549d0e-cb25-4ad8-b3a5-db046c349dfe" providerId="ADAL" clId="{B9EA1E92-8AC4-459C-B721-D0351103E7A4}"/>
    <pc:docChg chg="custSel addSld modSld">
      <pc:chgData name="Dr. Manel Puig i Vidal" userId="0d549d0e-cb25-4ad8-b3a5-db046c349dfe" providerId="ADAL" clId="{B9EA1E92-8AC4-459C-B721-D0351103E7A4}" dt="2020-12-13T19:34:16.358" v="829" actId="1076"/>
      <pc:docMkLst>
        <pc:docMk/>
      </pc:docMkLst>
      <pc:sldChg chg="addSp delSp modSp add mod">
        <pc:chgData name="Dr. Manel Puig i Vidal" userId="0d549d0e-cb25-4ad8-b3a5-db046c349dfe" providerId="ADAL" clId="{B9EA1E92-8AC4-459C-B721-D0351103E7A4}" dt="2020-11-27T19:39:17.304" v="190" actId="20577"/>
        <pc:sldMkLst>
          <pc:docMk/>
          <pc:sldMk cId="4094974336" sldId="259"/>
        </pc:sldMkLst>
        <pc:spChg chg="add del">
          <ac:chgData name="Dr. Manel Puig i Vidal" userId="0d549d0e-cb25-4ad8-b3a5-db046c349dfe" providerId="ADAL" clId="{B9EA1E92-8AC4-459C-B721-D0351103E7A4}" dt="2020-11-27T19:26:46.588" v="125" actId="478"/>
          <ac:spMkLst>
            <pc:docMk/>
            <pc:sldMk cId="4094974336" sldId="259"/>
            <ac:spMk id="3" creationId="{EE6B53CC-59AF-454C-B737-28FF35FE09CA}"/>
          </ac:spMkLst>
        </pc:spChg>
        <pc:spChg chg="del">
          <ac:chgData name="Dr. Manel Puig i Vidal" userId="0d549d0e-cb25-4ad8-b3a5-db046c349dfe" providerId="ADAL" clId="{B9EA1E92-8AC4-459C-B721-D0351103E7A4}" dt="2020-11-27T19:04:49.037" v="81" actId="478"/>
          <ac:spMkLst>
            <pc:docMk/>
            <pc:sldMk cId="4094974336" sldId="259"/>
            <ac:spMk id="4" creationId="{2EF79D58-E108-4CD4-B916-1E3538D64DE9}"/>
          </ac:spMkLst>
        </pc:spChg>
        <pc:spChg chg="del">
          <ac:chgData name="Dr. Manel Puig i Vidal" userId="0d549d0e-cb25-4ad8-b3a5-db046c349dfe" providerId="ADAL" clId="{B9EA1E92-8AC4-459C-B721-D0351103E7A4}" dt="2020-11-27T19:04:53.886" v="82" actId="478"/>
          <ac:spMkLst>
            <pc:docMk/>
            <pc:sldMk cId="4094974336" sldId="259"/>
            <ac:spMk id="5" creationId="{1FEF9BC5-C30D-4EBB-9A94-8FC5595F99A3}"/>
          </ac:spMkLst>
        </pc:spChg>
        <pc:spChg chg="add del">
          <ac:chgData name="Dr. Manel Puig i Vidal" userId="0d549d0e-cb25-4ad8-b3a5-db046c349dfe" providerId="ADAL" clId="{B9EA1E92-8AC4-459C-B721-D0351103E7A4}" dt="2020-11-27T19:26:47.908" v="126" actId="478"/>
          <ac:spMkLst>
            <pc:docMk/>
            <pc:sldMk cId="4094974336" sldId="259"/>
            <ac:spMk id="6" creationId="{7B28E2A2-547A-47AD-B281-6FA6BB11F084}"/>
          </ac:spMkLst>
        </pc:spChg>
        <pc:spChg chg="mod">
          <ac:chgData name="Dr. Manel Puig i Vidal" userId="0d549d0e-cb25-4ad8-b3a5-db046c349dfe" providerId="ADAL" clId="{B9EA1E92-8AC4-459C-B721-D0351103E7A4}" dt="2020-11-27T19:24:25.520" v="111" actId="1038"/>
          <ac:spMkLst>
            <pc:docMk/>
            <pc:sldMk cId="4094974336" sldId="259"/>
            <ac:spMk id="8" creationId="{99244EB1-158A-4D55-98F4-172650970AF5}"/>
          </ac:spMkLst>
        </pc:spChg>
        <pc:spChg chg="add mod">
          <ac:chgData name="Dr. Manel Puig i Vidal" userId="0d549d0e-cb25-4ad8-b3a5-db046c349dfe" providerId="ADAL" clId="{B9EA1E92-8AC4-459C-B721-D0351103E7A4}" dt="2020-11-27T19:27:22.637" v="132"/>
          <ac:spMkLst>
            <pc:docMk/>
            <pc:sldMk cId="4094974336" sldId="259"/>
            <ac:spMk id="9" creationId="{4EF9ABCA-B3F2-4552-B45F-5E1D4718C8CD}"/>
          </ac:spMkLst>
        </pc:spChg>
        <pc:spChg chg="mod">
          <ac:chgData name="Dr. Manel Puig i Vidal" userId="0d549d0e-cb25-4ad8-b3a5-db046c349dfe" providerId="ADAL" clId="{B9EA1E92-8AC4-459C-B721-D0351103E7A4}" dt="2020-11-27T19:28:36.598" v="139" actId="20577"/>
          <ac:spMkLst>
            <pc:docMk/>
            <pc:sldMk cId="4094974336" sldId="259"/>
            <ac:spMk id="10" creationId="{259A914E-1F70-4883-A69A-B870D4892089}"/>
          </ac:spMkLst>
        </pc:spChg>
        <pc:spChg chg="del">
          <ac:chgData name="Dr. Manel Puig i Vidal" userId="0d549d0e-cb25-4ad8-b3a5-db046c349dfe" providerId="ADAL" clId="{B9EA1E92-8AC4-459C-B721-D0351103E7A4}" dt="2020-11-27T19:04:53.886" v="82" actId="478"/>
          <ac:spMkLst>
            <pc:docMk/>
            <pc:sldMk cId="4094974336" sldId="259"/>
            <ac:spMk id="11" creationId="{CA9161F0-C911-4A91-A94B-90868AE61145}"/>
          </ac:spMkLst>
        </pc:spChg>
        <pc:spChg chg="mod">
          <ac:chgData name="Dr. Manel Puig i Vidal" userId="0d549d0e-cb25-4ad8-b3a5-db046c349dfe" providerId="ADAL" clId="{B9EA1E92-8AC4-459C-B721-D0351103E7A4}" dt="2020-11-27T19:24:25.520" v="111" actId="1038"/>
          <ac:spMkLst>
            <pc:docMk/>
            <pc:sldMk cId="4094974336" sldId="259"/>
            <ac:spMk id="12" creationId="{32501159-C072-4A91-B0A4-05E4452DF559}"/>
          </ac:spMkLst>
        </pc:spChg>
        <pc:spChg chg="del mod">
          <ac:chgData name="Dr. Manel Puig i Vidal" userId="0d549d0e-cb25-4ad8-b3a5-db046c349dfe" providerId="ADAL" clId="{B9EA1E92-8AC4-459C-B721-D0351103E7A4}" dt="2020-11-27T19:27:32.188" v="134" actId="478"/>
          <ac:spMkLst>
            <pc:docMk/>
            <pc:sldMk cId="4094974336" sldId="259"/>
            <ac:spMk id="13" creationId="{E143E377-DBA6-4976-8431-32FD3AE17C56}"/>
          </ac:spMkLst>
        </pc:spChg>
        <pc:spChg chg="mod">
          <ac:chgData name="Dr. Manel Puig i Vidal" userId="0d549d0e-cb25-4ad8-b3a5-db046c349dfe" providerId="ADAL" clId="{B9EA1E92-8AC4-459C-B721-D0351103E7A4}" dt="2020-11-27T19:27:41.076" v="135" actId="1076"/>
          <ac:spMkLst>
            <pc:docMk/>
            <pc:sldMk cId="4094974336" sldId="259"/>
            <ac:spMk id="14" creationId="{9161A82D-A686-4891-97C0-0F9A0D104E76}"/>
          </ac:spMkLst>
        </pc:spChg>
        <pc:spChg chg="del mod">
          <ac:chgData name="Dr. Manel Puig i Vidal" userId="0d549d0e-cb25-4ad8-b3a5-db046c349dfe" providerId="ADAL" clId="{B9EA1E92-8AC4-459C-B721-D0351103E7A4}" dt="2020-11-27T19:27:29.524" v="133" actId="478"/>
          <ac:spMkLst>
            <pc:docMk/>
            <pc:sldMk cId="4094974336" sldId="259"/>
            <ac:spMk id="15" creationId="{CA2BFF2D-DF26-4DC5-8647-39127D47D389}"/>
          </ac:spMkLst>
        </pc:spChg>
        <pc:spChg chg="mod">
          <ac:chgData name="Dr. Manel Puig i Vidal" userId="0d549d0e-cb25-4ad8-b3a5-db046c349dfe" providerId="ADAL" clId="{B9EA1E92-8AC4-459C-B721-D0351103E7A4}" dt="2020-11-27T19:33:39.844" v="187" actId="1076"/>
          <ac:spMkLst>
            <pc:docMk/>
            <pc:sldMk cId="4094974336" sldId="259"/>
            <ac:spMk id="16" creationId="{7B6B8FE8-0FDC-45B2-8688-D7007DF45888}"/>
          </ac:spMkLst>
        </pc:spChg>
        <pc:spChg chg="mod">
          <ac:chgData name="Dr. Manel Puig i Vidal" userId="0d549d0e-cb25-4ad8-b3a5-db046c349dfe" providerId="ADAL" clId="{B9EA1E92-8AC4-459C-B721-D0351103E7A4}" dt="2020-11-27T19:29:32.834" v="159" actId="1076"/>
          <ac:spMkLst>
            <pc:docMk/>
            <pc:sldMk cId="4094974336" sldId="259"/>
            <ac:spMk id="17" creationId="{ED46DB8F-4EF6-4A26-B233-47A0DE0722F9}"/>
          </ac:spMkLst>
        </pc:spChg>
        <pc:spChg chg="del mod">
          <ac:chgData name="Dr. Manel Puig i Vidal" userId="0d549d0e-cb25-4ad8-b3a5-db046c349dfe" providerId="ADAL" clId="{B9EA1E92-8AC4-459C-B721-D0351103E7A4}" dt="2020-11-27T19:33:32.792" v="185" actId="478"/>
          <ac:spMkLst>
            <pc:docMk/>
            <pc:sldMk cId="4094974336" sldId="259"/>
            <ac:spMk id="19" creationId="{489CE3F6-7EF1-425E-BD9A-F4EFE5C7A308}"/>
          </ac:spMkLst>
        </pc:spChg>
        <pc:spChg chg="del mod">
          <ac:chgData name="Dr. Manel Puig i Vidal" userId="0d549d0e-cb25-4ad8-b3a5-db046c349dfe" providerId="ADAL" clId="{B9EA1E92-8AC4-459C-B721-D0351103E7A4}" dt="2020-11-27T19:33:32.792" v="185" actId="478"/>
          <ac:spMkLst>
            <pc:docMk/>
            <pc:sldMk cId="4094974336" sldId="259"/>
            <ac:spMk id="20" creationId="{0D24FAD2-1E5E-4350-9D76-8972B8A4C1EA}"/>
          </ac:spMkLst>
        </pc:spChg>
        <pc:spChg chg="del mod">
          <ac:chgData name="Dr. Manel Puig i Vidal" userId="0d549d0e-cb25-4ad8-b3a5-db046c349dfe" providerId="ADAL" clId="{B9EA1E92-8AC4-459C-B721-D0351103E7A4}" dt="2020-11-27T19:33:32.792" v="185" actId="478"/>
          <ac:spMkLst>
            <pc:docMk/>
            <pc:sldMk cId="4094974336" sldId="259"/>
            <ac:spMk id="21" creationId="{3253E974-9635-415E-88FC-606CB032070E}"/>
          </ac:spMkLst>
        </pc:spChg>
        <pc:spChg chg="del mod">
          <ac:chgData name="Dr. Manel Puig i Vidal" userId="0d549d0e-cb25-4ad8-b3a5-db046c349dfe" providerId="ADAL" clId="{B9EA1E92-8AC4-459C-B721-D0351103E7A4}" dt="2020-11-27T19:33:32.792" v="185" actId="478"/>
          <ac:spMkLst>
            <pc:docMk/>
            <pc:sldMk cId="4094974336" sldId="259"/>
            <ac:spMk id="22" creationId="{3FBB0569-30FC-4743-BAD5-256392AF01C9}"/>
          </ac:spMkLst>
        </pc:spChg>
        <pc:spChg chg="add mod">
          <ac:chgData name="Dr. Manel Puig i Vidal" userId="0d549d0e-cb25-4ad8-b3a5-db046c349dfe" providerId="ADAL" clId="{B9EA1E92-8AC4-459C-B721-D0351103E7A4}" dt="2020-11-27T19:24:29.592" v="112" actId="1076"/>
          <ac:spMkLst>
            <pc:docMk/>
            <pc:sldMk cId="4094974336" sldId="259"/>
            <ac:spMk id="23" creationId="{617D49E2-3C3E-4EBD-B410-AE440494B041}"/>
          </ac:spMkLst>
        </pc:spChg>
        <pc:spChg chg="add mod">
          <ac:chgData name="Dr. Manel Puig i Vidal" userId="0d549d0e-cb25-4ad8-b3a5-db046c349dfe" providerId="ADAL" clId="{B9EA1E92-8AC4-459C-B721-D0351103E7A4}" dt="2020-11-27T19:34:19.269" v="188" actId="1076"/>
          <ac:spMkLst>
            <pc:docMk/>
            <pc:sldMk cId="4094974336" sldId="259"/>
            <ac:spMk id="24" creationId="{0D51F148-C3ED-488F-891C-0612BB15BE7C}"/>
          </ac:spMkLst>
        </pc:spChg>
        <pc:spChg chg="add mod">
          <ac:chgData name="Dr. Manel Puig i Vidal" userId="0d549d0e-cb25-4ad8-b3a5-db046c349dfe" providerId="ADAL" clId="{B9EA1E92-8AC4-459C-B721-D0351103E7A4}" dt="2020-11-27T19:29:18.522" v="154" actId="1076"/>
          <ac:spMkLst>
            <pc:docMk/>
            <pc:sldMk cId="4094974336" sldId="259"/>
            <ac:spMk id="25" creationId="{C2A1462F-3A2F-49F3-91FD-8F6DAE4CBF17}"/>
          </ac:spMkLst>
        </pc:spChg>
        <pc:spChg chg="add mod">
          <ac:chgData name="Dr. Manel Puig i Vidal" userId="0d549d0e-cb25-4ad8-b3a5-db046c349dfe" providerId="ADAL" clId="{B9EA1E92-8AC4-459C-B721-D0351103E7A4}" dt="2020-11-27T19:28:53.428" v="153" actId="1076"/>
          <ac:spMkLst>
            <pc:docMk/>
            <pc:sldMk cId="4094974336" sldId="259"/>
            <ac:spMk id="26" creationId="{C6402B58-9AE2-459C-9825-2A767E75ED13}"/>
          </ac:spMkLst>
        </pc:spChg>
        <pc:spChg chg="add mod">
          <ac:chgData name="Dr. Manel Puig i Vidal" userId="0d549d0e-cb25-4ad8-b3a5-db046c349dfe" providerId="ADAL" clId="{B9EA1E92-8AC4-459C-B721-D0351103E7A4}" dt="2020-11-27T19:39:17.304" v="190" actId="20577"/>
          <ac:spMkLst>
            <pc:docMk/>
            <pc:sldMk cId="4094974336" sldId="259"/>
            <ac:spMk id="27" creationId="{CDF0E9AF-3744-422D-ADA7-52A62D6E81DF}"/>
          </ac:spMkLst>
        </pc:spChg>
        <pc:cxnChg chg="mod">
          <ac:chgData name="Dr. Manel Puig i Vidal" userId="0d549d0e-cb25-4ad8-b3a5-db046c349dfe" providerId="ADAL" clId="{B9EA1E92-8AC4-459C-B721-D0351103E7A4}" dt="2020-11-27T19:24:25.520" v="111" actId="1038"/>
          <ac:cxnSpMkLst>
            <pc:docMk/>
            <pc:sldMk cId="4094974336" sldId="259"/>
            <ac:cxnSpMk id="7" creationId="{5DA8BA08-98F3-4B12-AB35-10F82E63D7D0}"/>
          </ac:cxnSpMkLst>
        </pc:cxnChg>
        <pc:cxnChg chg="del mod">
          <ac:chgData name="Dr. Manel Puig i Vidal" userId="0d549d0e-cb25-4ad8-b3a5-db046c349dfe" providerId="ADAL" clId="{B9EA1E92-8AC4-459C-B721-D0351103E7A4}" dt="2020-11-27T19:33:32.792" v="185" actId="478"/>
          <ac:cxnSpMkLst>
            <pc:docMk/>
            <pc:sldMk cId="4094974336" sldId="259"/>
            <ac:cxnSpMk id="18" creationId="{DC3AD56D-08AE-4F86-B5F5-F1AB128BD20C}"/>
          </ac:cxnSpMkLst>
        </pc:cxnChg>
      </pc:sldChg>
      <pc:sldChg chg="addSp delSp modSp add mod">
        <pc:chgData name="Dr. Manel Puig i Vidal" userId="0d549d0e-cb25-4ad8-b3a5-db046c349dfe" providerId="ADAL" clId="{B9EA1E92-8AC4-459C-B721-D0351103E7A4}" dt="2020-12-05T11:23:31.804" v="226" actId="1076"/>
        <pc:sldMkLst>
          <pc:docMk/>
          <pc:sldMk cId="3399332219" sldId="260"/>
        </pc:sldMkLst>
        <pc:spChg chg="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8" creationId="{99244EB1-158A-4D55-98F4-172650970AF5}"/>
          </ac:spMkLst>
        </pc:spChg>
        <pc:spChg chg="del">
          <ac:chgData name="Dr. Manel Puig i Vidal" userId="0d549d0e-cb25-4ad8-b3a5-db046c349dfe" providerId="ADAL" clId="{B9EA1E92-8AC4-459C-B721-D0351103E7A4}" dt="2020-12-05T11:22:32.181" v="203" actId="478"/>
          <ac:spMkLst>
            <pc:docMk/>
            <pc:sldMk cId="3399332219" sldId="260"/>
            <ac:spMk id="9" creationId="{4EF9ABCA-B3F2-4552-B45F-5E1D4718C8CD}"/>
          </ac:spMkLst>
        </pc:spChg>
        <pc:spChg chg="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10" creationId="{259A914E-1F70-4883-A69A-B870D4892089}"/>
          </ac:spMkLst>
        </pc:spChg>
        <pc:spChg chg="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12" creationId="{32501159-C072-4A91-B0A4-05E4452DF559}"/>
          </ac:spMkLst>
        </pc:spChg>
        <pc:spChg chg="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14" creationId="{9161A82D-A686-4891-97C0-0F9A0D104E76}"/>
          </ac:spMkLst>
        </pc:spChg>
        <pc:spChg chg="del">
          <ac:chgData name="Dr. Manel Puig i Vidal" userId="0d549d0e-cb25-4ad8-b3a5-db046c349dfe" providerId="ADAL" clId="{B9EA1E92-8AC4-459C-B721-D0351103E7A4}" dt="2020-12-05T11:23:26.877" v="225" actId="478"/>
          <ac:spMkLst>
            <pc:docMk/>
            <pc:sldMk cId="3399332219" sldId="260"/>
            <ac:spMk id="16" creationId="{7B6B8FE8-0FDC-45B2-8688-D7007DF45888}"/>
          </ac:spMkLst>
        </pc:spChg>
        <pc:spChg chg="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17" creationId="{ED46DB8F-4EF6-4A26-B233-47A0DE0722F9}"/>
          </ac:spMkLst>
        </pc:spChg>
        <pc:spChg chg="add 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19" creationId="{178F8C02-43F8-43CC-985D-10927BEFEF91}"/>
          </ac:spMkLst>
        </pc:spChg>
        <pc:spChg chg="add 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20" creationId="{8E7D1DBE-3A9C-4148-B0DA-3196E9A642AC}"/>
          </ac:spMkLst>
        </pc:spChg>
        <pc:spChg chg="del">
          <ac:chgData name="Dr. Manel Puig i Vidal" userId="0d549d0e-cb25-4ad8-b3a5-db046c349dfe" providerId="ADAL" clId="{B9EA1E92-8AC4-459C-B721-D0351103E7A4}" dt="2020-12-05T11:19:14.869" v="192" actId="478"/>
          <ac:spMkLst>
            <pc:docMk/>
            <pc:sldMk cId="3399332219" sldId="260"/>
            <ac:spMk id="23" creationId="{617D49E2-3C3E-4EBD-B410-AE440494B041}"/>
          </ac:spMkLst>
        </pc:spChg>
        <pc:spChg chg="del">
          <ac:chgData name="Dr. Manel Puig i Vidal" userId="0d549d0e-cb25-4ad8-b3a5-db046c349dfe" providerId="ADAL" clId="{B9EA1E92-8AC4-459C-B721-D0351103E7A4}" dt="2020-12-05T11:19:14.869" v="192" actId="478"/>
          <ac:spMkLst>
            <pc:docMk/>
            <pc:sldMk cId="3399332219" sldId="260"/>
            <ac:spMk id="24" creationId="{0D51F148-C3ED-488F-891C-0612BB15BE7C}"/>
          </ac:spMkLst>
        </pc:spChg>
        <pc:spChg chg="del">
          <ac:chgData name="Dr. Manel Puig i Vidal" userId="0d549d0e-cb25-4ad8-b3a5-db046c349dfe" providerId="ADAL" clId="{B9EA1E92-8AC4-459C-B721-D0351103E7A4}" dt="2020-12-05T11:19:14.869" v="192" actId="478"/>
          <ac:spMkLst>
            <pc:docMk/>
            <pc:sldMk cId="3399332219" sldId="260"/>
            <ac:spMk id="25" creationId="{C2A1462F-3A2F-49F3-91FD-8F6DAE4CBF17}"/>
          </ac:spMkLst>
        </pc:spChg>
        <pc:spChg chg="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26" creationId="{C6402B58-9AE2-459C-9825-2A767E75ED13}"/>
          </ac:spMkLst>
        </pc:spChg>
        <pc:spChg chg="mod">
          <ac:chgData name="Dr. Manel Puig i Vidal" userId="0d549d0e-cb25-4ad8-b3a5-db046c349dfe" providerId="ADAL" clId="{B9EA1E92-8AC4-459C-B721-D0351103E7A4}" dt="2020-12-05T11:23:31.804" v="226" actId="1076"/>
          <ac:spMkLst>
            <pc:docMk/>
            <pc:sldMk cId="3399332219" sldId="260"/>
            <ac:spMk id="27" creationId="{CDF0E9AF-3744-422D-ADA7-52A62D6E81DF}"/>
          </ac:spMkLst>
        </pc:spChg>
        <pc:cxnChg chg="mod">
          <ac:chgData name="Dr. Manel Puig i Vidal" userId="0d549d0e-cb25-4ad8-b3a5-db046c349dfe" providerId="ADAL" clId="{B9EA1E92-8AC4-459C-B721-D0351103E7A4}" dt="2020-12-05T11:23:31.804" v="226" actId="1076"/>
          <ac:cxnSpMkLst>
            <pc:docMk/>
            <pc:sldMk cId="3399332219" sldId="260"/>
            <ac:cxnSpMk id="7" creationId="{5DA8BA08-98F3-4B12-AB35-10F82E63D7D0}"/>
          </ac:cxnSpMkLst>
        </pc:cxnChg>
        <pc:cxnChg chg="add mod">
          <ac:chgData name="Dr. Manel Puig i Vidal" userId="0d549d0e-cb25-4ad8-b3a5-db046c349dfe" providerId="ADAL" clId="{B9EA1E92-8AC4-459C-B721-D0351103E7A4}" dt="2020-12-05T11:23:31.804" v="226" actId="1076"/>
          <ac:cxnSpMkLst>
            <pc:docMk/>
            <pc:sldMk cId="3399332219" sldId="260"/>
            <ac:cxnSpMk id="15" creationId="{62DED4F2-4E55-4891-8379-50DD42358E1D}"/>
          </ac:cxnSpMkLst>
        </pc:cxnChg>
        <pc:cxnChg chg="add mod">
          <ac:chgData name="Dr. Manel Puig i Vidal" userId="0d549d0e-cb25-4ad8-b3a5-db046c349dfe" providerId="ADAL" clId="{B9EA1E92-8AC4-459C-B721-D0351103E7A4}" dt="2020-12-05T11:23:31.804" v="226" actId="1076"/>
          <ac:cxnSpMkLst>
            <pc:docMk/>
            <pc:sldMk cId="3399332219" sldId="260"/>
            <ac:cxnSpMk id="18" creationId="{43A0E999-0B5D-4608-980E-90A439A6DA8D}"/>
          </ac:cxnSpMkLst>
        </pc:cxnChg>
      </pc:sldChg>
      <pc:sldChg chg="addSp modSp add mod">
        <pc:chgData name="Dr. Manel Puig i Vidal" userId="0d549d0e-cb25-4ad8-b3a5-db046c349dfe" providerId="ADAL" clId="{B9EA1E92-8AC4-459C-B721-D0351103E7A4}" dt="2020-12-05T11:50:24.323" v="388" actId="20577"/>
        <pc:sldMkLst>
          <pc:docMk/>
          <pc:sldMk cId="255824104" sldId="261"/>
        </pc:sldMkLst>
        <pc:spChg chg="add mod">
          <ac:chgData name="Dr. Manel Puig i Vidal" userId="0d549d0e-cb25-4ad8-b3a5-db046c349dfe" providerId="ADAL" clId="{B9EA1E92-8AC4-459C-B721-D0351103E7A4}" dt="2020-12-05T11:36:13.399" v="246" actId="1076"/>
          <ac:spMkLst>
            <pc:docMk/>
            <pc:sldMk cId="255824104" sldId="261"/>
            <ac:spMk id="2" creationId="{FA372F41-5054-4DDF-A1F2-1DE3B092CC6C}"/>
          </ac:spMkLst>
        </pc:spChg>
        <pc:spChg chg="mod">
          <ac:chgData name="Dr. Manel Puig i Vidal" userId="0d549d0e-cb25-4ad8-b3a5-db046c349dfe" providerId="ADAL" clId="{B9EA1E92-8AC4-459C-B721-D0351103E7A4}" dt="2020-12-05T11:45:56.235" v="285" actId="20577"/>
          <ac:spMkLst>
            <pc:docMk/>
            <pc:sldMk cId="255824104" sldId="261"/>
            <ac:spMk id="10" creationId="{259A914E-1F70-4883-A69A-B870D4892089}"/>
          </ac:spMkLst>
        </pc:spChg>
        <pc:spChg chg="mod">
          <ac:chgData name="Dr. Manel Puig i Vidal" userId="0d549d0e-cb25-4ad8-b3a5-db046c349dfe" providerId="ADAL" clId="{B9EA1E92-8AC4-459C-B721-D0351103E7A4}" dt="2020-12-05T11:50:24.323" v="388" actId="20577"/>
          <ac:spMkLst>
            <pc:docMk/>
            <pc:sldMk cId="255824104" sldId="261"/>
            <ac:spMk id="14" creationId="{9161A82D-A686-4891-97C0-0F9A0D104E76}"/>
          </ac:spMkLst>
        </pc:spChg>
        <pc:spChg chg="add mod">
          <ac:chgData name="Dr. Manel Puig i Vidal" userId="0d549d0e-cb25-4ad8-b3a5-db046c349dfe" providerId="ADAL" clId="{B9EA1E92-8AC4-459C-B721-D0351103E7A4}" dt="2020-12-05T11:47:03.699" v="314" actId="1036"/>
          <ac:spMkLst>
            <pc:docMk/>
            <pc:sldMk cId="255824104" sldId="261"/>
            <ac:spMk id="16" creationId="{D2BF6A18-3733-4BD9-A1B6-EA9079B04EC6}"/>
          </ac:spMkLst>
        </pc:spChg>
        <pc:spChg chg="mod">
          <ac:chgData name="Dr. Manel Puig i Vidal" userId="0d549d0e-cb25-4ad8-b3a5-db046c349dfe" providerId="ADAL" clId="{B9EA1E92-8AC4-459C-B721-D0351103E7A4}" dt="2020-12-05T11:37:15.428" v="271" actId="1037"/>
          <ac:spMkLst>
            <pc:docMk/>
            <pc:sldMk cId="255824104" sldId="261"/>
            <ac:spMk id="17" creationId="{ED46DB8F-4EF6-4A26-B233-47A0DE0722F9}"/>
          </ac:spMkLst>
        </pc:spChg>
        <pc:spChg chg="mod">
          <ac:chgData name="Dr. Manel Puig i Vidal" userId="0d549d0e-cb25-4ad8-b3a5-db046c349dfe" providerId="ADAL" clId="{B9EA1E92-8AC4-459C-B721-D0351103E7A4}" dt="2020-12-05T11:47:03.699" v="314" actId="1036"/>
          <ac:spMkLst>
            <pc:docMk/>
            <pc:sldMk cId="255824104" sldId="261"/>
            <ac:spMk id="19" creationId="{178F8C02-43F8-43CC-985D-10927BEFEF91}"/>
          </ac:spMkLst>
        </pc:spChg>
        <pc:spChg chg="mod">
          <ac:chgData name="Dr. Manel Puig i Vidal" userId="0d549d0e-cb25-4ad8-b3a5-db046c349dfe" providerId="ADAL" clId="{B9EA1E92-8AC4-459C-B721-D0351103E7A4}" dt="2020-12-05T11:50:21.331" v="386" actId="1035"/>
          <ac:spMkLst>
            <pc:docMk/>
            <pc:sldMk cId="255824104" sldId="261"/>
            <ac:spMk id="20" creationId="{8E7D1DBE-3A9C-4148-B0DA-3196E9A642AC}"/>
          </ac:spMkLst>
        </pc:spChg>
        <pc:spChg chg="mod">
          <ac:chgData name="Dr. Manel Puig i Vidal" userId="0d549d0e-cb25-4ad8-b3a5-db046c349dfe" providerId="ADAL" clId="{B9EA1E92-8AC4-459C-B721-D0351103E7A4}" dt="2020-12-05T11:50:04.923" v="377" actId="1037"/>
          <ac:spMkLst>
            <pc:docMk/>
            <pc:sldMk cId="255824104" sldId="261"/>
            <ac:spMk id="26" creationId="{C6402B58-9AE2-459C-9825-2A767E75ED13}"/>
          </ac:spMkLst>
        </pc:spChg>
        <pc:spChg chg="mod">
          <ac:chgData name="Dr. Manel Puig i Vidal" userId="0d549d0e-cb25-4ad8-b3a5-db046c349dfe" providerId="ADAL" clId="{B9EA1E92-8AC4-459C-B721-D0351103E7A4}" dt="2020-12-05T11:50:04.923" v="377" actId="1037"/>
          <ac:spMkLst>
            <pc:docMk/>
            <pc:sldMk cId="255824104" sldId="261"/>
            <ac:spMk id="27" creationId="{CDF0E9AF-3744-422D-ADA7-52A62D6E81DF}"/>
          </ac:spMkLst>
        </pc:spChg>
        <pc:cxnChg chg="mod">
          <ac:chgData name="Dr. Manel Puig i Vidal" userId="0d549d0e-cb25-4ad8-b3a5-db046c349dfe" providerId="ADAL" clId="{B9EA1E92-8AC4-459C-B721-D0351103E7A4}" dt="2020-12-05T11:49:57.509" v="356" actId="14100"/>
          <ac:cxnSpMkLst>
            <pc:docMk/>
            <pc:sldMk cId="255824104" sldId="261"/>
            <ac:cxnSpMk id="7" creationId="{5DA8BA08-98F3-4B12-AB35-10F82E63D7D0}"/>
          </ac:cxnSpMkLst>
        </pc:cxnChg>
      </pc:sldChg>
      <pc:sldChg chg="addSp delSp modSp add mod">
        <pc:chgData name="Dr. Manel Puig i Vidal" userId="0d549d0e-cb25-4ad8-b3a5-db046c349dfe" providerId="ADAL" clId="{B9EA1E92-8AC4-459C-B721-D0351103E7A4}" dt="2020-12-13T19:34:16.358" v="829" actId="1076"/>
        <pc:sldMkLst>
          <pc:docMk/>
          <pc:sldMk cId="2967436431" sldId="262"/>
        </pc:sldMkLst>
        <pc:spChg chg="add mod">
          <ac:chgData name="Dr. Manel Puig i Vidal" userId="0d549d0e-cb25-4ad8-b3a5-db046c349dfe" providerId="ADAL" clId="{B9EA1E92-8AC4-459C-B721-D0351103E7A4}" dt="2020-12-13T19:33:53.939" v="828" actId="1035"/>
          <ac:spMkLst>
            <pc:docMk/>
            <pc:sldMk cId="2967436431" sldId="262"/>
            <ac:spMk id="2" creationId="{AB3A1AF0-3ED5-442C-8DF2-A8AD170DB81F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8" creationId="{99244EB1-158A-4D55-98F4-172650970AF5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9" creationId="{4EF9ABCA-B3F2-4552-B45F-5E1D4718C8CD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10" creationId="{259A914E-1F70-4883-A69A-B870D4892089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12" creationId="{32501159-C072-4A91-B0A4-05E4452DF559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14" creationId="{9161A82D-A686-4891-97C0-0F9A0D104E76}"/>
          </ac:spMkLst>
        </pc:spChg>
        <pc:spChg chg="add 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15" creationId="{43AC39FF-DED9-4062-8E76-BF580CA6E0A5}"/>
          </ac:spMkLst>
        </pc:spChg>
        <pc:spChg chg="del mod">
          <ac:chgData name="Dr. Manel Puig i Vidal" userId="0d549d0e-cb25-4ad8-b3a5-db046c349dfe" providerId="ADAL" clId="{B9EA1E92-8AC4-459C-B721-D0351103E7A4}" dt="2020-12-07T12:27:20.798" v="526" actId="478"/>
          <ac:spMkLst>
            <pc:docMk/>
            <pc:sldMk cId="2967436431" sldId="262"/>
            <ac:spMk id="16" creationId="{7B6B8FE8-0FDC-45B2-8688-D7007DF45888}"/>
          </ac:spMkLst>
        </pc:spChg>
        <pc:spChg chg="add 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17" creationId="{0A5652C3-853E-4BBE-98E5-DF7984664825}"/>
          </ac:spMkLst>
        </pc:spChg>
        <pc:spChg chg="del">
          <ac:chgData name="Dr. Manel Puig i Vidal" userId="0d549d0e-cb25-4ad8-b3a5-db046c349dfe" providerId="ADAL" clId="{B9EA1E92-8AC4-459C-B721-D0351103E7A4}" dt="2020-12-05T12:36:40.544" v="390" actId="478"/>
          <ac:spMkLst>
            <pc:docMk/>
            <pc:sldMk cId="2967436431" sldId="262"/>
            <ac:spMk id="17" creationId="{ED46DB8F-4EF6-4A26-B233-47A0DE0722F9}"/>
          </ac:spMkLst>
        </pc:spChg>
        <pc:spChg chg="add mod">
          <ac:chgData name="Dr. Manel Puig i Vidal" userId="0d549d0e-cb25-4ad8-b3a5-db046c349dfe" providerId="ADAL" clId="{B9EA1E92-8AC4-459C-B721-D0351103E7A4}" dt="2020-12-13T19:29:24.167" v="786" actId="1076"/>
          <ac:spMkLst>
            <pc:docMk/>
            <pc:sldMk cId="2967436431" sldId="262"/>
            <ac:spMk id="18" creationId="{5526D06D-79C5-4147-AA0E-5077FCD686B4}"/>
          </ac:spMkLst>
        </pc:spChg>
        <pc:spChg chg="add mod">
          <ac:chgData name="Dr. Manel Puig i Vidal" userId="0d549d0e-cb25-4ad8-b3a5-db046c349dfe" providerId="ADAL" clId="{B9EA1E92-8AC4-459C-B721-D0351103E7A4}" dt="2020-12-13T19:29:20.286" v="785" actId="14100"/>
          <ac:spMkLst>
            <pc:docMk/>
            <pc:sldMk cId="2967436431" sldId="262"/>
            <ac:spMk id="19" creationId="{4C67B744-A8C6-46AF-A306-09BCD63B4C2E}"/>
          </ac:spMkLst>
        </pc:spChg>
        <pc:spChg chg="add mod">
          <ac:chgData name="Dr. Manel Puig i Vidal" userId="0d549d0e-cb25-4ad8-b3a5-db046c349dfe" providerId="ADAL" clId="{B9EA1E92-8AC4-459C-B721-D0351103E7A4}" dt="2020-12-13T19:33:53.939" v="828" actId="1035"/>
          <ac:spMkLst>
            <pc:docMk/>
            <pc:sldMk cId="2967436431" sldId="262"/>
            <ac:spMk id="20" creationId="{DCE4CD81-C09A-4AEC-89F4-237A3D68F86D}"/>
          </ac:spMkLst>
        </pc:spChg>
        <pc:spChg chg="add mod">
          <ac:chgData name="Dr. Manel Puig i Vidal" userId="0d549d0e-cb25-4ad8-b3a5-db046c349dfe" providerId="ADAL" clId="{B9EA1E92-8AC4-459C-B721-D0351103E7A4}" dt="2020-12-13T19:33:53.939" v="828" actId="1035"/>
          <ac:spMkLst>
            <pc:docMk/>
            <pc:sldMk cId="2967436431" sldId="262"/>
            <ac:spMk id="21" creationId="{C5051B2E-AB43-47B5-A1F6-3DA219C8F200}"/>
          </ac:spMkLst>
        </pc:spChg>
        <pc:spChg chg="add mod">
          <ac:chgData name="Dr. Manel Puig i Vidal" userId="0d549d0e-cb25-4ad8-b3a5-db046c349dfe" providerId="ADAL" clId="{B9EA1E92-8AC4-459C-B721-D0351103E7A4}" dt="2020-12-13T19:28:29.480" v="747" actId="1076"/>
          <ac:spMkLst>
            <pc:docMk/>
            <pc:sldMk cId="2967436431" sldId="262"/>
            <ac:spMk id="22" creationId="{287632C9-86C9-4E3B-B8AF-6B50E08FB857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23" creationId="{617D49E2-3C3E-4EBD-B410-AE440494B041}"/>
          </ac:spMkLst>
        </pc:spChg>
        <pc:spChg chg="mod">
          <ac:chgData name="Dr. Manel Puig i Vidal" userId="0d549d0e-cb25-4ad8-b3a5-db046c349dfe" providerId="ADAL" clId="{B9EA1E92-8AC4-459C-B721-D0351103E7A4}" dt="2020-12-13T19:34:16.358" v="829" actId="1076"/>
          <ac:spMkLst>
            <pc:docMk/>
            <pc:sldMk cId="2967436431" sldId="262"/>
            <ac:spMk id="24" creationId="{0D51F148-C3ED-488F-891C-0612BB15BE7C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25" creationId="{C2A1462F-3A2F-49F3-91FD-8F6DAE4CBF17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26" creationId="{C6402B58-9AE2-459C-9825-2A767E75ED13}"/>
          </ac:spMkLst>
        </pc:spChg>
        <pc:spChg chg="mod">
          <ac:chgData name="Dr. Manel Puig i Vidal" userId="0d549d0e-cb25-4ad8-b3a5-db046c349dfe" providerId="ADAL" clId="{B9EA1E92-8AC4-459C-B721-D0351103E7A4}" dt="2020-12-13T19:28:24.971" v="746" actId="1035"/>
          <ac:spMkLst>
            <pc:docMk/>
            <pc:sldMk cId="2967436431" sldId="262"/>
            <ac:spMk id="27" creationId="{CDF0E9AF-3744-422D-ADA7-52A62D6E81DF}"/>
          </ac:spMkLst>
        </pc:spChg>
        <pc:spChg chg="add mod">
          <ac:chgData name="Dr. Manel Puig i Vidal" userId="0d549d0e-cb25-4ad8-b3a5-db046c349dfe" providerId="ADAL" clId="{B9EA1E92-8AC4-459C-B721-D0351103E7A4}" dt="2020-12-13T19:29:14.180" v="784" actId="1076"/>
          <ac:spMkLst>
            <pc:docMk/>
            <pc:sldMk cId="2967436431" sldId="262"/>
            <ac:spMk id="28" creationId="{C7B3A669-0D52-43CF-BFD3-9E36671C979A}"/>
          </ac:spMkLst>
        </pc:spChg>
        <pc:spChg chg="add mod">
          <ac:chgData name="Dr. Manel Puig i Vidal" userId="0d549d0e-cb25-4ad8-b3a5-db046c349dfe" providerId="ADAL" clId="{B9EA1E92-8AC4-459C-B721-D0351103E7A4}" dt="2020-12-13T19:28:55.816" v="775" actId="1076"/>
          <ac:spMkLst>
            <pc:docMk/>
            <pc:sldMk cId="2967436431" sldId="262"/>
            <ac:spMk id="29" creationId="{446F2EA0-6672-48AA-AB7C-46254754C3AC}"/>
          </ac:spMkLst>
        </pc:spChg>
        <pc:spChg chg="add mod">
          <ac:chgData name="Dr. Manel Puig i Vidal" userId="0d549d0e-cb25-4ad8-b3a5-db046c349dfe" providerId="ADAL" clId="{B9EA1E92-8AC4-459C-B721-D0351103E7A4}" dt="2020-12-13T19:29:33.718" v="788" actId="1076"/>
          <ac:spMkLst>
            <pc:docMk/>
            <pc:sldMk cId="2967436431" sldId="262"/>
            <ac:spMk id="30" creationId="{E0806900-E02C-4F19-9DF4-14F27003E0A9}"/>
          </ac:spMkLst>
        </pc:spChg>
        <pc:spChg chg="add mod">
          <ac:chgData name="Dr. Manel Puig i Vidal" userId="0d549d0e-cb25-4ad8-b3a5-db046c349dfe" providerId="ADAL" clId="{B9EA1E92-8AC4-459C-B721-D0351103E7A4}" dt="2020-12-13T19:33:34.533" v="805" actId="1076"/>
          <ac:spMkLst>
            <pc:docMk/>
            <pc:sldMk cId="2967436431" sldId="262"/>
            <ac:spMk id="31" creationId="{A5C2C63E-D55D-4C7A-9653-D20F4FAA4E3E}"/>
          </ac:spMkLst>
        </pc:spChg>
        <pc:spChg chg="add mod">
          <ac:chgData name="Dr. Manel Puig i Vidal" userId="0d549d0e-cb25-4ad8-b3a5-db046c349dfe" providerId="ADAL" clId="{B9EA1E92-8AC4-459C-B721-D0351103E7A4}" dt="2020-12-13T19:30:35.302" v="798" actId="14100"/>
          <ac:spMkLst>
            <pc:docMk/>
            <pc:sldMk cId="2967436431" sldId="262"/>
            <ac:spMk id="32" creationId="{FE6BBB4D-293B-4F9C-AE38-FE43E7060468}"/>
          </ac:spMkLst>
        </pc:spChg>
        <pc:cxnChg chg="mod">
          <ac:chgData name="Dr. Manel Puig i Vidal" userId="0d549d0e-cb25-4ad8-b3a5-db046c349dfe" providerId="ADAL" clId="{B9EA1E92-8AC4-459C-B721-D0351103E7A4}" dt="2020-12-13T19:28:24.971" v="746" actId="1035"/>
          <ac:cxnSpMkLst>
            <pc:docMk/>
            <pc:sldMk cId="2967436431" sldId="262"/>
            <ac:cxnSpMk id="7" creationId="{5DA8BA08-98F3-4B12-AB35-10F82E63D7D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E98DF-E341-4C6B-A296-3AE8FCBE2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489003-6C53-470E-A712-C680BE924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68609D-3DA2-41CA-8288-C66D9619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23/04/2021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D13537-EDF0-4DF9-B8DF-027A9021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060CAD-0E62-472B-AB26-D3E363D8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792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73D43-3F85-4E49-ABEE-7C32FAF8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B0F416-2C41-43A8-BA48-80AFE4134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4BEB73-0BF1-4980-89A7-BF501E229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23/04/2021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237358-00E7-4343-9E66-32E20269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EF0713-3FB7-459B-88FE-DCEA8FC4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130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EC7DD6-2AC5-4162-B34C-1B2B3387D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EAE3ED-C766-439F-B906-4579E68EB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686319-5923-446C-B479-F3234470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23/04/2021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76872C-426F-4529-93B0-E10E13E0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77A1EC-66BF-46AE-91FB-125D4A76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960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C4A99-15EB-409B-A6A0-B077F772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6AA0C6-C64E-48C8-974E-A7FEB0DA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2B2020-9191-45AA-BED6-FA2FC57C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23/04/2021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EA925E-347C-404B-857C-139477EE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0D4D3C-ECCD-4A51-BD50-3D8029AC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719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F0B8B-EC0B-4372-B22E-F8CEDFEF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23C1AC-9CCF-4DB1-856E-49BF1775B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A2D4E9-27FF-4997-876B-40EFEF5F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23/04/2021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ECEC82-B0F9-4C2B-ACF4-B5FFC609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B1C240-7CD3-46B3-AA8E-B63615AC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429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C9145-4828-49C8-AF41-E352A4DD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50337A-3B54-4FBF-B517-1CADE0C49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353EA4-7C93-41A4-A73A-9743CBB86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78C0AE-1AEA-4CBA-AF0C-A26A0493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23/04/2021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74973D-38D9-4936-ABAE-991ADA99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98C9D5-7D0F-4D20-85AF-837BDE39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69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1AECD-BA60-4658-8DFE-B3CE54B3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F0B032-C179-4CAC-A12C-748C25C3C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F16289-B66D-4BBA-B2B1-C012B43D2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46BE83-C909-4280-904A-C921CCF6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A53F2AF-83C0-412F-A1E2-7C7E5AAA7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066BD1-15DC-418B-9725-B44DE424E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23/04/2021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59E7BD-A31F-4495-A2E0-4744D0F1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92C756-8C92-4285-ADD7-D4A8EFB5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70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CC254-CA9A-409A-A204-189CFB293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723B348-2486-4FA6-BFB8-FECAD829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23/04/2021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6040132-0F56-4D99-A2A7-1830474E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0B9529-5CEE-46D0-826E-A0F559B01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979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8FE1252-9A12-4EF9-B18D-D73D2626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23/04/2021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3EFF8CE-517D-44C0-B2D3-33F14A6D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BCB151-D9E7-4936-BE0D-EDB028CC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954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0E20F-F1D1-406B-9046-1162F4380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6942E-E78D-41FF-BD22-CFC6CD2AC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4563D7-FC8E-4D5D-9C4E-2EE83931C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150AED-235D-4BFF-8D32-376ECBA8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23/04/2021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8C1C9E-BA83-4218-8F51-5C483522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95D161-5D71-4327-96DD-1EEE54BF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862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8D93C-A1CF-4BCE-A4B7-3DCE02AC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3421DC6-57EC-4804-A246-0D16B1A36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6E6942-36E1-4408-80FD-6FE8FABED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4AD788-49E7-4BDD-B91C-707E1B41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5ACE-C18D-4F25-B1CE-78B934F35ED5}" type="datetimeFigureOut">
              <a:rPr lang="es-ES" smtClean="0"/>
              <a:t>23/04/2021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4B6606-2AC5-424D-ADEF-5BF2E070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0CFA10-4CB5-4AFD-80AB-AD20208D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838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DB05E84-DDFB-4742-8B67-CE88EF77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48FF90-C951-4A0D-B476-E5D94218E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CDFBFB-17CA-4314-885F-289AA2E4C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A5ACE-C18D-4F25-B1CE-78B934F35ED5}" type="datetimeFigureOut">
              <a:rPr lang="es-ES" smtClean="0"/>
              <a:t>23/04/2021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5AC1C9-9FC1-4395-9CAF-43C8F6984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AFD20C-3757-4695-AE7C-EEB49A4DD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F81D2-1FB4-431C-91C8-D85F255AA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503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DA8BA08-98F3-4B12-AB35-10F82E63D7D0}"/>
              </a:ext>
            </a:extLst>
          </p:cNvPr>
          <p:cNvCxnSpPr>
            <a:cxnSpLocks/>
          </p:cNvCxnSpPr>
          <p:nvPr/>
        </p:nvCxnSpPr>
        <p:spPr>
          <a:xfrm>
            <a:off x="3838846" y="2992436"/>
            <a:ext cx="234130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99244EB1-158A-4D55-98F4-172650970AF5}"/>
              </a:ext>
            </a:extLst>
          </p:cNvPr>
          <p:cNvSpPr/>
          <p:nvPr/>
        </p:nvSpPr>
        <p:spPr>
          <a:xfrm>
            <a:off x="6180155" y="2087562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59A914E-1F70-4883-A69A-B870D4892089}"/>
              </a:ext>
            </a:extLst>
          </p:cNvPr>
          <p:cNvSpPr txBox="1"/>
          <p:nvPr/>
        </p:nvSpPr>
        <p:spPr>
          <a:xfrm>
            <a:off x="4089745" y="4306608"/>
            <a:ext cx="2006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/current_pose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2501159-C072-4A91-B0A4-05E4452DF559}"/>
              </a:ext>
            </a:extLst>
          </p:cNvPr>
          <p:cNvSpPr txBox="1"/>
          <p:nvPr/>
        </p:nvSpPr>
        <p:spPr>
          <a:xfrm>
            <a:off x="7229728" y="1383391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B6B8FE8-0FDC-45B2-8688-D7007DF45888}"/>
              </a:ext>
            </a:extLst>
          </p:cNvPr>
          <p:cNvSpPr txBox="1"/>
          <p:nvPr/>
        </p:nvSpPr>
        <p:spPr>
          <a:xfrm>
            <a:off x="4239129" y="464682"/>
            <a:ext cx="4236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800" b="1" dirty="0"/>
              <a:t>ur5e control</a:t>
            </a:r>
            <a:endParaRPr lang="es-ES" sz="28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D46DB8F-4EF6-4A26-B233-47A0DE0722F9}"/>
              </a:ext>
            </a:extLst>
          </p:cNvPr>
          <p:cNvSpPr txBox="1"/>
          <p:nvPr/>
        </p:nvSpPr>
        <p:spPr>
          <a:xfrm>
            <a:off x="6989541" y="2761603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chemeClr val="accent1">
                    <a:lumMod val="50000"/>
                  </a:schemeClr>
                </a:solidFill>
              </a:rPr>
              <a:t>/ur5e_node</a:t>
            </a:r>
            <a:endParaRPr lang="es-E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17D49E2-3C3E-4EBD-B410-AE440494B041}"/>
              </a:ext>
            </a:extLst>
          </p:cNvPr>
          <p:cNvSpPr/>
          <p:nvPr/>
        </p:nvSpPr>
        <p:spPr>
          <a:xfrm>
            <a:off x="588131" y="2066925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D51F148-C3ED-488F-891C-0612BB15BE7C}"/>
              </a:ext>
            </a:extLst>
          </p:cNvPr>
          <p:cNvSpPr txBox="1"/>
          <p:nvPr/>
        </p:nvSpPr>
        <p:spPr>
          <a:xfrm>
            <a:off x="1622277" y="1406657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2A1462F-3A2F-49F3-91FD-8F6DAE4CBF17}"/>
              </a:ext>
            </a:extLst>
          </p:cNvPr>
          <p:cNvSpPr txBox="1"/>
          <p:nvPr/>
        </p:nvSpPr>
        <p:spPr>
          <a:xfrm>
            <a:off x="1164108" y="2740967"/>
            <a:ext cx="1864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chemeClr val="accent1">
                    <a:lumMod val="50000"/>
                  </a:schemeClr>
                </a:solidFill>
              </a:rPr>
              <a:t>/pen_control</a:t>
            </a:r>
            <a:endParaRPr lang="es-E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4EF9ABCA-B3F2-4552-B45F-5E1D4718C8CD}"/>
              </a:ext>
            </a:extLst>
          </p:cNvPr>
          <p:cNvSpPr/>
          <p:nvPr/>
        </p:nvSpPr>
        <p:spPr>
          <a:xfrm>
            <a:off x="2540000" y="2742492"/>
            <a:ext cx="4905829" cy="2250421"/>
          </a:xfrm>
          <a:prstGeom prst="arc">
            <a:avLst>
              <a:gd name="adj1" fmla="val 21571653"/>
              <a:gd name="adj2" fmla="val 10781742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6402B58-9AE2-459C-9825-2A767E75ED13}"/>
              </a:ext>
            </a:extLst>
          </p:cNvPr>
          <p:cNvSpPr txBox="1"/>
          <p:nvPr/>
        </p:nvSpPr>
        <p:spPr>
          <a:xfrm>
            <a:off x="3870244" y="2321186"/>
            <a:ext cx="1846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/target_pose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DF0E9AF-3744-422D-ADA7-52A62D6E81DF}"/>
              </a:ext>
            </a:extLst>
          </p:cNvPr>
          <p:cNvSpPr txBox="1"/>
          <p:nvPr/>
        </p:nvSpPr>
        <p:spPr>
          <a:xfrm>
            <a:off x="3607987" y="3236686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geometry_msgs.msg/Pose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CA8A0AD-F27A-4BA7-93AC-E3E4FC3D3747}"/>
              </a:ext>
            </a:extLst>
          </p:cNvPr>
          <p:cNvSpPr txBox="1"/>
          <p:nvPr/>
        </p:nvSpPr>
        <p:spPr>
          <a:xfrm>
            <a:off x="3763822" y="5117775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geometry_msgs.msg/Pose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49743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34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Dr. Manel Puig i Vidal</dc:creator>
  <cp:lastModifiedBy>Dr. Manel Puig i Vidal</cp:lastModifiedBy>
  <cp:revision>3</cp:revision>
  <dcterms:created xsi:type="dcterms:W3CDTF">2020-11-24T17:07:29Z</dcterms:created>
  <dcterms:modified xsi:type="dcterms:W3CDTF">2021-04-23T09:07:34Z</dcterms:modified>
</cp:coreProperties>
</file>