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6C664-F20E-4191-B606-29CB46554911}" v="5" dt="2021-03-28T18:07:0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E0D47F91-B03A-4BFE-A943-C38E5F85DA63}"/>
    <pc:docChg chg="custSel addSld delSld modSld sldOrd">
      <pc:chgData name="Dr. Manel Puig i Vidal" userId="0d549d0e-cb25-4ad8-b3a5-db046c349dfe" providerId="ADAL" clId="{E0D47F91-B03A-4BFE-A943-C38E5F85DA63}" dt="2021-03-25T12:28:55.616" v="418" actId="1076"/>
      <pc:docMkLst>
        <pc:docMk/>
      </pc:docMkLst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4001132248" sldId="256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203506509" sldId="257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630836087" sldId="258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4094974336" sldId="259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3399332219" sldId="260"/>
        </pc:sldMkLst>
      </pc:sldChg>
      <pc:sldChg chg="del">
        <pc:chgData name="Dr. Manel Puig i Vidal" userId="0d549d0e-cb25-4ad8-b3a5-db046c349dfe" providerId="ADAL" clId="{E0D47F91-B03A-4BFE-A943-C38E5F85DA63}" dt="2021-03-25T10:59:29.380" v="0" actId="47"/>
        <pc:sldMkLst>
          <pc:docMk/>
          <pc:sldMk cId="255824104" sldId="261"/>
        </pc:sldMkLst>
      </pc:sldChg>
      <pc:sldChg chg="addSp delSp modSp mod">
        <pc:chgData name="Dr. Manel Puig i Vidal" userId="0d549d0e-cb25-4ad8-b3a5-db046c349dfe" providerId="ADAL" clId="{E0D47F91-B03A-4BFE-A943-C38E5F85DA63}" dt="2021-03-25T12:28:55.616" v="418" actId="1076"/>
        <pc:sldMkLst>
          <pc:docMk/>
          <pc:sldMk cId="2967436431" sldId="262"/>
        </pc:sldMkLst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" creationId="{AB3A1AF0-3ED5-442C-8DF2-A8AD170DB81F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8" creationId="{99244EB1-158A-4D55-98F4-172650970AF5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9" creationId="{4EF9ABCA-B3F2-4552-B45F-5E1D4718C8CD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0" creationId="{259A914E-1F70-4883-A69A-B870D4892089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15" creationId="{43AC39FF-DED9-4062-8E76-BF580CA6E0A5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E0D47F91-B03A-4BFE-A943-C38E5F85DA63}" dt="2021-03-25T12:13:18.220" v="147" actId="478"/>
          <ac:spMkLst>
            <pc:docMk/>
            <pc:sldMk cId="2967436431" sldId="262"/>
            <ac:spMk id="18" creationId="{5526D06D-79C5-4147-AA0E-5077FCD686B4}"/>
          </ac:spMkLst>
        </pc:spChg>
        <pc:spChg chg="del">
          <ac:chgData name="Dr. Manel Puig i Vidal" userId="0d549d0e-cb25-4ad8-b3a5-db046c349dfe" providerId="ADAL" clId="{E0D47F91-B03A-4BFE-A943-C38E5F85DA63}" dt="2021-03-25T12:13:13.477" v="144" actId="478"/>
          <ac:spMkLst>
            <pc:docMk/>
            <pc:sldMk cId="2967436431" sldId="262"/>
            <ac:spMk id="19" creationId="{4C67B744-A8C6-46AF-A306-09BCD63B4C2E}"/>
          </ac:spMkLst>
        </pc:spChg>
        <pc:spChg chg="del">
          <ac:chgData name="Dr. Manel Puig i Vidal" userId="0d549d0e-cb25-4ad8-b3a5-db046c349dfe" providerId="ADAL" clId="{E0D47F91-B03A-4BFE-A943-C38E5F85DA63}" dt="2021-03-25T12:13:16.436" v="146" actId="478"/>
          <ac:spMkLst>
            <pc:docMk/>
            <pc:sldMk cId="2967436431" sldId="262"/>
            <ac:spMk id="20" creationId="{DCE4CD81-C09A-4AEC-89F4-237A3D68F86D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1" creationId="{C5051B2E-AB43-47B5-A1F6-3DA219C8F200}"/>
          </ac:spMkLst>
        </pc:spChg>
        <pc:spChg chg="del">
          <ac:chgData name="Dr. Manel Puig i Vidal" userId="0d549d0e-cb25-4ad8-b3a5-db046c349dfe" providerId="ADAL" clId="{E0D47F91-B03A-4BFE-A943-C38E5F85DA63}" dt="2021-03-25T12:13:15.205" v="145" actId="478"/>
          <ac:spMkLst>
            <pc:docMk/>
            <pc:sldMk cId="2967436431" sldId="262"/>
            <ac:spMk id="22" creationId="{287632C9-86C9-4E3B-B8AF-6B50E08FB857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3" creationId="{617D49E2-3C3E-4EBD-B410-AE440494B041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4" creationId="{0D51F148-C3ED-488F-891C-0612BB15BE7C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5" creationId="{C2A1462F-3A2F-49F3-91FD-8F6DAE4CBF17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6" creationId="{C6402B58-9AE2-459C-9825-2A767E75ED13}"/>
          </ac:spMkLst>
        </pc:spChg>
        <pc:spChg chg="del mod">
          <ac:chgData name="Dr. Manel Puig i Vidal" userId="0d549d0e-cb25-4ad8-b3a5-db046c349dfe" providerId="ADAL" clId="{E0D47F91-B03A-4BFE-A943-C38E5F85DA63}" dt="2021-03-25T12:28:35.871" v="413" actId="478"/>
          <ac:spMkLst>
            <pc:docMk/>
            <pc:sldMk cId="2967436431" sldId="262"/>
            <ac:spMk id="27" creationId="{CDF0E9AF-3744-422D-ADA7-52A62D6E81DF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8" creationId="{C7B3A669-0D52-43CF-BFD3-9E36671C979A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29" creationId="{446F2EA0-6672-48AA-AB7C-46254754C3AC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30" creationId="{E0806900-E02C-4F19-9DF4-14F27003E0A9}"/>
          </ac:spMkLst>
        </pc:spChg>
        <pc:spChg chg="del">
          <ac:chgData name="Dr. Manel Puig i Vidal" userId="0d549d0e-cb25-4ad8-b3a5-db046c349dfe" providerId="ADAL" clId="{E0D47F91-B03A-4BFE-A943-C38E5F85DA63}" dt="2021-03-25T12:13:09.754" v="142" actId="478"/>
          <ac:spMkLst>
            <pc:docMk/>
            <pc:sldMk cId="2967436431" sldId="262"/>
            <ac:spMk id="31" creationId="{A5C2C63E-D55D-4C7A-9653-D20F4FAA4E3E}"/>
          </ac:spMkLst>
        </pc:spChg>
        <pc:spChg chg="del">
          <ac:chgData name="Dr. Manel Puig i Vidal" userId="0d549d0e-cb25-4ad8-b3a5-db046c349dfe" providerId="ADAL" clId="{E0D47F91-B03A-4BFE-A943-C38E5F85DA63}" dt="2021-03-25T12:13:10.996" v="143" actId="478"/>
          <ac:spMkLst>
            <pc:docMk/>
            <pc:sldMk cId="2967436431" sldId="262"/>
            <ac:spMk id="32" creationId="{FE6BBB4D-293B-4F9C-AE38-FE43E7060468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5" creationId="{034720EE-BA26-4CCF-9A41-A36B289F3E82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6" creationId="{60FDD898-60EA-4D49-8B46-19795B6D5A79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7" creationId="{97149EAF-D0E4-41AA-9DEE-A111DC1C13F5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8" creationId="{87ED01E5-9F0A-457F-A83B-13BCC2358C74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39" creationId="{F990A22E-3548-435B-B80C-B985F3007D7D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0" creationId="{F4E239D7-1F54-41D0-9917-C2CED7F3D82E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1" creationId="{739C26F1-8E98-4620-95F0-2840E82F0069}"/>
          </ac:spMkLst>
        </pc:spChg>
        <pc:spChg chg="add mod">
          <ac:chgData name="Dr. Manel Puig i Vidal" userId="0d549d0e-cb25-4ad8-b3a5-db046c349dfe" providerId="ADAL" clId="{E0D47F91-B03A-4BFE-A943-C38E5F85DA63}" dt="2021-03-25T12:28:51.039" v="416" actId="1076"/>
          <ac:spMkLst>
            <pc:docMk/>
            <pc:sldMk cId="2967436431" sldId="262"/>
            <ac:spMk id="42" creationId="{40FC024A-5594-4E13-8522-2F2575B57DDF}"/>
          </ac:spMkLst>
        </pc:spChg>
        <pc:picChg chg="add mod">
          <ac:chgData name="Dr. Manel Puig i Vidal" userId="0d549d0e-cb25-4ad8-b3a5-db046c349dfe" providerId="ADAL" clId="{E0D47F91-B03A-4BFE-A943-C38E5F85DA63}" dt="2021-03-25T12:28:55.616" v="418" actId="1076"/>
          <ac:picMkLst>
            <pc:docMk/>
            <pc:sldMk cId="2967436431" sldId="262"/>
            <ac:picMk id="33" creationId="{A6264A11-B494-4D44-B53F-465EDAA5335E}"/>
          </ac:picMkLst>
        </pc:picChg>
        <pc:cxnChg chg="del mod">
          <ac:chgData name="Dr. Manel Puig i Vidal" userId="0d549d0e-cb25-4ad8-b3a5-db046c349dfe" providerId="ADAL" clId="{E0D47F91-B03A-4BFE-A943-C38E5F85DA63}" dt="2021-03-25T12:28:35.871" v="413" actId="478"/>
          <ac:cxnSpMkLst>
            <pc:docMk/>
            <pc:sldMk cId="2967436431" sldId="262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E0D47F91-B03A-4BFE-A943-C38E5F85DA63}" dt="2021-03-25T12:28:51.039" v="416" actId="1076"/>
          <ac:cxnSpMkLst>
            <pc:docMk/>
            <pc:sldMk cId="2967436431" sldId="262"/>
            <ac:cxnSpMk id="34" creationId="{5F470307-B4ED-4585-BD6A-A485C304B0B0}"/>
          </ac:cxnSpMkLst>
        </pc:cxnChg>
      </pc:sldChg>
      <pc:sldChg chg="addSp delSp modSp new mod ord">
        <pc:chgData name="Dr. Manel Puig i Vidal" userId="0d549d0e-cb25-4ad8-b3a5-db046c349dfe" providerId="ADAL" clId="{E0D47F91-B03A-4BFE-A943-C38E5F85DA63}" dt="2021-03-25T12:28:08.335" v="412" actId="113"/>
        <pc:sldMkLst>
          <pc:docMk/>
          <pc:sldMk cId="1075145256" sldId="263"/>
        </pc:sldMkLst>
        <pc:spChg chg="del">
          <ac:chgData name="Dr. Manel Puig i Vidal" userId="0d549d0e-cb25-4ad8-b3a5-db046c349dfe" providerId="ADAL" clId="{E0D47F91-B03A-4BFE-A943-C38E5F85DA63}" dt="2021-03-25T10:59:46.643" v="2" actId="478"/>
          <ac:spMkLst>
            <pc:docMk/>
            <pc:sldMk cId="1075145256" sldId="263"/>
            <ac:spMk id="2" creationId="{62BB9A59-E6F7-4653-82FE-B504D5984000}"/>
          </ac:spMkLst>
        </pc:spChg>
        <pc:spChg chg="del">
          <ac:chgData name="Dr. Manel Puig i Vidal" userId="0d549d0e-cb25-4ad8-b3a5-db046c349dfe" providerId="ADAL" clId="{E0D47F91-B03A-4BFE-A943-C38E5F85DA63}" dt="2021-03-25T10:59:46.643" v="2" actId="478"/>
          <ac:spMkLst>
            <pc:docMk/>
            <pc:sldMk cId="1075145256" sldId="263"/>
            <ac:spMk id="3" creationId="{749BA6CF-54B1-489D-8395-3AAA397BC6F0}"/>
          </ac:spMkLst>
        </pc:spChg>
        <pc:spChg chg="add mod">
          <ac:chgData name="Dr. Manel Puig i Vidal" userId="0d549d0e-cb25-4ad8-b3a5-db046c349dfe" providerId="ADAL" clId="{E0D47F91-B03A-4BFE-A943-C38E5F85DA63}" dt="2021-03-25T12:27:51.703" v="409" actId="1037"/>
          <ac:spMkLst>
            <pc:docMk/>
            <pc:sldMk cId="1075145256" sldId="263"/>
            <ac:spMk id="10" creationId="{4B2B099F-C0F8-4935-876A-9A9759998A35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3" creationId="{6D8C056F-D391-4C82-9754-D28E49E9995A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4" creationId="{4C53FEC0-4174-47FA-837E-CF740D9B5919}"/>
          </ac:spMkLst>
        </pc:spChg>
        <pc:spChg chg="mod">
          <ac:chgData name="Dr. Manel Puig i Vidal" userId="0d549d0e-cb25-4ad8-b3a5-db046c349dfe" providerId="ADAL" clId="{E0D47F91-B03A-4BFE-A943-C38E5F85DA63}" dt="2021-03-25T12:22:26.878" v="306"/>
          <ac:spMkLst>
            <pc:docMk/>
            <pc:sldMk cId="1075145256" sldId="263"/>
            <ac:spMk id="15" creationId="{F1FA50E3-F67E-4635-95EC-BF7DBAA33CC4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7" creationId="{9EE26BD4-B600-4F48-BF47-08E343BFB7AB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8" creationId="{A01A1574-4342-437C-9BA9-8FADD5044984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19" creationId="{32E145E5-0B5F-4B02-A2F9-BDAAF11CEAB7}"/>
          </ac:spMkLst>
        </pc:spChg>
        <pc:spChg chg="add mod">
          <ac:chgData name="Dr. Manel Puig i Vidal" userId="0d549d0e-cb25-4ad8-b3a5-db046c349dfe" providerId="ADAL" clId="{E0D47F91-B03A-4BFE-A943-C38E5F85DA63}" dt="2021-03-25T12:28:08.335" v="412" actId="113"/>
          <ac:spMkLst>
            <pc:docMk/>
            <pc:sldMk cId="1075145256" sldId="263"/>
            <ac:spMk id="20" creationId="{A469025F-56C9-4D41-8095-65E03EF5A0D0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1" creationId="{6B4BA60E-875D-46AC-A694-C7FF84216328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2" creationId="{AF91B962-FCAF-429C-BDDA-0B9246104862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3" creationId="{B5FD67AE-67D5-4EB6-A547-5691B87FFFAE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4" creationId="{59A2F9F5-CDDC-4B9D-8247-E096CD684939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5" creationId="{BA42E72E-9132-4D80-B4DA-6C222696B84D}"/>
          </ac:spMkLst>
        </pc:spChg>
        <pc:spChg chg="add mod">
          <ac:chgData name="Dr. Manel Puig i Vidal" userId="0d549d0e-cb25-4ad8-b3a5-db046c349dfe" providerId="ADAL" clId="{E0D47F91-B03A-4BFE-A943-C38E5F85DA63}" dt="2021-03-25T12:28:02.458" v="410" actId="113"/>
          <ac:spMkLst>
            <pc:docMk/>
            <pc:sldMk cId="1075145256" sldId="263"/>
            <ac:spMk id="26" creationId="{29294C31-1CA2-4C37-9AFC-D7AD6B8056C7}"/>
          </ac:spMkLst>
        </pc:spChg>
        <pc:spChg chg="add mod">
          <ac:chgData name="Dr. Manel Puig i Vidal" userId="0d549d0e-cb25-4ad8-b3a5-db046c349dfe" providerId="ADAL" clId="{E0D47F91-B03A-4BFE-A943-C38E5F85DA63}" dt="2021-03-25T12:24:13.474" v="323" actId="1076"/>
          <ac:spMkLst>
            <pc:docMk/>
            <pc:sldMk cId="1075145256" sldId="263"/>
            <ac:spMk id="27" creationId="{094C55B6-1619-4F77-BD37-E33524DDBA5F}"/>
          </ac:spMkLst>
        </pc:spChg>
        <pc:spChg chg="add mod">
          <ac:chgData name="Dr. Manel Puig i Vidal" userId="0d549d0e-cb25-4ad8-b3a5-db046c349dfe" providerId="ADAL" clId="{E0D47F91-B03A-4BFE-A943-C38E5F85DA63}" dt="2021-03-25T12:25:47.684" v="363" actId="1036"/>
          <ac:spMkLst>
            <pc:docMk/>
            <pc:sldMk cId="1075145256" sldId="263"/>
            <ac:spMk id="28" creationId="{C6859C08-71E1-4683-8E17-D1060FDA9D91}"/>
          </ac:spMkLst>
        </pc:spChg>
        <pc:spChg chg="add mod">
          <ac:chgData name="Dr. Manel Puig i Vidal" userId="0d549d0e-cb25-4ad8-b3a5-db046c349dfe" providerId="ADAL" clId="{E0D47F91-B03A-4BFE-A943-C38E5F85DA63}" dt="2021-03-25T12:26:25.668" v="371" actId="1076"/>
          <ac:spMkLst>
            <pc:docMk/>
            <pc:sldMk cId="1075145256" sldId="263"/>
            <ac:spMk id="29" creationId="{7FBBD65C-3E85-4AAB-A6EC-C212B42BFC74}"/>
          </ac:spMkLst>
        </pc:spChg>
        <pc:grpChg chg="add mod">
          <ac:chgData name="Dr. Manel Puig i Vidal" userId="0d549d0e-cb25-4ad8-b3a5-db046c349dfe" providerId="ADAL" clId="{E0D47F91-B03A-4BFE-A943-C38E5F85DA63}" dt="2021-03-25T12:25:47.684" v="363" actId="1036"/>
          <ac:grpSpMkLst>
            <pc:docMk/>
            <pc:sldMk cId="1075145256" sldId="263"/>
            <ac:grpSpMk id="11" creationId="{BE324046-EC8B-4889-8306-DB7E11B52CE7}"/>
          </ac:grpSpMkLst>
        </pc:grpChg>
        <pc:picChg chg="add mod">
          <ac:chgData name="Dr. Manel Puig i Vidal" userId="0d549d0e-cb25-4ad8-b3a5-db046c349dfe" providerId="ADAL" clId="{E0D47F91-B03A-4BFE-A943-C38E5F85DA63}" dt="2021-03-25T12:24:19.625" v="324" actId="1076"/>
          <ac:picMkLst>
            <pc:docMk/>
            <pc:sldMk cId="1075145256" sldId="263"/>
            <ac:picMk id="4" creationId="{6E47216F-40CF-42F6-9BC8-D6EC5EED77F2}"/>
          </ac:picMkLst>
        </pc:picChg>
        <pc:picChg chg="add del mod">
          <ac:chgData name="Dr. Manel Puig i Vidal" userId="0d549d0e-cb25-4ad8-b3a5-db046c349dfe" providerId="ADAL" clId="{E0D47F91-B03A-4BFE-A943-C38E5F85DA63}" dt="2021-03-25T11:03:08.430" v="9" actId="478"/>
          <ac:picMkLst>
            <pc:docMk/>
            <pc:sldMk cId="1075145256" sldId="263"/>
            <ac:picMk id="5" creationId="{028ABC38-75CB-4D13-9915-5F4B00F354A4}"/>
          </ac:picMkLst>
        </pc:picChg>
        <pc:picChg chg="add mod">
          <ac:chgData name="Dr. Manel Puig i Vidal" userId="0d549d0e-cb25-4ad8-b3a5-db046c349dfe" providerId="ADAL" clId="{E0D47F91-B03A-4BFE-A943-C38E5F85DA63}" dt="2021-03-25T12:24:24.017" v="325" actId="1076"/>
          <ac:picMkLst>
            <pc:docMk/>
            <pc:sldMk cId="1075145256" sldId="263"/>
            <ac:picMk id="6" creationId="{CD60F258-72BF-4E8D-B847-18CD9723307D}"/>
          </ac:picMkLst>
        </pc:picChg>
        <pc:picChg chg="add mod ord">
          <ac:chgData name="Dr. Manel Puig i Vidal" userId="0d549d0e-cb25-4ad8-b3a5-db046c349dfe" providerId="ADAL" clId="{E0D47F91-B03A-4BFE-A943-C38E5F85DA63}" dt="2021-03-25T12:26:00.344" v="367" actId="14100"/>
          <ac:picMkLst>
            <pc:docMk/>
            <pc:sldMk cId="1075145256" sldId="263"/>
            <ac:picMk id="7" creationId="{0243D746-886D-450E-A9F5-2BCD52987D92}"/>
          </ac:picMkLst>
        </pc:picChg>
        <pc:picChg chg="add mod modCrop">
          <ac:chgData name="Dr. Manel Puig i Vidal" userId="0d549d0e-cb25-4ad8-b3a5-db046c349dfe" providerId="ADAL" clId="{E0D47F91-B03A-4BFE-A943-C38E5F85DA63}" dt="2021-03-25T12:25:47.684" v="363" actId="1036"/>
          <ac:picMkLst>
            <pc:docMk/>
            <pc:sldMk cId="1075145256" sldId="263"/>
            <ac:picMk id="8" creationId="{2066C886-5A96-493C-895A-C2C73531C3C9}"/>
          </ac:picMkLst>
        </pc:picChg>
        <pc:picChg chg="add del mod">
          <ac:chgData name="Dr. Manel Puig i Vidal" userId="0d549d0e-cb25-4ad8-b3a5-db046c349dfe" providerId="ADAL" clId="{E0D47F91-B03A-4BFE-A943-C38E5F85DA63}" dt="2021-03-25T12:22:58.469" v="314" actId="478"/>
          <ac:picMkLst>
            <pc:docMk/>
            <pc:sldMk cId="1075145256" sldId="263"/>
            <ac:picMk id="9" creationId="{16E6762B-9A99-43FE-AA22-9D8345EC49CD}"/>
          </ac:picMkLst>
        </pc:picChg>
        <pc:picChg chg="mod">
          <ac:chgData name="Dr. Manel Puig i Vidal" userId="0d549d0e-cb25-4ad8-b3a5-db046c349dfe" providerId="ADAL" clId="{E0D47F91-B03A-4BFE-A943-C38E5F85DA63}" dt="2021-03-25T12:22:26.878" v="306"/>
          <ac:picMkLst>
            <pc:docMk/>
            <pc:sldMk cId="1075145256" sldId="263"/>
            <ac:picMk id="12" creationId="{41BC1655-98A0-4EB8-B093-92172248FFC5}"/>
          </ac:picMkLst>
        </pc:picChg>
        <pc:picChg chg="add del mod">
          <ac:chgData name="Dr. Manel Puig i Vidal" userId="0d549d0e-cb25-4ad8-b3a5-db046c349dfe" providerId="ADAL" clId="{E0D47F91-B03A-4BFE-A943-C38E5F85DA63}" dt="2021-03-25T12:23:48.877" v="320" actId="478"/>
          <ac:picMkLst>
            <pc:docMk/>
            <pc:sldMk cId="1075145256" sldId="263"/>
            <ac:picMk id="1026" creationId="{1272A7E7-FC00-427B-B978-CAA7F312545E}"/>
          </ac:picMkLst>
        </pc:picChg>
        <pc:cxnChg chg="add mod">
          <ac:chgData name="Dr. Manel Puig i Vidal" userId="0d549d0e-cb25-4ad8-b3a5-db046c349dfe" providerId="ADAL" clId="{E0D47F91-B03A-4BFE-A943-C38E5F85DA63}" dt="2021-03-25T12:24:13.474" v="323" actId="1076"/>
          <ac:cxnSpMkLst>
            <pc:docMk/>
            <pc:sldMk cId="1075145256" sldId="263"/>
            <ac:cxnSpMk id="16" creationId="{A980FEDF-2CEF-4F0C-9538-775EC81BF1B8}"/>
          </ac:cxnSpMkLst>
        </pc:cxnChg>
        <pc:cxnChg chg="add mod">
          <ac:chgData name="Dr. Manel Puig i Vidal" userId="0d549d0e-cb25-4ad8-b3a5-db046c349dfe" providerId="ADAL" clId="{E0D47F91-B03A-4BFE-A943-C38E5F85DA63}" dt="2021-03-25T12:27:18.078" v="385" actId="208"/>
          <ac:cxnSpMkLst>
            <pc:docMk/>
            <pc:sldMk cId="1075145256" sldId="263"/>
            <ac:cxnSpMk id="31" creationId="{6CC22CB0-F5B9-4B12-8449-83D159C86859}"/>
          </ac:cxnSpMkLst>
        </pc:cxnChg>
        <pc:cxnChg chg="add mod">
          <ac:chgData name="Dr. Manel Puig i Vidal" userId="0d549d0e-cb25-4ad8-b3a5-db046c349dfe" providerId="ADAL" clId="{E0D47F91-B03A-4BFE-A943-C38E5F85DA63}" dt="2021-03-25T12:27:34.084" v="388" actId="14100"/>
          <ac:cxnSpMkLst>
            <pc:docMk/>
            <pc:sldMk cId="1075145256" sldId="263"/>
            <ac:cxnSpMk id="33" creationId="{75C37B66-9249-4705-AC41-E4E2DFEBA4BD}"/>
          </ac:cxnSpMkLst>
        </pc:cxnChg>
      </pc:sldChg>
      <pc:sldChg chg="addSp delSp modSp new mod">
        <pc:chgData name="Dr. Manel Puig i Vidal" userId="0d549d0e-cb25-4ad8-b3a5-db046c349dfe" providerId="ADAL" clId="{E0D47F91-B03A-4BFE-A943-C38E5F85DA63}" dt="2021-03-25T12:25:22.044" v="335" actId="1076"/>
        <pc:sldMkLst>
          <pc:docMk/>
          <pc:sldMk cId="3985395880" sldId="264"/>
        </pc:sldMkLst>
        <pc:spChg chg="del">
          <ac:chgData name="Dr. Manel Puig i Vidal" userId="0d549d0e-cb25-4ad8-b3a5-db046c349dfe" providerId="ADAL" clId="{E0D47F91-B03A-4BFE-A943-C38E5F85DA63}" dt="2021-03-25T12:13:43.885" v="188" actId="478"/>
          <ac:spMkLst>
            <pc:docMk/>
            <pc:sldMk cId="3985395880" sldId="264"/>
            <ac:spMk id="2" creationId="{7EA49AC6-6AAA-49ED-9B1D-E613B65C03DD}"/>
          </ac:spMkLst>
        </pc:spChg>
        <pc:spChg chg="del">
          <ac:chgData name="Dr. Manel Puig i Vidal" userId="0d549d0e-cb25-4ad8-b3a5-db046c349dfe" providerId="ADAL" clId="{E0D47F91-B03A-4BFE-A943-C38E5F85DA63}" dt="2021-03-25T12:13:43.885" v="188" actId="478"/>
          <ac:spMkLst>
            <pc:docMk/>
            <pc:sldMk cId="3985395880" sldId="264"/>
            <ac:spMk id="3" creationId="{8C2D74EC-D228-40D2-BAFC-3856808BC6F1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5" creationId="{38B6AB95-1F14-4D2B-ACF2-7970A89689AB}"/>
          </ac:spMkLst>
        </pc:spChg>
        <pc:spChg chg="add mod">
          <ac:chgData name="Dr. Manel Puig i Vidal" userId="0d549d0e-cb25-4ad8-b3a5-db046c349dfe" providerId="ADAL" clId="{E0D47F91-B03A-4BFE-A943-C38E5F85DA63}" dt="2021-03-25T12:21:23.110" v="299" actId="947"/>
          <ac:spMkLst>
            <pc:docMk/>
            <pc:sldMk cId="3985395880" sldId="264"/>
            <ac:spMk id="6" creationId="{1060D61E-B8D0-490D-8DA8-C3564044B910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7" creationId="{392E4673-D03E-451C-A441-186A8B579216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8" creationId="{EDD1B9DD-A4BD-4641-93DF-94241369411A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9" creationId="{D923DB23-6670-4B28-B4A7-AAB1D239BCBD}"/>
          </ac:spMkLst>
        </pc:spChg>
        <pc:spChg chg="add mod">
          <ac:chgData name="Dr. Manel Puig i Vidal" userId="0d549d0e-cb25-4ad8-b3a5-db046c349dfe" providerId="ADAL" clId="{E0D47F91-B03A-4BFE-A943-C38E5F85DA63}" dt="2021-03-25T12:20:00.915" v="279" actId="1076"/>
          <ac:spMkLst>
            <pc:docMk/>
            <pc:sldMk cId="3985395880" sldId="264"/>
            <ac:spMk id="10" creationId="{86CCEF33-A39E-4B94-BF77-AD3132DD32E3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11" creationId="{4C193451-76AD-41B7-B70F-8C52C8F24E88}"/>
          </ac:spMkLst>
        </pc:spChg>
        <pc:spChg chg="add mod">
          <ac:chgData name="Dr. Manel Puig i Vidal" userId="0d549d0e-cb25-4ad8-b3a5-db046c349dfe" providerId="ADAL" clId="{E0D47F91-B03A-4BFE-A943-C38E5F85DA63}" dt="2021-03-25T12:14:52.445" v="215" actId="1076"/>
          <ac:spMkLst>
            <pc:docMk/>
            <pc:sldMk cId="3985395880" sldId="264"/>
            <ac:spMk id="12" creationId="{912E505A-D95F-46CA-A895-FF52B39CD5AE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6" creationId="{6EF281A3-5B84-4B62-BFCD-AE180ECB6790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7" creationId="{03B7C5A7-7F86-46B7-B0D4-D08A76C52283}"/>
          </ac:spMkLst>
        </pc:spChg>
        <pc:spChg chg="add mod">
          <ac:chgData name="Dr. Manel Puig i Vidal" userId="0d549d0e-cb25-4ad8-b3a5-db046c349dfe" providerId="ADAL" clId="{E0D47F91-B03A-4BFE-A943-C38E5F85DA63}" dt="2021-03-25T12:18:20.486" v="250" actId="164"/>
          <ac:spMkLst>
            <pc:docMk/>
            <pc:sldMk cId="3985395880" sldId="264"/>
            <ac:spMk id="18" creationId="{13D3C230-DE32-4591-A841-254CB405A861}"/>
          </ac:spMkLst>
        </pc:spChg>
        <pc:spChg chg="add mod">
          <ac:chgData name="Dr. Manel Puig i Vidal" userId="0d549d0e-cb25-4ad8-b3a5-db046c349dfe" providerId="ADAL" clId="{E0D47F91-B03A-4BFE-A943-C38E5F85DA63}" dt="2021-03-25T12:25:00.116" v="330" actId="1076"/>
          <ac:spMkLst>
            <pc:docMk/>
            <pc:sldMk cId="3985395880" sldId="264"/>
            <ac:spMk id="20" creationId="{ED801B84-1913-47E2-AD9C-023A7A4C87B1}"/>
          </ac:spMkLst>
        </pc:spChg>
        <pc:grpChg chg="add mod">
          <ac:chgData name="Dr. Manel Puig i Vidal" userId="0d549d0e-cb25-4ad8-b3a5-db046c349dfe" providerId="ADAL" clId="{E0D47F91-B03A-4BFE-A943-C38E5F85DA63}" dt="2021-03-25T12:25:02.241" v="331" actId="1076"/>
          <ac:grpSpMkLst>
            <pc:docMk/>
            <pc:sldMk cId="3985395880" sldId="264"/>
            <ac:grpSpMk id="19" creationId="{9DA540DB-6705-4CB9-9173-E7041084C2BB}"/>
          </ac:grpSpMkLst>
        </pc:grpChg>
        <pc:picChg chg="add mod ord">
          <ac:chgData name="Dr. Manel Puig i Vidal" userId="0d549d0e-cb25-4ad8-b3a5-db046c349dfe" providerId="ADAL" clId="{E0D47F91-B03A-4BFE-A943-C38E5F85DA63}" dt="2021-03-25T12:25:22.044" v="335" actId="1076"/>
          <ac:picMkLst>
            <pc:docMk/>
            <pc:sldMk cId="3985395880" sldId="264"/>
            <ac:picMk id="13" creationId="{F671F758-CFED-4402-98B7-082A8490C4FB}"/>
          </ac:picMkLst>
        </pc:picChg>
        <pc:picChg chg="add mod modCrop">
          <ac:chgData name="Dr. Manel Puig i Vidal" userId="0d549d0e-cb25-4ad8-b3a5-db046c349dfe" providerId="ADAL" clId="{E0D47F91-B03A-4BFE-A943-C38E5F85DA63}" dt="2021-03-25T12:24:54.468" v="328" actId="14100"/>
          <ac:picMkLst>
            <pc:docMk/>
            <pc:sldMk cId="3985395880" sldId="264"/>
            <ac:picMk id="14" creationId="{67000DEA-43FF-48D5-9077-11C258BC28B0}"/>
          </ac:picMkLst>
        </pc:picChg>
        <pc:picChg chg="add mod">
          <ac:chgData name="Dr. Manel Puig i Vidal" userId="0d549d0e-cb25-4ad8-b3a5-db046c349dfe" providerId="ADAL" clId="{E0D47F91-B03A-4BFE-A943-C38E5F85DA63}" dt="2021-03-25T12:18:20.486" v="250" actId="164"/>
          <ac:picMkLst>
            <pc:docMk/>
            <pc:sldMk cId="3985395880" sldId="264"/>
            <ac:picMk id="15" creationId="{DC6DE3A5-675A-4FA7-9C83-71EC3FF208BE}"/>
          </ac:picMkLst>
        </pc:picChg>
        <pc:cxnChg chg="add mod">
          <ac:chgData name="Dr. Manel Puig i Vidal" userId="0d549d0e-cb25-4ad8-b3a5-db046c349dfe" providerId="ADAL" clId="{E0D47F91-B03A-4BFE-A943-C38E5F85DA63}" dt="2021-03-25T12:14:52.445" v="215" actId="1076"/>
          <ac:cxnSpMkLst>
            <pc:docMk/>
            <pc:sldMk cId="3985395880" sldId="264"/>
            <ac:cxnSpMk id="4" creationId="{24E96981-C077-4934-80C8-BD42F049FC07}"/>
          </ac:cxnSpMkLst>
        </pc:cxnChg>
      </pc:sldChg>
    </pc:docChg>
  </pc:docChgLst>
  <pc:docChgLst>
    <pc:chgData name="Dr. Manel Puig i Vidal" userId="0d549d0e-cb25-4ad8-b3a5-db046c349dfe" providerId="ADAL" clId="{EFE6C664-F20E-4191-B606-29CB46554911}"/>
    <pc:docChg chg="custSel modSld">
      <pc:chgData name="Dr. Manel Puig i Vidal" userId="0d549d0e-cb25-4ad8-b3a5-db046c349dfe" providerId="ADAL" clId="{EFE6C664-F20E-4191-B606-29CB46554911}" dt="2021-03-28T18:07:07.200" v="242" actId="1076"/>
      <pc:docMkLst>
        <pc:docMk/>
      </pc:docMkLst>
      <pc:sldChg chg="modSp mod">
        <pc:chgData name="Dr. Manel Puig i Vidal" userId="0d549d0e-cb25-4ad8-b3a5-db046c349dfe" providerId="ADAL" clId="{EFE6C664-F20E-4191-B606-29CB46554911}" dt="2021-03-28T17:55:22.311" v="4" actId="20577"/>
        <pc:sldMkLst>
          <pc:docMk/>
          <pc:sldMk cId="2967436431" sldId="262"/>
        </pc:sldMkLst>
        <pc:spChg chg="mod">
          <ac:chgData name="Dr. Manel Puig i Vidal" userId="0d549d0e-cb25-4ad8-b3a5-db046c349dfe" providerId="ADAL" clId="{EFE6C664-F20E-4191-B606-29CB46554911}" dt="2021-03-28T17:55:22.311" v="4" actId="20577"/>
          <ac:spMkLst>
            <pc:docMk/>
            <pc:sldMk cId="2967436431" sldId="262"/>
            <ac:spMk id="41" creationId="{739C26F1-8E98-4620-95F0-2840E82F0069}"/>
          </ac:spMkLst>
        </pc:spChg>
      </pc:sldChg>
      <pc:sldChg chg="addSp modSp mod">
        <pc:chgData name="Dr. Manel Puig i Vidal" userId="0d549d0e-cb25-4ad8-b3a5-db046c349dfe" providerId="ADAL" clId="{EFE6C664-F20E-4191-B606-29CB46554911}" dt="2021-03-28T18:07:07.200" v="242" actId="1076"/>
        <pc:sldMkLst>
          <pc:docMk/>
          <pc:sldMk cId="1075145256" sldId="263"/>
        </pc:sldMkLst>
        <pc:spChg chg="add mod">
          <ac:chgData name="Dr. Manel Puig i Vidal" userId="0d549d0e-cb25-4ad8-b3a5-db046c349dfe" providerId="ADAL" clId="{EFE6C664-F20E-4191-B606-29CB46554911}" dt="2021-03-28T18:06:05.431" v="222" actId="1076"/>
          <ac:spMkLst>
            <pc:docMk/>
            <pc:sldMk cId="1075145256" sldId="263"/>
            <ac:spMk id="3" creationId="{665FBE86-3243-4138-8204-BC06F5A6B9BE}"/>
          </ac:spMkLst>
        </pc:spChg>
        <pc:spChg chg="mod">
          <ac:chgData name="Dr. Manel Puig i Vidal" userId="0d549d0e-cb25-4ad8-b3a5-db046c349dfe" providerId="ADAL" clId="{EFE6C664-F20E-4191-B606-29CB46554911}" dt="2021-03-28T18:04:32.312" v="154" actId="1037"/>
          <ac:spMkLst>
            <pc:docMk/>
            <pc:sldMk cId="1075145256" sldId="263"/>
            <ac:spMk id="17" creationId="{9EE26BD4-B600-4F48-BF47-08E343BFB7AB}"/>
          </ac:spMkLst>
        </pc:spChg>
        <pc:spChg chg="mod">
          <ac:chgData name="Dr. Manel Puig i Vidal" userId="0d549d0e-cb25-4ad8-b3a5-db046c349dfe" providerId="ADAL" clId="{EFE6C664-F20E-4191-B606-29CB46554911}" dt="2021-03-28T18:03:14.879" v="108" actId="1076"/>
          <ac:spMkLst>
            <pc:docMk/>
            <pc:sldMk cId="1075145256" sldId="263"/>
            <ac:spMk id="19" creationId="{32E145E5-0B5F-4B02-A2F9-BDAAF11CEAB7}"/>
          </ac:spMkLst>
        </pc:spChg>
        <pc:spChg chg="mod">
          <ac:chgData name="Dr. Manel Puig i Vidal" userId="0d549d0e-cb25-4ad8-b3a5-db046c349dfe" providerId="ADAL" clId="{EFE6C664-F20E-4191-B606-29CB46554911}" dt="2021-03-28T18:05:39.178" v="211" actId="1035"/>
          <ac:spMkLst>
            <pc:docMk/>
            <pc:sldMk cId="1075145256" sldId="263"/>
            <ac:spMk id="21" creationId="{6B4BA60E-875D-46AC-A694-C7FF84216328}"/>
          </ac:spMkLst>
        </pc:spChg>
        <pc:spChg chg="mod">
          <ac:chgData name="Dr. Manel Puig i Vidal" userId="0d549d0e-cb25-4ad8-b3a5-db046c349dfe" providerId="ADAL" clId="{EFE6C664-F20E-4191-B606-29CB46554911}" dt="2021-03-28T18:05:39.178" v="211" actId="1035"/>
          <ac:spMkLst>
            <pc:docMk/>
            <pc:sldMk cId="1075145256" sldId="263"/>
            <ac:spMk id="23" creationId="{B5FD67AE-67D5-4EB6-A547-5691B87FFFAE}"/>
          </ac:spMkLst>
        </pc:spChg>
        <pc:spChg chg="mod">
          <ac:chgData name="Dr. Manel Puig i Vidal" userId="0d549d0e-cb25-4ad8-b3a5-db046c349dfe" providerId="ADAL" clId="{EFE6C664-F20E-4191-B606-29CB46554911}" dt="2021-03-28T18:05:43.557" v="212" actId="14100"/>
          <ac:spMkLst>
            <pc:docMk/>
            <pc:sldMk cId="1075145256" sldId="263"/>
            <ac:spMk id="24" creationId="{59A2F9F5-CDDC-4B9D-8247-E096CD684939}"/>
          </ac:spMkLst>
        </pc:spChg>
        <pc:spChg chg="mod">
          <ac:chgData name="Dr. Manel Puig i Vidal" userId="0d549d0e-cb25-4ad8-b3a5-db046c349dfe" providerId="ADAL" clId="{EFE6C664-F20E-4191-B606-29CB46554911}" dt="2021-03-28T18:05:30.444" v="192" actId="1036"/>
          <ac:spMkLst>
            <pc:docMk/>
            <pc:sldMk cId="1075145256" sldId="263"/>
            <ac:spMk id="25" creationId="{BA42E72E-9132-4D80-B4DA-6C222696B84D}"/>
          </ac:spMkLst>
        </pc:spChg>
        <pc:spChg chg="mod">
          <ac:chgData name="Dr. Manel Puig i Vidal" userId="0d549d0e-cb25-4ad8-b3a5-db046c349dfe" providerId="ADAL" clId="{EFE6C664-F20E-4191-B606-29CB46554911}" dt="2021-03-28T18:05:30.444" v="192" actId="1036"/>
          <ac:spMkLst>
            <pc:docMk/>
            <pc:sldMk cId="1075145256" sldId="263"/>
            <ac:spMk id="26" creationId="{29294C31-1CA2-4C37-9AFC-D7AD6B8056C7}"/>
          </ac:spMkLst>
        </pc:spChg>
        <pc:spChg chg="mod">
          <ac:chgData name="Dr. Manel Puig i Vidal" userId="0d549d0e-cb25-4ad8-b3a5-db046c349dfe" providerId="ADAL" clId="{EFE6C664-F20E-4191-B606-29CB46554911}" dt="2021-03-28T18:05:04.529" v="160" actId="1076"/>
          <ac:spMkLst>
            <pc:docMk/>
            <pc:sldMk cId="1075145256" sldId="263"/>
            <ac:spMk id="27" creationId="{094C55B6-1619-4F77-BD37-E33524DDBA5F}"/>
          </ac:spMkLst>
        </pc:spChg>
        <pc:spChg chg="add mod">
          <ac:chgData name="Dr. Manel Puig i Vidal" userId="0d549d0e-cb25-4ad8-b3a5-db046c349dfe" providerId="ADAL" clId="{EFE6C664-F20E-4191-B606-29CB46554911}" dt="2021-03-28T18:04:32.312" v="154" actId="1037"/>
          <ac:spMkLst>
            <pc:docMk/>
            <pc:sldMk cId="1075145256" sldId="263"/>
            <ac:spMk id="30" creationId="{8286AA3E-FD6E-4E21-993F-3DE6B85A668B}"/>
          </ac:spMkLst>
        </pc:spChg>
        <pc:spChg chg="add mod">
          <ac:chgData name="Dr. Manel Puig i Vidal" userId="0d549d0e-cb25-4ad8-b3a5-db046c349dfe" providerId="ADAL" clId="{EFE6C664-F20E-4191-B606-29CB46554911}" dt="2021-03-28T18:06:40.819" v="240" actId="1036"/>
          <ac:spMkLst>
            <pc:docMk/>
            <pc:sldMk cId="1075145256" sldId="263"/>
            <ac:spMk id="32" creationId="{70CEC0B1-D3EA-44F7-BA2B-9C68721E3E06}"/>
          </ac:spMkLst>
        </pc:spChg>
        <pc:spChg chg="add mod">
          <ac:chgData name="Dr. Manel Puig i Vidal" userId="0d549d0e-cb25-4ad8-b3a5-db046c349dfe" providerId="ADAL" clId="{EFE6C664-F20E-4191-B606-29CB46554911}" dt="2021-03-28T18:03:20.417" v="110" actId="1076"/>
          <ac:spMkLst>
            <pc:docMk/>
            <pc:sldMk cId="1075145256" sldId="263"/>
            <ac:spMk id="34" creationId="{640E0E7B-FD92-412C-92F7-DEBDB6D6C1C4}"/>
          </ac:spMkLst>
        </pc:spChg>
        <pc:spChg chg="add mod">
          <ac:chgData name="Dr. Manel Puig i Vidal" userId="0d549d0e-cb25-4ad8-b3a5-db046c349dfe" providerId="ADAL" clId="{EFE6C664-F20E-4191-B606-29CB46554911}" dt="2021-03-28T18:06:33.750" v="237" actId="1076"/>
          <ac:spMkLst>
            <pc:docMk/>
            <pc:sldMk cId="1075145256" sldId="263"/>
            <ac:spMk id="35" creationId="{AB286C73-9F95-4E3A-AE96-7926A3E411F6}"/>
          </ac:spMkLst>
        </pc:spChg>
        <pc:spChg chg="add mod">
          <ac:chgData name="Dr. Manel Puig i Vidal" userId="0d549d0e-cb25-4ad8-b3a5-db046c349dfe" providerId="ADAL" clId="{EFE6C664-F20E-4191-B606-29CB46554911}" dt="2021-03-28T18:07:07.200" v="242" actId="1076"/>
          <ac:spMkLst>
            <pc:docMk/>
            <pc:sldMk cId="1075145256" sldId="263"/>
            <ac:spMk id="36" creationId="{28A04308-943B-423C-9A9A-F80E4EA051F0}"/>
          </ac:spMkLst>
        </pc:spChg>
        <pc:cxnChg chg="mod">
          <ac:chgData name="Dr. Manel Puig i Vidal" userId="0d549d0e-cb25-4ad8-b3a5-db046c349dfe" providerId="ADAL" clId="{EFE6C664-F20E-4191-B606-29CB46554911}" dt="2021-03-28T18:05:30.444" v="192" actId="1036"/>
          <ac:cxnSpMkLst>
            <pc:docMk/>
            <pc:sldMk cId="1075145256" sldId="263"/>
            <ac:cxnSpMk id="16" creationId="{A980FEDF-2CEF-4F0C-9538-775EC81BF1B8}"/>
          </ac:cxnSpMkLst>
        </pc:cxnChg>
      </pc:sldChg>
      <pc:sldChg chg="modSp mod">
        <pc:chgData name="Dr. Manel Puig i Vidal" userId="0d549d0e-cb25-4ad8-b3a5-db046c349dfe" providerId="ADAL" clId="{EFE6C664-F20E-4191-B606-29CB46554911}" dt="2021-03-28T17:55:57.658" v="31" actId="1038"/>
        <pc:sldMkLst>
          <pc:docMk/>
          <pc:sldMk cId="3985395880" sldId="264"/>
        </pc:sldMkLst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5" creationId="{38B6AB95-1F14-4D2B-ACF2-7970A89689AB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6" creationId="{1060D61E-B8D0-490D-8DA8-C3564044B910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7" creationId="{392E4673-D03E-451C-A441-186A8B579216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8" creationId="{EDD1B9DD-A4BD-4641-93DF-94241369411A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9" creationId="{D923DB23-6670-4B28-B4A7-AAB1D239BCBD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10" creationId="{86CCEF33-A39E-4B94-BF77-AD3132DD32E3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11" creationId="{4C193451-76AD-41B7-B70F-8C52C8F24E88}"/>
          </ac:spMkLst>
        </pc:spChg>
        <pc:spChg chg="mod">
          <ac:chgData name="Dr. Manel Puig i Vidal" userId="0d549d0e-cb25-4ad8-b3a5-db046c349dfe" providerId="ADAL" clId="{EFE6C664-F20E-4191-B606-29CB46554911}" dt="2021-03-28T17:55:57.658" v="31" actId="1038"/>
          <ac:spMkLst>
            <pc:docMk/>
            <pc:sldMk cId="3985395880" sldId="264"/>
            <ac:spMk id="12" creationId="{912E505A-D95F-46CA-A895-FF52B39CD5AE}"/>
          </ac:spMkLst>
        </pc:spChg>
        <pc:cxnChg chg="mod">
          <ac:chgData name="Dr. Manel Puig i Vidal" userId="0d549d0e-cb25-4ad8-b3a5-db046c349dfe" providerId="ADAL" clId="{EFE6C664-F20E-4191-B606-29CB46554911}" dt="2021-03-28T17:55:57.658" v="31" actId="1038"/>
          <ac:cxnSpMkLst>
            <pc:docMk/>
            <pc:sldMk cId="3985395880" sldId="264"/>
            <ac:cxnSpMk id="4" creationId="{24E96981-C077-4934-80C8-BD42F049FC07}"/>
          </ac:cxnSpMkLst>
        </pc:cxnChg>
      </pc:sldChg>
    </pc:docChg>
  </pc:docChgLst>
  <pc:docChgLst>
    <pc:chgData name="Dr. Manel Puig i Vidal" userId="0d549d0e-cb25-4ad8-b3a5-db046c349dfe" providerId="ADAL" clId="{B9EA1E92-8AC4-459C-B721-D0351103E7A4}"/>
    <pc:docChg chg="custSel addSld modSld">
      <pc:chgData name="Dr. Manel Puig i Vidal" userId="0d549d0e-cb25-4ad8-b3a5-db046c349dfe" providerId="ADAL" clId="{B9EA1E92-8AC4-459C-B721-D0351103E7A4}" dt="2020-12-13T19:34:16.358" v="829" actId="1076"/>
      <pc:docMkLst>
        <pc:docMk/>
      </pc:docMkLst>
      <pc:sldChg chg="addSp delSp modSp add mod">
        <pc:chgData name="Dr. Manel Puig i Vidal" userId="0d549d0e-cb25-4ad8-b3a5-db046c349dfe" providerId="ADAL" clId="{B9EA1E92-8AC4-459C-B721-D0351103E7A4}" dt="2020-11-27T19:39:17.304" v="190" actId="20577"/>
        <pc:sldMkLst>
          <pc:docMk/>
          <pc:sldMk cId="4094974336" sldId="259"/>
        </pc:sldMkLst>
        <pc:spChg chg="add del">
          <ac:chgData name="Dr. Manel Puig i Vidal" userId="0d549d0e-cb25-4ad8-b3a5-db046c349dfe" providerId="ADAL" clId="{B9EA1E92-8AC4-459C-B721-D0351103E7A4}" dt="2020-11-27T19:26:46.588" v="125" actId="478"/>
          <ac:spMkLst>
            <pc:docMk/>
            <pc:sldMk cId="4094974336" sldId="259"/>
            <ac:spMk id="3" creationId="{EE6B53CC-59AF-454C-B737-28FF35FE09CA}"/>
          </ac:spMkLst>
        </pc:spChg>
        <pc:spChg chg="del">
          <ac:chgData name="Dr. Manel Puig i Vidal" userId="0d549d0e-cb25-4ad8-b3a5-db046c349dfe" providerId="ADAL" clId="{B9EA1E92-8AC4-459C-B721-D0351103E7A4}" dt="2020-11-27T19:04:49.037" v="81" actId="478"/>
          <ac:spMkLst>
            <pc:docMk/>
            <pc:sldMk cId="4094974336" sldId="259"/>
            <ac:spMk id="4" creationId="{2EF79D58-E108-4CD4-B916-1E3538D64DE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5" creationId="{1FEF9BC5-C30D-4EBB-9A94-8FC5595F99A3}"/>
          </ac:spMkLst>
        </pc:spChg>
        <pc:spChg chg="add del">
          <ac:chgData name="Dr. Manel Puig i Vidal" userId="0d549d0e-cb25-4ad8-b3a5-db046c349dfe" providerId="ADAL" clId="{B9EA1E92-8AC4-459C-B721-D0351103E7A4}" dt="2020-11-27T19:26:47.908" v="126" actId="478"/>
          <ac:spMkLst>
            <pc:docMk/>
            <pc:sldMk cId="4094974336" sldId="259"/>
            <ac:spMk id="6" creationId="{7B28E2A2-547A-47AD-B281-6FA6BB11F084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8" creationId="{99244EB1-158A-4D55-98F4-172650970AF5}"/>
          </ac:spMkLst>
        </pc:spChg>
        <pc:spChg chg="add mod">
          <ac:chgData name="Dr. Manel Puig i Vidal" userId="0d549d0e-cb25-4ad8-b3a5-db046c349dfe" providerId="ADAL" clId="{B9EA1E92-8AC4-459C-B721-D0351103E7A4}" dt="2020-11-27T19:27:22.637" v="132"/>
          <ac:spMkLst>
            <pc:docMk/>
            <pc:sldMk cId="4094974336" sldId="259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1-27T19:28:36.598" v="139" actId="20577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11" creationId="{CA9161F0-C911-4A91-A94B-90868AE61145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B9EA1E92-8AC4-459C-B721-D0351103E7A4}" dt="2020-11-27T19:27:32.188" v="134" actId="478"/>
          <ac:spMkLst>
            <pc:docMk/>
            <pc:sldMk cId="4094974336" sldId="259"/>
            <ac:spMk id="13" creationId="{E143E377-DBA6-4976-8431-32FD3AE17C56}"/>
          </ac:spMkLst>
        </pc:spChg>
        <pc:spChg chg="mod">
          <ac:chgData name="Dr. Manel Puig i Vidal" userId="0d549d0e-cb25-4ad8-b3a5-db046c349dfe" providerId="ADAL" clId="{B9EA1E92-8AC4-459C-B721-D0351103E7A4}" dt="2020-11-27T19:27:41.076" v="135" actId="1076"/>
          <ac:spMkLst>
            <pc:docMk/>
            <pc:sldMk cId="4094974336" sldId="259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B9EA1E92-8AC4-459C-B721-D0351103E7A4}" dt="2020-11-27T19:27:29.524" v="133" actId="478"/>
          <ac:spMkLst>
            <pc:docMk/>
            <pc:sldMk cId="4094974336" sldId="259"/>
            <ac:spMk id="15" creationId="{CA2BFF2D-DF26-4DC5-8647-39127D47D389}"/>
          </ac:spMkLst>
        </pc:spChg>
        <pc:spChg chg="mod">
          <ac:chgData name="Dr. Manel Puig i Vidal" userId="0d549d0e-cb25-4ad8-b3a5-db046c349dfe" providerId="ADAL" clId="{B9EA1E92-8AC4-459C-B721-D0351103E7A4}" dt="2020-11-27T19:33:39.844" v="187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1-27T19:29:32.834" v="159" actId="1076"/>
          <ac:spMkLst>
            <pc:docMk/>
            <pc:sldMk cId="4094974336" sldId="259"/>
            <ac:spMk id="17" creationId="{ED46DB8F-4EF6-4A26-B233-47A0DE0722F9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19" creationId="{489CE3F6-7EF1-425E-BD9A-F4EFE5C7A308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0" creationId="{0D24FAD2-1E5E-4350-9D76-8972B8A4C1EA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1" creationId="{3253E974-9635-415E-88FC-606CB032070E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2" creationId="{3FBB0569-30FC-4743-BAD5-256392AF01C9}"/>
          </ac:spMkLst>
        </pc:spChg>
        <pc:spChg chg="add mod">
          <ac:chgData name="Dr. Manel Puig i Vidal" userId="0d549d0e-cb25-4ad8-b3a5-db046c349dfe" providerId="ADAL" clId="{B9EA1E92-8AC4-459C-B721-D0351103E7A4}" dt="2020-11-27T19:24:29.592" v="112" actId="1076"/>
          <ac:spMkLst>
            <pc:docMk/>
            <pc:sldMk cId="4094974336" sldId="259"/>
            <ac:spMk id="23" creationId="{617D49E2-3C3E-4EBD-B410-AE440494B041}"/>
          </ac:spMkLst>
        </pc:spChg>
        <pc:spChg chg="add mod">
          <ac:chgData name="Dr. Manel Puig i Vidal" userId="0d549d0e-cb25-4ad8-b3a5-db046c349dfe" providerId="ADAL" clId="{B9EA1E92-8AC4-459C-B721-D0351103E7A4}" dt="2020-11-27T19:34:19.269" v="188" actId="1076"/>
          <ac:spMkLst>
            <pc:docMk/>
            <pc:sldMk cId="4094974336" sldId="259"/>
            <ac:spMk id="24" creationId="{0D51F148-C3ED-488F-891C-0612BB15BE7C}"/>
          </ac:spMkLst>
        </pc:spChg>
        <pc:spChg chg="add mod">
          <ac:chgData name="Dr. Manel Puig i Vidal" userId="0d549d0e-cb25-4ad8-b3a5-db046c349dfe" providerId="ADAL" clId="{B9EA1E92-8AC4-459C-B721-D0351103E7A4}" dt="2020-11-27T19:29:18.522" v="154" actId="1076"/>
          <ac:spMkLst>
            <pc:docMk/>
            <pc:sldMk cId="4094974336" sldId="259"/>
            <ac:spMk id="25" creationId="{C2A1462F-3A2F-49F3-91FD-8F6DAE4CBF17}"/>
          </ac:spMkLst>
        </pc:spChg>
        <pc:spChg chg="add mod">
          <ac:chgData name="Dr. Manel Puig i Vidal" userId="0d549d0e-cb25-4ad8-b3a5-db046c349dfe" providerId="ADAL" clId="{B9EA1E92-8AC4-459C-B721-D0351103E7A4}" dt="2020-11-27T19:28:53.428" v="153" actId="1076"/>
          <ac:spMkLst>
            <pc:docMk/>
            <pc:sldMk cId="4094974336" sldId="259"/>
            <ac:spMk id="26" creationId="{C6402B58-9AE2-459C-9825-2A767E75ED13}"/>
          </ac:spMkLst>
        </pc:spChg>
        <pc:spChg chg="add mod">
          <ac:chgData name="Dr. Manel Puig i Vidal" userId="0d549d0e-cb25-4ad8-b3a5-db046c349dfe" providerId="ADAL" clId="{B9EA1E92-8AC4-459C-B721-D0351103E7A4}" dt="2020-11-27T19:39:17.304" v="190" actId="20577"/>
          <ac:spMkLst>
            <pc:docMk/>
            <pc:sldMk cId="4094974336" sldId="259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1-27T19:24:25.520" v="111" actId="1038"/>
          <ac:cxnSpMkLst>
            <pc:docMk/>
            <pc:sldMk cId="4094974336" sldId="259"/>
            <ac:cxnSpMk id="7" creationId="{5DA8BA08-98F3-4B12-AB35-10F82E63D7D0}"/>
          </ac:cxnSpMkLst>
        </pc:cxnChg>
        <pc:cxnChg chg="del mod">
          <ac:chgData name="Dr. Manel Puig i Vidal" userId="0d549d0e-cb25-4ad8-b3a5-db046c349dfe" providerId="ADAL" clId="{B9EA1E92-8AC4-459C-B721-D0351103E7A4}" dt="2020-11-27T19:33:32.792" v="185" actId="478"/>
          <ac:cxnSpMkLst>
            <pc:docMk/>
            <pc:sldMk cId="4094974336" sldId="259"/>
            <ac:cxnSpMk id="18" creationId="{DC3AD56D-08AE-4F86-B5F5-F1AB128BD20C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05T11:23:31.804" v="226" actId="1076"/>
        <pc:sldMkLst>
          <pc:docMk/>
          <pc:sldMk cId="3399332219" sldId="260"/>
        </pc:sldMkLst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8" creationId="{99244EB1-158A-4D55-98F4-172650970AF5}"/>
          </ac:spMkLst>
        </pc:spChg>
        <pc:spChg chg="del">
          <ac:chgData name="Dr. Manel Puig i Vidal" userId="0d549d0e-cb25-4ad8-b3a5-db046c349dfe" providerId="ADAL" clId="{B9EA1E92-8AC4-459C-B721-D0351103E7A4}" dt="2020-12-05T11:22:32.181" v="203" actId="478"/>
          <ac:spMkLst>
            <pc:docMk/>
            <pc:sldMk cId="3399332219" sldId="260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4" creationId="{9161A82D-A686-4891-97C0-0F9A0D104E76}"/>
          </ac:spMkLst>
        </pc:spChg>
        <pc:spChg chg="del">
          <ac:chgData name="Dr. Manel Puig i Vidal" userId="0d549d0e-cb25-4ad8-b3a5-db046c349dfe" providerId="ADAL" clId="{B9EA1E92-8AC4-459C-B721-D0351103E7A4}" dt="2020-12-05T11:23:26.877" v="225" actId="478"/>
          <ac:spMkLst>
            <pc:docMk/>
            <pc:sldMk cId="3399332219" sldId="260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9" creationId="{178F8C02-43F8-43CC-985D-10927BEFEF91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0" creationId="{8E7D1DBE-3A9C-4148-B0DA-3196E9A642A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3" creationId="{617D49E2-3C3E-4EBD-B410-AE440494B041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4" creationId="{0D51F148-C3ED-488F-891C-0612BB15BE7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5" creationId="{62DED4F2-4E55-4891-8379-50DD42358E1D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8" creationId="{43A0E999-0B5D-4608-980E-90A439A6DA8D}"/>
          </ac:cxnSpMkLst>
        </pc:cxnChg>
      </pc:sldChg>
      <pc:sldChg chg="addSp modSp add mod">
        <pc:chgData name="Dr. Manel Puig i Vidal" userId="0d549d0e-cb25-4ad8-b3a5-db046c349dfe" providerId="ADAL" clId="{B9EA1E92-8AC4-459C-B721-D0351103E7A4}" dt="2020-12-05T11:50:24.323" v="388" actId="20577"/>
        <pc:sldMkLst>
          <pc:docMk/>
          <pc:sldMk cId="255824104" sldId="261"/>
        </pc:sldMkLst>
        <pc:spChg chg="add mod">
          <ac:chgData name="Dr. Manel Puig i Vidal" userId="0d549d0e-cb25-4ad8-b3a5-db046c349dfe" providerId="ADAL" clId="{B9EA1E92-8AC4-459C-B721-D0351103E7A4}" dt="2020-12-05T11:36:13.399" v="246" actId="1076"/>
          <ac:spMkLst>
            <pc:docMk/>
            <pc:sldMk cId="255824104" sldId="261"/>
            <ac:spMk id="2" creationId="{FA372F41-5054-4DDF-A1F2-1DE3B092CC6C}"/>
          </ac:spMkLst>
        </pc:spChg>
        <pc:spChg chg="mod">
          <ac:chgData name="Dr. Manel Puig i Vidal" userId="0d549d0e-cb25-4ad8-b3a5-db046c349dfe" providerId="ADAL" clId="{B9EA1E92-8AC4-459C-B721-D0351103E7A4}" dt="2020-12-05T11:45:56.235" v="285" actId="20577"/>
          <ac:spMkLst>
            <pc:docMk/>
            <pc:sldMk cId="255824104" sldId="261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50:24.323" v="388" actId="20577"/>
          <ac:spMkLst>
            <pc:docMk/>
            <pc:sldMk cId="255824104" sldId="261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6" creationId="{D2BF6A18-3733-4BD9-A1B6-EA9079B04EC6}"/>
          </ac:spMkLst>
        </pc:spChg>
        <pc:spChg chg="mod">
          <ac:chgData name="Dr. Manel Puig i Vidal" userId="0d549d0e-cb25-4ad8-b3a5-db046c349dfe" providerId="ADAL" clId="{B9EA1E92-8AC4-459C-B721-D0351103E7A4}" dt="2020-12-05T11:37:15.428" v="271" actId="1037"/>
          <ac:spMkLst>
            <pc:docMk/>
            <pc:sldMk cId="255824104" sldId="261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9" creationId="{178F8C02-43F8-43CC-985D-10927BEFEF91}"/>
          </ac:spMkLst>
        </pc:spChg>
        <pc:spChg chg="mod">
          <ac:chgData name="Dr. Manel Puig i Vidal" userId="0d549d0e-cb25-4ad8-b3a5-db046c349dfe" providerId="ADAL" clId="{B9EA1E92-8AC4-459C-B721-D0351103E7A4}" dt="2020-12-05T11:50:21.331" v="386" actId="1035"/>
          <ac:spMkLst>
            <pc:docMk/>
            <pc:sldMk cId="255824104" sldId="261"/>
            <ac:spMk id="20" creationId="{8E7D1DBE-3A9C-4148-B0DA-3196E9A642AC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49:57.509" v="356" actId="14100"/>
          <ac:cxnSpMkLst>
            <pc:docMk/>
            <pc:sldMk cId="255824104" sldId="261"/>
            <ac:cxnSpMk id="7" creationId="{5DA8BA08-98F3-4B12-AB35-10F82E63D7D0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13T19:34:16.358" v="829" actId="1076"/>
        <pc:sldMkLst>
          <pc:docMk/>
          <pc:sldMk cId="2967436431" sldId="262"/>
        </pc:sldMkLst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8" creationId="{99244EB1-158A-4D55-98F4-172650970AF5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5" creationId="{43AC39FF-DED9-4062-8E76-BF580CA6E0A5}"/>
          </ac:spMkLst>
        </pc:spChg>
        <pc:spChg chg="del mod">
          <ac:chgData name="Dr. Manel Puig i Vidal" userId="0d549d0e-cb25-4ad8-b3a5-db046c349dfe" providerId="ADAL" clId="{B9EA1E92-8AC4-459C-B721-D0351103E7A4}" dt="2020-12-07T12:27:20.798" v="526" actId="478"/>
          <ac:spMkLst>
            <pc:docMk/>
            <pc:sldMk cId="2967436431" sldId="262"/>
            <ac:spMk id="16" creationId="{7B6B8FE8-0FDC-45B2-8688-D7007DF45888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B9EA1E92-8AC4-459C-B721-D0351103E7A4}" dt="2020-12-05T12:36:40.544" v="390" actId="478"/>
          <ac:spMkLst>
            <pc:docMk/>
            <pc:sldMk cId="2967436431" sldId="262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13T19:29:24.167" v="786" actId="1076"/>
          <ac:spMkLst>
            <pc:docMk/>
            <pc:sldMk cId="2967436431" sldId="262"/>
            <ac:spMk id="18" creationId="{5526D06D-79C5-4147-AA0E-5077FCD686B4}"/>
          </ac:spMkLst>
        </pc:spChg>
        <pc:spChg chg="add mod">
          <ac:chgData name="Dr. Manel Puig i Vidal" userId="0d549d0e-cb25-4ad8-b3a5-db046c349dfe" providerId="ADAL" clId="{B9EA1E92-8AC4-459C-B721-D0351103E7A4}" dt="2020-12-13T19:29:20.286" v="785" actId="14100"/>
          <ac:spMkLst>
            <pc:docMk/>
            <pc:sldMk cId="2967436431" sldId="262"/>
            <ac:spMk id="19" creationId="{4C67B744-A8C6-46AF-A306-09BCD63B4C2E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0" creationId="{DCE4CD81-C09A-4AEC-89F4-237A3D68F86D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1" creationId="{C5051B2E-AB43-47B5-A1F6-3DA219C8F200}"/>
          </ac:spMkLst>
        </pc:spChg>
        <pc:spChg chg="add mod">
          <ac:chgData name="Dr. Manel Puig i Vidal" userId="0d549d0e-cb25-4ad8-b3a5-db046c349dfe" providerId="ADAL" clId="{B9EA1E92-8AC4-459C-B721-D0351103E7A4}" dt="2020-12-13T19:28:29.480" v="747" actId="1076"/>
          <ac:spMkLst>
            <pc:docMk/>
            <pc:sldMk cId="2967436431" sldId="262"/>
            <ac:spMk id="22" creationId="{287632C9-86C9-4E3B-B8AF-6B50E08FB85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3" creationId="{617D49E2-3C3E-4EBD-B410-AE440494B041}"/>
          </ac:spMkLst>
        </pc:spChg>
        <pc:spChg chg="mod">
          <ac:chgData name="Dr. Manel Puig i Vidal" userId="0d549d0e-cb25-4ad8-b3a5-db046c349dfe" providerId="ADAL" clId="{B9EA1E92-8AC4-459C-B721-D0351103E7A4}" dt="2020-12-13T19:34:16.358" v="829" actId="1076"/>
          <ac:spMkLst>
            <pc:docMk/>
            <pc:sldMk cId="2967436431" sldId="262"/>
            <ac:spMk id="24" creationId="{0D51F148-C3ED-488F-891C-0612BB15BE7C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7" creationId="{CDF0E9AF-3744-422D-ADA7-52A62D6E81DF}"/>
          </ac:spMkLst>
        </pc:spChg>
        <pc:spChg chg="add mod">
          <ac:chgData name="Dr. Manel Puig i Vidal" userId="0d549d0e-cb25-4ad8-b3a5-db046c349dfe" providerId="ADAL" clId="{B9EA1E92-8AC4-459C-B721-D0351103E7A4}" dt="2020-12-13T19:29:14.180" v="784" actId="1076"/>
          <ac:spMkLst>
            <pc:docMk/>
            <pc:sldMk cId="2967436431" sldId="262"/>
            <ac:spMk id="28" creationId="{C7B3A669-0D52-43CF-BFD3-9E36671C979A}"/>
          </ac:spMkLst>
        </pc:spChg>
        <pc:spChg chg="add mod">
          <ac:chgData name="Dr. Manel Puig i Vidal" userId="0d549d0e-cb25-4ad8-b3a5-db046c349dfe" providerId="ADAL" clId="{B9EA1E92-8AC4-459C-B721-D0351103E7A4}" dt="2020-12-13T19:28:55.816" v="775" actId="1076"/>
          <ac:spMkLst>
            <pc:docMk/>
            <pc:sldMk cId="2967436431" sldId="262"/>
            <ac:spMk id="29" creationId="{446F2EA0-6672-48AA-AB7C-46254754C3AC}"/>
          </ac:spMkLst>
        </pc:spChg>
        <pc:spChg chg="add mod">
          <ac:chgData name="Dr. Manel Puig i Vidal" userId="0d549d0e-cb25-4ad8-b3a5-db046c349dfe" providerId="ADAL" clId="{B9EA1E92-8AC4-459C-B721-D0351103E7A4}" dt="2020-12-13T19:29:33.718" v="788" actId="1076"/>
          <ac:spMkLst>
            <pc:docMk/>
            <pc:sldMk cId="2967436431" sldId="262"/>
            <ac:spMk id="30" creationId="{E0806900-E02C-4F19-9DF4-14F27003E0A9}"/>
          </ac:spMkLst>
        </pc:spChg>
        <pc:spChg chg="add mod">
          <ac:chgData name="Dr. Manel Puig i Vidal" userId="0d549d0e-cb25-4ad8-b3a5-db046c349dfe" providerId="ADAL" clId="{B9EA1E92-8AC4-459C-B721-D0351103E7A4}" dt="2020-12-13T19:33:34.533" v="805" actId="1076"/>
          <ac:spMkLst>
            <pc:docMk/>
            <pc:sldMk cId="2967436431" sldId="262"/>
            <ac:spMk id="31" creationId="{A5C2C63E-D55D-4C7A-9653-D20F4FAA4E3E}"/>
          </ac:spMkLst>
        </pc:spChg>
        <pc:spChg chg="add mod">
          <ac:chgData name="Dr. Manel Puig i Vidal" userId="0d549d0e-cb25-4ad8-b3a5-db046c349dfe" providerId="ADAL" clId="{B9EA1E92-8AC4-459C-B721-D0351103E7A4}" dt="2020-12-13T19:30:35.302" v="798" actId="14100"/>
          <ac:spMkLst>
            <pc:docMk/>
            <pc:sldMk cId="2967436431" sldId="262"/>
            <ac:spMk id="32" creationId="{FE6BBB4D-293B-4F9C-AE38-FE43E7060468}"/>
          </ac:spMkLst>
        </pc:spChg>
        <pc:cxnChg chg="mod">
          <ac:chgData name="Dr. Manel Puig i Vidal" userId="0d549d0e-cb25-4ad8-b3a5-db046c349dfe" providerId="ADAL" clId="{B9EA1E92-8AC4-459C-B721-D0351103E7A4}" dt="2020-12-13T19:28:24.971" v="746" actId="1035"/>
          <ac:cxnSpMkLst>
            <pc:docMk/>
            <pc:sldMk cId="2967436431" sldId="262"/>
            <ac:cxnSpMk id="7" creationId="{5DA8BA08-98F3-4B12-AB35-10F82E63D7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98DF-E341-4C6B-A296-3AE8FCBE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9003-6C53-470E-A712-C680BE9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8609D-3DA2-41CA-8288-C66D961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3537-EDF0-4DF9-B8DF-027A902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0CAD-0E62-472B-AB26-D3E363D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D43-3F85-4E49-ABEE-7C32FAF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0F416-2C41-43A8-BA48-80AFE413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BEB73-0BF1-4980-89A7-BF501E2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7358-00E7-4343-9E66-32E2026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0713-3FB7-459B-88FE-DCEA8FC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3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C7DD6-2AC5-4162-B34C-1B2B338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AE3ED-C766-439F-B906-4579E68E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319-5923-446C-B479-F323447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6872C-426F-4529-93B0-E10E13E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7A1EC-66BF-46AE-91FB-125D4A7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4A99-15EB-409B-A6A0-B077F77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0C6-C64E-48C8-974E-A7FEB0D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B2020-9191-45AA-BED6-FA2FC5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A925E-347C-404B-857C-139477E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D4D3C-ECCD-4A51-BD50-3D8029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1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0B8B-EC0B-4372-B22E-F8CEDFE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3C1AC-9CCF-4DB1-856E-49BF17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D4E9-27FF-4997-876B-40EFEF5F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CEC82-B0F9-4C2B-ACF4-B5FFC60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C240-7CD3-46B3-AA8E-B63615A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9145-4828-49C8-AF41-E352A4D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337A-3B54-4FBF-B517-1CADE0C4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53EA4-7C93-41A4-A73A-9743CBB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C0AE-1AEA-4CBA-AF0C-A26A049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4973D-38D9-4936-ABAE-991ADA9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C9D5-7D0F-4D20-85AF-837BDE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AECD-BA60-4658-8DFE-B3CE54B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0B032-C179-4CAC-A12C-748C25C3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16289-B66D-4BBA-B2B1-C012B43D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6BE83-C909-4280-904A-C921CCF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3F2AF-83C0-412F-A1E2-7C7E5AAA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66BD1-15DC-418B-9725-B44DE42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9E7BD-A31F-4495-A2E0-4744D0F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C756-8C92-4285-ADD7-D4A8EFB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C254-CA9A-409A-A204-189CFB29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23B348-2486-4FA6-BFB8-FECAD8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0132-0F56-4D99-A2A7-1830474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0B9529-5CEE-46D0-826E-A0F559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1252-9A12-4EF9-B18D-D73D26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FF8CE-517D-44C0-B2D3-33F14A6D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CB151-D9E7-4936-BE0D-EDB028C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E20F-F1D1-406B-9046-1162F43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942E-E78D-41FF-BD22-CFC6CD2A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63D7-FC8E-4D5D-9C4E-2EE8393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0AED-235D-4BFF-8D32-376ECBA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1C9E-BA83-4218-8F51-5C48352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D161-5D71-4327-96DD-1EEE54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6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D93C-A1CF-4BCE-A4B7-3DCE02A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421DC6-57EC-4804-A246-0D16B1A3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6942-36E1-4408-80FD-6FE8FABE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AD788-49E7-4BDD-B91C-707E1B4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B6606-2AC5-424D-ADEF-5BF2E07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CFA10-4CB5-4AFD-80AB-AD20208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05E84-DDFB-4742-8B67-CE88EF7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8FF90-C951-4A0D-B476-E5D94218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DFBFB-17CA-4314-885F-289AA2E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5ACE-C18D-4F25-B1CE-78B934F35ED5}" type="datetimeFigureOut">
              <a:rPr lang="es-ES" smtClean="0"/>
              <a:t>28/03/2021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C1C9-9FC1-4395-9CAF-43C8F698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D20C-3757-4695-AE7C-EEB49A4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47216F-40CF-42F6-9BC8-D6EC5EED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2" y="1151885"/>
            <a:ext cx="2674776" cy="15045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60F258-72BF-4E8D-B847-18CD9723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42" y="186054"/>
            <a:ext cx="2594538" cy="18680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66C886-5A96-493C-895A-C2C73531C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12" t="11007" r="15810" b="4660"/>
          <a:stretch/>
        </p:blipFill>
        <p:spPr>
          <a:xfrm>
            <a:off x="8594408" y="16778"/>
            <a:ext cx="3175346" cy="3454062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E324046-EC8B-4889-8306-DB7E11B52CE7}"/>
              </a:ext>
            </a:extLst>
          </p:cNvPr>
          <p:cNvGrpSpPr/>
          <p:nvPr/>
        </p:nvGrpSpPr>
        <p:grpSpPr>
          <a:xfrm>
            <a:off x="6791312" y="1113382"/>
            <a:ext cx="2054060" cy="1929979"/>
            <a:chOff x="5772023" y="4337724"/>
            <a:chExt cx="2881108" cy="251188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1BC1655-98A0-4EB8-B093-92172248F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772023" y="4337724"/>
              <a:ext cx="2881108" cy="242773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D8C056F-D391-4C82-9754-D28E49E9995A}"/>
                </a:ext>
              </a:extLst>
            </p:cNvPr>
            <p:cNvSpPr txBox="1"/>
            <p:nvPr/>
          </p:nvSpPr>
          <p:spPr>
            <a:xfrm>
              <a:off x="6162525" y="6480279"/>
              <a:ext cx="3145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R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C53FEC0-4174-47FA-837E-CF740D9B5919}"/>
                </a:ext>
              </a:extLst>
            </p:cNvPr>
            <p:cNvSpPr txBox="1"/>
            <p:nvPr/>
          </p:nvSpPr>
          <p:spPr>
            <a:xfrm>
              <a:off x="6264619" y="5164689"/>
              <a:ext cx="360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B050"/>
                  </a:solidFill>
                </a:rPr>
                <a:t>P </a:t>
              </a:r>
              <a:endParaRPr lang="es-E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1FA50E3-F67E-4635-95EC-BF7DBAA33CC4}"/>
                </a:ext>
              </a:extLst>
            </p:cNvPr>
            <p:cNvSpPr txBox="1"/>
            <p:nvPr/>
          </p:nvSpPr>
          <p:spPr>
            <a:xfrm>
              <a:off x="7279313" y="4565381"/>
              <a:ext cx="304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70C0"/>
                  </a:solidFill>
                </a:rPr>
                <a:t>Y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243D746-886D-450E-A9F5-2BCD52987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708" y="2778866"/>
            <a:ext cx="958279" cy="52322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980FEDF-2CEF-4F0C-9538-775EC81BF1B8}"/>
              </a:ext>
            </a:extLst>
          </p:cNvPr>
          <p:cNvCxnSpPr>
            <a:cxnSpLocks/>
          </p:cNvCxnSpPr>
          <p:nvPr/>
        </p:nvCxnSpPr>
        <p:spPr>
          <a:xfrm>
            <a:off x="4334271" y="4684860"/>
            <a:ext cx="2804497" cy="22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EE26BD4-B600-4F48-BF47-08E343BFB7AB}"/>
              </a:ext>
            </a:extLst>
          </p:cNvPr>
          <p:cNvSpPr/>
          <p:nvPr/>
        </p:nvSpPr>
        <p:spPr>
          <a:xfrm>
            <a:off x="7138768" y="3415431"/>
            <a:ext cx="2670100" cy="131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01A1574-4342-437C-9BA9-8FADD5044984}"/>
              </a:ext>
            </a:extLst>
          </p:cNvPr>
          <p:cNvSpPr txBox="1"/>
          <p:nvPr/>
        </p:nvSpPr>
        <p:spPr>
          <a:xfrm>
            <a:off x="4702418" y="5653446"/>
            <a:ext cx="964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E145E5-0B5F-4B02-A2F9-BDAAF11CEAB7}"/>
              </a:ext>
            </a:extLst>
          </p:cNvPr>
          <p:cNvSpPr txBox="1"/>
          <p:nvPr/>
        </p:nvSpPr>
        <p:spPr>
          <a:xfrm>
            <a:off x="10007663" y="365163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69025F-56C9-4D41-8095-65E03EF5A0D0}"/>
              </a:ext>
            </a:extLst>
          </p:cNvPr>
          <p:cNvSpPr txBox="1"/>
          <p:nvPr/>
        </p:nvSpPr>
        <p:spPr>
          <a:xfrm>
            <a:off x="4268981" y="6483688"/>
            <a:ext cx="2552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OmniFeedback</a:t>
            </a:r>
            <a:endParaRPr lang="es-ES" sz="1400" b="1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B4BA60E-875D-46AC-A694-C7FF84216328}"/>
              </a:ext>
            </a:extLst>
          </p:cNvPr>
          <p:cNvSpPr/>
          <p:nvPr/>
        </p:nvSpPr>
        <p:spPr>
          <a:xfrm>
            <a:off x="1083556" y="379290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91B962-FCAF-429C-BDDA-0B9246104862}"/>
              </a:ext>
            </a:extLst>
          </p:cNvPr>
          <p:cNvSpPr txBox="1"/>
          <p:nvPr/>
        </p:nvSpPr>
        <p:spPr>
          <a:xfrm>
            <a:off x="1647842" y="2826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FD67AE-67D5-4EB6-A547-5691B87FFFAE}"/>
              </a:ext>
            </a:extLst>
          </p:cNvPr>
          <p:cNvSpPr txBox="1"/>
          <p:nvPr/>
        </p:nvSpPr>
        <p:spPr>
          <a:xfrm>
            <a:off x="1907966" y="441882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haptic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59A2F9F5-CDDC-4B9D-8247-E096CD684939}"/>
              </a:ext>
            </a:extLst>
          </p:cNvPr>
          <p:cNvSpPr/>
          <p:nvPr/>
        </p:nvSpPr>
        <p:spPr>
          <a:xfrm>
            <a:off x="3035425" y="4174857"/>
            <a:ext cx="4905829" cy="2250421"/>
          </a:xfrm>
          <a:prstGeom prst="arc">
            <a:avLst>
              <a:gd name="adj1" fmla="val 1041771"/>
              <a:gd name="adj2" fmla="val 10309650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A42E72E-9132-4D80-B4DA-6C222696B84D}"/>
              </a:ext>
            </a:extLst>
          </p:cNvPr>
          <p:cNvSpPr txBox="1"/>
          <p:nvPr/>
        </p:nvSpPr>
        <p:spPr>
          <a:xfrm>
            <a:off x="4814256" y="3989438"/>
            <a:ext cx="172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omni_pose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9294C31-1CA2-4C37-9AFC-D7AD6B8056C7}"/>
              </a:ext>
            </a:extLst>
          </p:cNvPr>
          <p:cNvSpPr txBox="1"/>
          <p:nvPr/>
        </p:nvSpPr>
        <p:spPr>
          <a:xfrm>
            <a:off x="4247790" y="4895554"/>
            <a:ext cx="245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PoseStamped</a:t>
            </a:r>
            <a:endParaRPr lang="es-ES" sz="14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4C55B6-1619-4F77-BD37-E33524DDBA5F}"/>
              </a:ext>
            </a:extLst>
          </p:cNvPr>
          <p:cNvSpPr txBox="1"/>
          <p:nvPr/>
        </p:nvSpPr>
        <p:spPr>
          <a:xfrm>
            <a:off x="7852579" y="3807788"/>
            <a:ext cx="145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/ur5e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6859C08-71E1-4683-8E17-D1060FDA9D91}"/>
              </a:ext>
            </a:extLst>
          </p:cNvPr>
          <p:cNvSpPr txBox="1"/>
          <p:nvPr/>
        </p:nvSpPr>
        <p:spPr>
          <a:xfrm>
            <a:off x="7941254" y="673733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(</a:t>
            </a:r>
            <a:r>
              <a:rPr lang="ca-ES" dirty="0" err="1"/>
              <a:t>x,y,z</a:t>
            </a:r>
            <a:r>
              <a:rPr lang="ca-ES" dirty="0"/>
              <a:t>)</a:t>
            </a:r>
            <a:endParaRPr lang="es-E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FBBD65C-3E85-4AAB-A6EC-C212B42BFC74}"/>
              </a:ext>
            </a:extLst>
          </p:cNvPr>
          <p:cNvSpPr/>
          <p:nvPr/>
        </p:nvSpPr>
        <p:spPr>
          <a:xfrm>
            <a:off x="4458448" y="2076700"/>
            <a:ext cx="1948582" cy="105742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2B099F-C0F8-4935-876A-9A9759998A35}"/>
              </a:ext>
            </a:extLst>
          </p:cNvPr>
          <p:cNvSpPr txBox="1"/>
          <p:nvPr/>
        </p:nvSpPr>
        <p:spPr>
          <a:xfrm>
            <a:off x="4865074" y="2296537"/>
            <a:ext cx="1290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 err="1"/>
              <a:t>roscore</a:t>
            </a:r>
            <a:endParaRPr lang="es-ES" sz="2800" b="1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CC22CB0-F5B9-4B12-8449-83D159C86859}"/>
              </a:ext>
            </a:extLst>
          </p:cNvPr>
          <p:cNvCxnSpPr/>
          <p:nvPr/>
        </p:nvCxnSpPr>
        <p:spPr>
          <a:xfrm flipV="1">
            <a:off x="3761423" y="2929823"/>
            <a:ext cx="697025" cy="54000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5C37B66-9249-4705-AC41-E4E2DFEBA4BD}"/>
              </a:ext>
            </a:extLst>
          </p:cNvPr>
          <p:cNvCxnSpPr>
            <a:cxnSpLocks/>
          </p:cNvCxnSpPr>
          <p:nvPr/>
        </p:nvCxnSpPr>
        <p:spPr>
          <a:xfrm flipH="1" flipV="1">
            <a:off x="6438730" y="2957175"/>
            <a:ext cx="664681" cy="6311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286AA3E-FD6E-4E21-993F-3DE6B85A668B}"/>
              </a:ext>
            </a:extLst>
          </p:cNvPr>
          <p:cNvSpPr/>
          <p:nvPr/>
        </p:nvSpPr>
        <p:spPr>
          <a:xfrm>
            <a:off x="7123388" y="4775847"/>
            <a:ext cx="2670100" cy="13102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CEC0B1-D3EA-44F7-BA2B-9C68721E3E06}"/>
              </a:ext>
            </a:extLst>
          </p:cNvPr>
          <p:cNvSpPr txBox="1"/>
          <p:nvPr/>
        </p:nvSpPr>
        <p:spPr>
          <a:xfrm>
            <a:off x="7888933" y="5194947"/>
            <a:ext cx="147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2400" b="1" dirty="0" err="1">
                <a:solidFill>
                  <a:schemeClr val="accent1">
                    <a:lumMod val="50000"/>
                  </a:schemeClr>
                </a:solidFill>
              </a:rPr>
              <a:t>arduino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40E0E7B-FD92-412C-92F7-DEBDB6D6C1C4}"/>
              </a:ext>
            </a:extLst>
          </p:cNvPr>
          <p:cNvSpPr txBox="1"/>
          <p:nvPr/>
        </p:nvSpPr>
        <p:spPr>
          <a:xfrm>
            <a:off x="10007663" y="506806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65FBE86-3243-4138-8204-BC06F5A6B9BE}"/>
              </a:ext>
            </a:extLst>
          </p:cNvPr>
          <p:cNvSpPr txBox="1"/>
          <p:nvPr/>
        </p:nvSpPr>
        <p:spPr>
          <a:xfrm>
            <a:off x="7261171" y="4026145"/>
            <a:ext cx="57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x,y,z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B286C73-9F95-4E3A-AE96-7926A3E411F6}"/>
              </a:ext>
            </a:extLst>
          </p:cNvPr>
          <p:cNvSpPr txBox="1"/>
          <p:nvPr/>
        </p:nvSpPr>
        <p:spPr>
          <a:xfrm>
            <a:off x="7198750" y="5397071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R,P,W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8A04308-943B-423C-9A9A-F80E4EA051F0}"/>
              </a:ext>
            </a:extLst>
          </p:cNvPr>
          <p:cNvSpPr txBox="1"/>
          <p:nvPr/>
        </p:nvSpPr>
        <p:spPr>
          <a:xfrm>
            <a:off x="7878509" y="2836549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R,P,W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1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A6264A11-B494-4D44-B53F-465EDAA5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62" y="1718383"/>
            <a:ext cx="4522151" cy="2543709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F470307-B4ED-4585-BD6A-A485C304B0B0}"/>
              </a:ext>
            </a:extLst>
          </p:cNvPr>
          <p:cNvCxnSpPr>
            <a:cxnSpLocks/>
          </p:cNvCxnSpPr>
          <p:nvPr/>
        </p:nvCxnSpPr>
        <p:spPr>
          <a:xfrm>
            <a:off x="3696708" y="2705058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4720EE-BA26-4CCF-9A41-A36B289F3E82}"/>
              </a:ext>
            </a:extLst>
          </p:cNvPr>
          <p:cNvSpPr txBox="1"/>
          <p:nvPr/>
        </p:nvSpPr>
        <p:spPr>
          <a:xfrm>
            <a:off x="4064855" y="3933703"/>
            <a:ext cx="964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FDD898-60EA-4D49-8B46-19795B6D5A79}"/>
              </a:ext>
            </a:extLst>
          </p:cNvPr>
          <p:cNvSpPr txBox="1"/>
          <p:nvPr/>
        </p:nvSpPr>
        <p:spPr>
          <a:xfrm>
            <a:off x="3631418" y="4763945"/>
            <a:ext cx="2552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OmniFeedback</a:t>
            </a:r>
            <a:endParaRPr lang="es-ES" sz="1400" b="1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7149EAF-D0E4-41AA-9DEE-A111DC1C13F5}"/>
              </a:ext>
            </a:extLst>
          </p:cNvPr>
          <p:cNvSpPr/>
          <p:nvPr/>
        </p:nvSpPr>
        <p:spPr>
          <a:xfrm>
            <a:off x="445993" y="1779547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7ED01E5-9F0A-457F-A83B-13BCC2358C74}"/>
              </a:ext>
            </a:extLst>
          </p:cNvPr>
          <p:cNvSpPr txBox="1"/>
          <p:nvPr/>
        </p:nvSpPr>
        <p:spPr>
          <a:xfrm>
            <a:off x="1010279" y="1106953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990A22E-3548-435B-B80C-B985F3007D7D}"/>
              </a:ext>
            </a:extLst>
          </p:cNvPr>
          <p:cNvSpPr txBox="1"/>
          <p:nvPr/>
        </p:nvSpPr>
        <p:spPr>
          <a:xfrm>
            <a:off x="1270403" y="24054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haptic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F4E239D7-1F54-41D0-9917-C2CED7F3D82E}"/>
              </a:ext>
            </a:extLst>
          </p:cNvPr>
          <p:cNvSpPr/>
          <p:nvPr/>
        </p:nvSpPr>
        <p:spPr>
          <a:xfrm>
            <a:off x="2397862" y="2455114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39C26F1-8E98-4620-95F0-2840E82F0069}"/>
              </a:ext>
            </a:extLst>
          </p:cNvPr>
          <p:cNvSpPr txBox="1"/>
          <p:nvPr/>
        </p:nvSpPr>
        <p:spPr>
          <a:xfrm>
            <a:off x="4176693" y="2043192"/>
            <a:ext cx="172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omni_pose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0FC024A-5594-4E13-8522-2F2575B57DDF}"/>
              </a:ext>
            </a:extLst>
          </p:cNvPr>
          <p:cNvSpPr txBox="1"/>
          <p:nvPr/>
        </p:nvSpPr>
        <p:spPr>
          <a:xfrm>
            <a:off x="3610227" y="2949308"/>
            <a:ext cx="245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err="1"/>
              <a:t>geometry_msgs</a:t>
            </a:r>
            <a:r>
              <a:rPr lang="ca-ES" sz="1400" b="1" dirty="0"/>
              <a:t>/</a:t>
            </a:r>
            <a:r>
              <a:rPr lang="ca-ES" sz="1400" b="1" dirty="0" err="1"/>
              <a:t>PoseStamped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E96981-C077-4934-80C8-BD42F049FC07}"/>
              </a:ext>
            </a:extLst>
          </p:cNvPr>
          <p:cNvCxnSpPr>
            <a:cxnSpLocks/>
          </p:cNvCxnSpPr>
          <p:nvPr/>
        </p:nvCxnSpPr>
        <p:spPr>
          <a:xfrm>
            <a:off x="432197" y="2279371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38B6AB95-1F14-4D2B-ACF2-7970A89689AB}"/>
              </a:ext>
            </a:extLst>
          </p:cNvPr>
          <p:cNvSpPr/>
          <p:nvPr/>
        </p:nvSpPr>
        <p:spPr>
          <a:xfrm>
            <a:off x="2773506" y="1374497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60D61E-B8D0-490D-8DA8-C3564044B910}"/>
              </a:ext>
            </a:extLst>
          </p:cNvPr>
          <p:cNvSpPr txBox="1"/>
          <p:nvPr/>
        </p:nvSpPr>
        <p:spPr>
          <a:xfrm>
            <a:off x="1483794" y="3299320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force</a:t>
            </a:r>
            <a:r>
              <a:rPr lang="ca-ES" sz="2400" b="1" dirty="0">
                <a:solidFill>
                  <a:srgbClr val="FF0000"/>
                </a:solidFill>
              </a:rPr>
              <a:t> </a:t>
            </a:r>
            <a:r>
              <a:rPr lang="ca-ES" sz="2000" dirty="0"/>
              <a:t>(</a:t>
            </a:r>
            <a:r>
              <a:rPr lang="ca-ES" sz="2000" dirty="0" err="1"/>
              <a:t>f</a:t>
            </a:r>
            <a:r>
              <a:rPr lang="ca-ES" sz="2000" baseline="-25000" dirty="0" err="1"/>
              <a:t>R</a:t>
            </a:r>
            <a:r>
              <a:rPr lang="ca-ES" sz="2000" dirty="0" err="1"/>
              <a:t>,f</a:t>
            </a:r>
            <a:r>
              <a:rPr lang="ca-ES" sz="2000" baseline="-25000" dirty="0" err="1"/>
              <a:t>P</a:t>
            </a:r>
            <a:r>
              <a:rPr lang="ca-ES" sz="2000" dirty="0" err="1"/>
              <a:t>,f</a:t>
            </a:r>
            <a:r>
              <a:rPr lang="ca-ES" sz="2000" baseline="-25000" dirty="0" err="1"/>
              <a:t>Y</a:t>
            </a:r>
            <a:r>
              <a:rPr lang="ca-ES" sz="2000" dirty="0"/>
              <a:t>)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2E4673-D03E-451C-A441-186A8B579216}"/>
              </a:ext>
            </a:extLst>
          </p:cNvPr>
          <p:cNvSpPr txBox="1"/>
          <p:nvPr/>
        </p:nvSpPr>
        <p:spPr>
          <a:xfrm>
            <a:off x="3879820" y="56894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D1B9DD-A4BD-4641-93DF-94241369411A}"/>
              </a:ext>
            </a:extLst>
          </p:cNvPr>
          <p:cNvSpPr txBox="1"/>
          <p:nvPr/>
        </p:nvSpPr>
        <p:spPr>
          <a:xfrm>
            <a:off x="657566" y="4168447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 err="1"/>
              <a:t>geometry_msgs</a:t>
            </a:r>
            <a:r>
              <a:rPr lang="ca-ES" sz="1600" dirty="0"/>
              <a:t>/</a:t>
            </a:r>
            <a:r>
              <a:rPr lang="ca-ES" sz="1600" dirty="0" err="1"/>
              <a:t>OmniFeedback</a:t>
            </a:r>
            <a:endParaRPr lang="es-ES" sz="1600" dirty="0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923DB23-6670-4B28-B4A7-AAB1D239BCBD}"/>
              </a:ext>
            </a:extLst>
          </p:cNvPr>
          <p:cNvSpPr/>
          <p:nvPr/>
        </p:nvSpPr>
        <p:spPr>
          <a:xfrm>
            <a:off x="345716" y="2301628"/>
            <a:ext cx="3693464" cy="1676216"/>
          </a:xfrm>
          <a:prstGeom prst="arc">
            <a:avLst>
              <a:gd name="adj1" fmla="val 78911"/>
              <a:gd name="adj2" fmla="val 8968966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CCEF33-A39E-4B94-BF77-AD3132DD32E3}"/>
              </a:ext>
            </a:extLst>
          </p:cNvPr>
          <p:cNvSpPr txBox="1"/>
          <p:nvPr/>
        </p:nvSpPr>
        <p:spPr>
          <a:xfrm>
            <a:off x="-47298" y="1744661"/>
            <a:ext cx="293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</a:t>
            </a:r>
            <a:r>
              <a:rPr lang="ca-ES" sz="2400" b="1" dirty="0" err="1">
                <a:solidFill>
                  <a:srgbClr val="FF0000"/>
                </a:solidFill>
              </a:rPr>
              <a:t>omni_pose</a:t>
            </a:r>
            <a:r>
              <a:rPr lang="ca-ES" sz="2400" b="1" dirty="0">
                <a:solidFill>
                  <a:srgbClr val="FF0000"/>
                </a:solidFill>
              </a:rPr>
              <a:t> </a:t>
            </a:r>
            <a:r>
              <a:rPr lang="ca-ES" sz="2000" dirty="0"/>
              <a:t>(</a:t>
            </a:r>
            <a:r>
              <a:rPr lang="ca-ES" sz="2000" dirty="0" err="1"/>
              <a:t>x,y,z,R,P,Y</a:t>
            </a:r>
            <a:r>
              <a:rPr lang="ca-ES" sz="2000" dirty="0"/>
              <a:t>)</a:t>
            </a: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193451-76AD-41B7-B70F-8C52C8F24E88}"/>
              </a:ext>
            </a:extLst>
          </p:cNvPr>
          <p:cNvSpPr txBox="1"/>
          <p:nvPr/>
        </p:nvSpPr>
        <p:spPr>
          <a:xfrm>
            <a:off x="345716" y="2523621"/>
            <a:ext cx="241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err="1"/>
              <a:t>geometry_msgs</a:t>
            </a:r>
            <a:r>
              <a:rPr lang="ca-ES" sz="1400" dirty="0"/>
              <a:t>/</a:t>
            </a:r>
            <a:r>
              <a:rPr lang="ca-ES" sz="1400" dirty="0" err="1"/>
              <a:t>PoseStamped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E505A-D95F-46CA-A895-FF52B39CD5AE}"/>
              </a:ext>
            </a:extLst>
          </p:cNvPr>
          <p:cNvSpPr txBox="1"/>
          <p:nvPr/>
        </p:nvSpPr>
        <p:spPr>
          <a:xfrm>
            <a:off x="3491996" y="1965365"/>
            <a:ext cx="1674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2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ca-ES" sz="3200" b="1" dirty="0" err="1">
                <a:solidFill>
                  <a:schemeClr val="accent1">
                    <a:lumMod val="50000"/>
                  </a:schemeClr>
                </a:solidFill>
              </a:rPr>
              <a:t>arduino</a:t>
            </a:r>
            <a:endParaRPr lang="es-E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000DEA-43FF-48D5-9077-11C258BC2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7" t="7346" r="13582" b="7317"/>
          <a:stretch/>
        </p:blipFill>
        <p:spPr>
          <a:xfrm>
            <a:off x="8253932" y="2256618"/>
            <a:ext cx="4002383" cy="4060293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DA540DB-6705-4CB9-9173-E7041084C2BB}"/>
              </a:ext>
            </a:extLst>
          </p:cNvPr>
          <p:cNvGrpSpPr/>
          <p:nvPr/>
        </p:nvGrpSpPr>
        <p:grpSpPr>
          <a:xfrm>
            <a:off x="5960792" y="3679301"/>
            <a:ext cx="2881108" cy="2511887"/>
            <a:chOff x="5772023" y="4337724"/>
            <a:chExt cx="2881108" cy="2511887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C6DE3A5-675A-4FA7-9C83-71EC3FF2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5772023" y="4337724"/>
              <a:ext cx="2881108" cy="2427736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EF281A3-5B84-4B62-BFCD-AE180ECB6790}"/>
                </a:ext>
              </a:extLst>
            </p:cNvPr>
            <p:cNvSpPr txBox="1"/>
            <p:nvPr/>
          </p:nvSpPr>
          <p:spPr>
            <a:xfrm>
              <a:off x="6162525" y="6480279"/>
              <a:ext cx="3145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R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3B7C5A7-7F86-46B7-B0D4-D08A76C52283}"/>
                </a:ext>
              </a:extLst>
            </p:cNvPr>
            <p:cNvSpPr txBox="1"/>
            <p:nvPr/>
          </p:nvSpPr>
          <p:spPr>
            <a:xfrm>
              <a:off x="6264619" y="5164689"/>
              <a:ext cx="3609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B050"/>
                  </a:solidFill>
                </a:rPr>
                <a:t>P </a:t>
              </a:r>
              <a:endParaRPr lang="es-E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3D3C230-DE32-4591-A841-254CB405A861}"/>
                </a:ext>
              </a:extLst>
            </p:cNvPr>
            <p:cNvSpPr txBox="1"/>
            <p:nvPr/>
          </p:nvSpPr>
          <p:spPr>
            <a:xfrm>
              <a:off x="7279313" y="4565381"/>
              <a:ext cx="304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0070C0"/>
                  </a:solidFill>
                </a:rPr>
                <a:t>Y</a:t>
              </a:r>
              <a:endParaRPr lang="es-E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801B84-1913-47E2-AD9C-023A7A4C87B1}"/>
              </a:ext>
            </a:extLst>
          </p:cNvPr>
          <p:cNvSpPr txBox="1"/>
          <p:nvPr/>
        </p:nvSpPr>
        <p:spPr>
          <a:xfrm>
            <a:off x="7918590" y="3184247"/>
            <a:ext cx="71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(</a:t>
            </a:r>
            <a:r>
              <a:rPr lang="ca-ES" dirty="0" err="1"/>
              <a:t>x,y,z</a:t>
            </a:r>
            <a:r>
              <a:rPr lang="ca-ES" dirty="0"/>
              <a:t>)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671F758-CFED-4402-98B7-082A8490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17" y="1676283"/>
            <a:ext cx="2209111" cy="12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9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119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2020-11-24T17:07:29Z</dcterms:created>
  <dcterms:modified xsi:type="dcterms:W3CDTF">2021-03-28T18:07:07Z</dcterms:modified>
</cp:coreProperties>
</file>