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7" name="Picture 3" descr="C:\Users\Enric\Desktop\raspberry-pi-model-b-512m_07b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4914900" cy="3272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7" name="Picture 3" descr="C:\Users\Enric\Desktop\raspberry-pi-model-b-512m_07b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4914900" cy="3272093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 rot="2627516">
            <a:off x="5953398" y="2936339"/>
            <a:ext cx="520692" cy="1779114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553200" y="3810000"/>
            <a:ext cx="17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26 pin connector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050" name="Picture 2" descr="C:\Users\Enric\Desktop\gpio-pin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50" y="1676400"/>
            <a:ext cx="3714750" cy="51244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3048000"/>
            <a:ext cx="22781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PIN-OUT</a:t>
            </a:r>
          </a:p>
          <a:p>
            <a:endParaRPr lang="es-ES" sz="2800" b="1" dirty="0" smtClean="0">
              <a:solidFill>
                <a:srgbClr val="FF0000"/>
              </a:solidFill>
            </a:endParaRPr>
          </a:p>
          <a:p>
            <a:r>
              <a:rPr lang="es-ES" sz="2400" b="1" dirty="0" smtClean="0">
                <a:solidFill>
                  <a:srgbClr val="FF0000"/>
                </a:solidFill>
              </a:rPr>
              <a:t>8 free digital I/O</a:t>
            </a:r>
          </a:p>
          <a:p>
            <a:endParaRPr lang="es-ES" sz="2400" b="1" dirty="0" smtClean="0">
              <a:solidFill>
                <a:srgbClr val="FF0000"/>
              </a:solidFill>
            </a:endParaRPr>
          </a:p>
          <a:p>
            <a:endParaRPr lang="es-E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Enric\Desktop\raspberry-pi-circuit-gpio-input-pi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705600" cy="52707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7543801" cy="50012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2532"/>
                <a:gridCol w="3693268"/>
                <a:gridCol w="3048001"/>
              </a:tblGrid>
              <a:tr h="596900">
                <a:tc gridSpan="3"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2"/>
                          </a:solidFill>
                        </a:rPr>
                        <a:t>Some I/O</a:t>
                      </a:r>
                      <a:r>
                        <a:rPr lang="es-ES" sz="2800" b="1" baseline="0" dirty="0" smtClean="0">
                          <a:solidFill>
                            <a:schemeClr val="tx2"/>
                          </a:solidFill>
                        </a:rPr>
                        <a:t> Electrical Parameters</a:t>
                      </a:r>
                      <a:endParaRPr lang="es-E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V</a:t>
                      </a:r>
                      <a:r>
                        <a:rPr lang="es-ES" sz="2400" baseline="-25000" dirty="0" smtClean="0"/>
                        <a:t>IL</a:t>
                      </a:r>
                      <a:endParaRPr lang="es-E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Input low voltage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Typical:</a:t>
                      </a:r>
                      <a:r>
                        <a:rPr lang="es-ES" sz="2400" baseline="0" dirty="0" smtClean="0"/>
                        <a:t> &lt; 0,54V</a:t>
                      </a:r>
                      <a:endParaRPr lang="es-ES" sz="24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V</a:t>
                      </a:r>
                      <a:r>
                        <a:rPr lang="es-ES" sz="2400" baseline="-25000" dirty="0" smtClean="0"/>
                        <a:t>IH</a:t>
                      </a:r>
                      <a:endParaRPr lang="es-E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Input </a:t>
                      </a:r>
                      <a:r>
                        <a:rPr lang="es-ES" sz="2400" dirty="0" smtClean="0"/>
                        <a:t>high</a:t>
                      </a:r>
                      <a:r>
                        <a:rPr lang="es-ES" sz="2400" baseline="0" dirty="0" smtClean="0"/>
                        <a:t> </a:t>
                      </a:r>
                      <a:r>
                        <a:rPr lang="es-ES" sz="2400" dirty="0" smtClean="0"/>
                        <a:t>voltage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Typical:</a:t>
                      </a:r>
                      <a:r>
                        <a:rPr lang="es-ES" sz="2400" baseline="0" dirty="0" smtClean="0"/>
                        <a:t> &gt; 2,31V</a:t>
                      </a:r>
                      <a:endParaRPr lang="es-ES" sz="2400" dirty="0" smtClean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V</a:t>
                      </a:r>
                      <a:r>
                        <a:rPr lang="es-ES" sz="2400" baseline="-25000" dirty="0" smtClean="0"/>
                        <a:t>OL</a:t>
                      </a:r>
                      <a:endParaRPr lang="es-E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Output low </a:t>
                      </a:r>
                      <a:r>
                        <a:rPr lang="es-ES" sz="2400" dirty="0" smtClean="0"/>
                        <a:t>voltage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Typical:</a:t>
                      </a:r>
                      <a:r>
                        <a:rPr lang="es-ES" sz="2400" baseline="0" dirty="0" smtClean="0"/>
                        <a:t> &lt; 0,40V</a:t>
                      </a:r>
                      <a:endParaRPr lang="es-ES" sz="2400" dirty="0" smtClean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V</a:t>
                      </a:r>
                      <a:r>
                        <a:rPr lang="es-ES" sz="2400" baseline="-25000" dirty="0" smtClean="0"/>
                        <a:t>OH</a:t>
                      </a:r>
                      <a:endParaRPr lang="es-E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Output high </a:t>
                      </a:r>
                      <a:r>
                        <a:rPr lang="es-ES" sz="2400" dirty="0" smtClean="0"/>
                        <a:t>voltage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Typical:</a:t>
                      </a:r>
                      <a:r>
                        <a:rPr lang="es-ES" sz="2400" baseline="0" dirty="0" smtClean="0"/>
                        <a:t> &gt; 2,40V</a:t>
                      </a:r>
                      <a:endParaRPr lang="es-ES" sz="2400" dirty="0" smtClean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s-ES" sz="2400" baseline="0" dirty="0" smtClean="0"/>
                        <a:t>I</a:t>
                      </a:r>
                      <a:r>
                        <a:rPr lang="es-ES" sz="2400" baseline="-25000" dirty="0" smtClean="0"/>
                        <a:t>DRV</a:t>
                      </a:r>
                      <a:endParaRPr lang="es-E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Intensity</a:t>
                      </a:r>
                      <a:r>
                        <a:rPr lang="es-ES" sz="2400" baseline="0" dirty="0" smtClean="0"/>
                        <a:t> drive (single pin) Sink/</a:t>
                      </a:r>
                      <a:r>
                        <a:rPr lang="es-ES" sz="2400" baseline="0" dirty="0" err="1" smtClean="0"/>
                        <a:t>Source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2</a:t>
                      </a:r>
                      <a:r>
                        <a:rPr lang="es-ES" sz="2400" baseline="0" dirty="0" smtClean="0"/>
                        <a:t> - </a:t>
                      </a:r>
                      <a:r>
                        <a:rPr lang="es-ES" sz="2400" dirty="0" smtClean="0"/>
                        <a:t>16 </a:t>
                      </a:r>
                      <a:r>
                        <a:rPr lang="es-ES" sz="2400" dirty="0" err="1" smtClean="0"/>
                        <a:t>mA</a:t>
                      </a:r>
                      <a:r>
                        <a:rPr lang="es-ES" sz="2400" dirty="0" smtClean="0"/>
                        <a:t> </a:t>
                      </a:r>
                      <a:r>
                        <a:rPr lang="es-ES" sz="1800" dirty="0" smtClean="0"/>
                        <a:t>(2mA </a:t>
                      </a:r>
                      <a:r>
                        <a:rPr lang="es-ES" sz="1800" dirty="0" err="1" smtClean="0"/>
                        <a:t>step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select</a:t>
                      </a:r>
                      <a:r>
                        <a:rPr lang="es-ES" sz="1800" dirty="0" smtClean="0"/>
                        <a:t>)</a:t>
                      </a:r>
                      <a:endParaRPr lang="es-ES" sz="2400" dirty="0" smtClean="0"/>
                    </a:p>
                    <a:p>
                      <a:r>
                        <a:rPr lang="es-ES" sz="2400" dirty="0" smtClean="0"/>
                        <a:t>Typical:</a:t>
                      </a:r>
                      <a:r>
                        <a:rPr lang="es-ES" sz="2400" baseline="0" dirty="0" smtClean="0"/>
                        <a:t> 8mA</a:t>
                      </a:r>
                      <a:endParaRPr lang="es-ES" sz="24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s-ES" sz="2400" baseline="0" dirty="0" smtClean="0"/>
                        <a:t>I</a:t>
                      </a:r>
                      <a:r>
                        <a:rPr lang="es-ES" sz="2400" baseline="-25000" dirty="0" smtClean="0"/>
                        <a:t>DRV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Intensity drive (</a:t>
                      </a:r>
                      <a:r>
                        <a:rPr lang="es-ES" sz="2400" dirty="0" err="1" smtClean="0"/>
                        <a:t>all</a:t>
                      </a:r>
                      <a:r>
                        <a:rPr lang="es-ES" sz="2400" baseline="0" dirty="0" smtClean="0"/>
                        <a:t> </a:t>
                      </a:r>
                      <a:r>
                        <a:rPr lang="es-ES" sz="2400" baseline="0" dirty="0" err="1" smtClean="0"/>
                        <a:t>pins</a:t>
                      </a:r>
                      <a:r>
                        <a:rPr lang="es-ES" sz="2400" baseline="0" dirty="0" smtClean="0"/>
                        <a:t>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Maximum</a:t>
                      </a:r>
                      <a:r>
                        <a:rPr lang="es-ES" sz="2400" dirty="0" smtClean="0"/>
                        <a:t>:</a:t>
                      </a:r>
                      <a:r>
                        <a:rPr lang="es-ES" sz="2400" baseline="0" dirty="0" smtClean="0"/>
                        <a:t> 50mA !!</a:t>
                      </a:r>
                      <a:endParaRPr lang="es-ES" sz="24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s-ES" sz="2400" baseline="0" dirty="0" smtClean="0"/>
                        <a:t>R</a:t>
                      </a:r>
                      <a:r>
                        <a:rPr lang="es-ES" sz="2400" baseline="-25000" dirty="0" smtClean="0"/>
                        <a:t>UD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Pull Up/</a:t>
                      </a:r>
                      <a:r>
                        <a:rPr lang="es-ES" sz="2400" dirty="0" err="1" smtClean="0"/>
                        <a:t>down</a:t>
                      </a:r>
                      <a:r>
                        <a:rPr lang="es-ES" sz="2400" dirty="0" smtClean="0"/>
                        <a:t> resistor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Typical: 50 </a:t>
                      </a:r>
                      <a:r>
                        <a:rPr lang="es-ES" sz="2400" dirty="0" err="1" smtClean="0"/>
                        <a:t>KOhm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984480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RPi.GPIO</a:t>
            </a:r>
            <a:r>
              <a:rPr lang="es-ES" dirty="0" smtClean="0"/>
              <a:t> as GPIO</a:t>
            </a:r>
          </a:p>
          <a:p>
            <a:endParaRPr lang="es-ES" dirty="0" smtClean="0"/>
          </a:p>
          <a:p>
            <a:r>
              <a:rPr lang="es-ES" dirty="0" err="1" smtClean="0"/>
              <a:t>GPIO.setmode</a:t>
            </a:r>
            <a:r>
              <a:rPr lang="es-ES" dirty="0" smtClean="0"/>
              <a:t>(GPIO.BCM)</a:t>
            </a:r>
          </a:p>
          <a:p>
            <a:r>
              <a:rPr lang="es-ES" dirty="0" err="1" smtClean="0"/>
              <a:t>GPIO.setup</a:t>
            </a:r>
            <a:r>
              <a:rPr lang="es-ES" dirty="0" smtClean="0"/>
              <a:t>(23,GPIO.IN,pull_up_down=GPIO.PUD_UP)</a:t>
            </a:r>
          </a:p>
          <a:p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("</a:t>
            </a:r>
            <a:r>
              <a:rPr lang="es-ES" dirty="0" err="1" smtClean="0"/>
              <a:t>Esperant</a:t>
            </a:r>
            <a:r>
              <a:rPr lang="es-ES" dirty="0" smtClean="0"/>
              <a:t> contacte...")</a:t>
            </a:r>
          </a:p>
          <a:p>
            <a:endParaRPr lang="es-ES" dirty="0" smtClean="0"/>
          </a:p>
          <a:p>
            <a:r>
              <a:rPr lang="es-ES" dirty="0" err="1" smtClean="0"/>
              <a:t>GPIO.wait_for_edge</a:t>
            </a:r>
            <a:r>
              <a:rPr lang="es-ES" dirty="0" smtClean="0"/>
              <a:t>(23,GPIO.FALLING</a:t>
            </a:r>
            <a:r>
              <a:rPr lang="es-ES" dirty="0" smtClean="0"/>
              <a:t>)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("</a:t>
            </a:r>
            <a:r>
              <a:rPr lang="es-ES" dirty="0" err="1" smtClean="0"/>
              <a:t>Sortint</a:t>
            </a:r>
            <a:r>
              <a:rPr lang="es-ES" dirty="0" smtClean="0"/>
              <a:t>")</a:t>
            </a:r>
          </a:p>
          <a:p>
            <a:endParaRPr lang="es-ES" dirty="0" smtClean="0"/>
          </a:p>
          <a:p>
            <a:r>
              <a:rPr lang="es-ES" dirty="0" err="1" smtClean="0"/>
              <a:t>GPIO.cleanup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914400" y="2743200"/>
            <a:ext cx="70866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590800" y="1534180"/>
            <a:ext cx="3858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PYTHON CODE EXAMPLE</a:t>
            </a:r>
            <a:endParaRPr lang="es-ES" sz="2800" dirty="0"/>
          </a:p>
        </p:txBody>
      </p:sp>
      <p:sp>
        <p:nvSpPr>
          <p:cNvPr id="8" name="Rectangle 7"/>
          <p:cNvSpPr/>
          <p:nvPr/>
        </p:nvSpPr>
        <p:spPr>
          <a:xfrm>
            <a:off x="914400" y="2286000"/>
            <a:ext cx="3429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198803" y="2281535"/>
            <a:ext cx="154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</a:rPr>
              <a:t>p</a:t>
            </a:r>
            <a:r>
              <a:rPr lang="es-ES" sz="2400" dirty="0" smtClean="0">
                <a:solidFill>
                  <a:schemeClr val="tx2"/>
                </a:solidFill>
              </a:rPr>
              <a:t>rovaio.py</a:t>
            </a:r>
            <a:endParaRPr lang="es-E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984480"/>
            <a:ext cx="6400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>
                <a:solidFill>
                  <a:schemeClr val="tx2"/>
                </a:solidFill>
              </a:rPr>
              <a:t>Prerequisites</a:t>
            </a:r>
            <a:r>
              <a:rPr lang="es-ES" sz="2400" dirty="0" smtClean="0"/>
              <a:t>: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&gt;sudo   </a:t>
            </a:r>
            <a:r>
              <a:rPr lang="es-ES" sz="2400" dirty="0" err="1" smtClean="0"/>
              <a:t>apt-get</a:t>
            </a:r>
            <a:r>
              <a:rPr lang="es-ES" sz="2400" dirty="0" smtClean="0"/>
              <a:t> </a:t>
            </a:r>
            <a:r>
              <a:rPr lang="es-ES" sz="2400" dirty="0" err="1" smtClean="0"/>
              <a:t>update</a:t>
            </a:r>
            <a:endParaRPr lang="es-ES" sz="2400" dirty="0" smtClean="0"/>
          </a:p>
          <a:p>
            <a:r>
              <a:rPr lang="es-ES" sz="2400" dirty="0" smtClean="0"/>
              <a:t>&gt;sudo   </a:t>
            </a:r>
            <a:r>
              <a:rPr lang="es-ES" sz="2400" dirty="0" err="1" smtClean="0"/>
              <a:t>apt-get</a:t>
            </a:r>
            <a:r>
              <a:rPr lang="es-ES" sz="2400" dirty="0" smtClean="0"/>
              <a:t> </a:t>
            </a:r>
            <a:r>
              <a:rPr lang="es-ES" sz="2400" dirty="0" err="1" smtClean="0"/>
              <a:t>install</a:t>
            </a:r>
            <a:r>
              <a:rPr lang="es-ES" sz="2400" dirty="0" smtClean="0"/>
              <a:t> </a:t>
            </a:r>
            <a:r>
              <a:rPr lang="es-ES" sz="2400" dirty="0" err="1" smtClean="0"/>
              <a:t>python-dev</a:t>
            </a:r>
            <a:endParaRPr lang="es-ES" sz="2400" dirty="0" smtClean="0"/>
          </a:p>
          <a:p>
            <a:r>
              <a:rPr lang="es-ES" sz="2400" dirty="0" smtClean="0"/>
              <a:t>&gt;sudo   </a:t>
            </a:r>
            <a:r>
              <a:rPr lang="es-ES" sz="2400" dirty="0" err="1" smtClean="0"/>
              <a:t>apt-get</a:t>
            </a:r>
            <a:r>
              <a:rPr lang="es-ES" sz="2400" dirty="0" smtClean="0"/>
              <a:t> </a:t>
            </a:r>
            <a:r>
              <a:rPr lang="es-ES" sz="2400" dirty="0" err="1" smtClean="0"/>
              <a:t>install</a:t>
            </a:r>
            <a:r>
              <a:rPr lang="es-ES" sz="2400" dirty="0" smtClean="0"/>
              <a:t> </a:t>
            </a:r>
            <a:r>
              <a:rPr lang="es-ES" sz="2400" dirty="0" err="1" smtClean="0"/>
              <a:t>python-rpi.gpio</a:t>
            </a:r>
            <a:endParaRPr lang="es-ES" sz="2400" dirty="0" smtClean="0"/>
          </a:p>
          <a:p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2590800" y="1534180"/>
            <a:ext cx="3858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PYTHON CODE EXAMPLE</a:t>
            </a:r>
            <a:endParaRPr lang="es-E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Raspberry Pi – GPIO	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050" name="Picture 2" descr="C:\Users\Enric\Desktop\gpio-pin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2819400" cy="388932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14400" y="1600200"/>
            <a:ext cx="777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TEST: GPIO23 (pin 16) connects </a:t>
            </a:r>
            <a:r>
              <a:rPr lang="es-ES" sz="2800" b="1" dirty="0" err="1" smtClean="0">
                <a:solidFill>
                  <a:srgbClr val="FF0000"/>
                </a:solidFill>
              </a:rPr>
              <a:t>to</a:t>
            </a:r>
            <a:r>
              <a:rPr lang="es-ES" sz="2800" b="1" dirty="0" smtClean="0">
                <a:solidFill>
                  <a:srgbClr val="FF0000"/>
                </a:solidFill>
              </a:rPr>
              <a:t> GROUND (pin 6) </a:t>
            </a:r>
            <a:endParaRPr lang="es-E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46482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2004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41148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32004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86400" y="3733800"/>
            <a:ext cx="30480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57800" y="3886200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Raspberry Pi – GPIO </vt:lpstr>
      <vt:lpstr>Raspberry Pi – GPIO </vt:lpstr>
      <vt:lpstr>Raspberry Pi – GPIO </vt:lpstr>
      <vt:lpstr>Raspberry Pi – GPIO </vt:lpstr>
      <vt:lpstr>Raspberry Pi – GPIO </vt:lpstr>
      <vt:lpstr>Raspberry Pi – GPIO </vt:lpstr>
      <vt:lpstr>Raspberry Pi – GPIO </vt:lpstr>
      <vt:lpstr>Raspberry Pi – GPIO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– GPIO </dc:title>
  <dc:creator>Enric</dc:creator>
  <cp:lastModifiedBy>Enric</cp:lastModifiedBy>
  <cp:revision>2</cp:revision>
  <dcterms:created xsi:type="dcterms:W3CDTF">2006-08-16T00:00:00Z</dcterms:created>
  <dcterms:modified xsi:type="dcterms:W3CDTF">2013-07-01T17:20:59Z</dcterms:modified>
</cp:coreProperties>
</file>