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CE8D-CF47-4F9B-A3C7-A65A2DC3ACD6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BA4-EC69-438C-ABD9-036DD55B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22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CE8D-CF47-4F9B-A3C7-A65A2DC3ACD6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BA4-EC69-438C-ABD9-036DD55B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8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CE8D-CF47-4F9B-A3C7-A65A2DC3ACD6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BA4-EC69-438C-ABD9-036DD55B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8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CE8D-CF47-4F9B-A3C7-A65A2DC3ACD6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BA4-EC69-438C-ABD9-036DD55B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0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CE8D-CF47-4F9B-A3C7-A65A2DC3ACD6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BA4-EC69-438C-ABD9-036DD55B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2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CE8D-CF47-4F9B-A3C7-A65A2DC3ACD6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BA4-EC69-438C-ABD9-036DD55B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66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CE8D-CF47-4F9B-A3C7-A65A2DC3ACD6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BA4-EC69-438C-ABD9-036DD55B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CE8D-CF47-4F9B-A3C7-A65A2DC3ACD6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BA4-EC69-438C-ABD9-036DD55B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4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CE8D-CF47-4F9B-A3C7-A65A2DC3ACD6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BA4-EC69-438C-ABD9-036DD55B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CE8D-CF47-4F9B-A3C7-A65A2DC3ACD6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BA4-EC69-438C-ABD9-036DD55B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04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CE8D-CF47-4F9B-A3C7-A65A2DC3ACD6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BA4-EC69-438C-ABD9-036DD55B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54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CE8D-CF47-4F9B-A3C7-A65A2DC3ACD6}" type="datetimeFigureOut">
              <a:rPr lang="en-GB" smtClean="0"/>
              <a:t>01/07/2013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2BA4-EC69-438C-ABD9-036DD55B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4954" y="2708920"/>
            <a:ext cx="713657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 err="1" smtClean="0"/>
              <a:t>RPi</a:t>
            </a:r>
            <a:endParaRPr lang="en-GB" sz="3200" dirty="0"/>
          </a:p>
        </p:txBody>
      </p:sp>
      <p:sp>
        <p:nvSpPr>
          <p:cNvPr id="5" name="Cloud 4"/>
          <p:cNvSpPr/>
          <p:nvPr/>
        </p:nvSpPr>
        <p:spPr>
          <a:xfrm>
            <a:off x="2843808" y="1844824"/>
            <a:ext cx="1663992" cy="9144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NFS</a:t>
            </a:r>
            <a:endParaRPr lang="en-GB" dirty="0"/>
          </a:p>
        </p:txBody>
      </p:sp>
      <p:sp>
        <p:nvSpPr>
          <p:cNvPr id="6" name="Cloud 5"/>
          <p:cNvSpPr/>
          <p:nvPr/>
        </p:nvSpPr>
        <p:spPr>
          <a:xfrm>
            <a:off x="2691984" y="3666728"/>
            <a:ext cx="1880016" cy="9144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Apache</a:t>
            </a:r>
          </a:p>
          <a:p>
            <a:pPr algn="ctr"/>
            <a:r>
              <a:rPr lang="en-GB" dirty="0" smtClean="0"/>
              <a:t>http server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8810" y="1962944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Linux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21281" y="2708920"/>
            <a:ext cx="1815215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Webcam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402556" y="4716433"/>
            <a:ext cx="1489215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 err="1" smtClean="0"/>
              <a:t>Huerto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2803" y="3841884"/>
            <a:ext cx="150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Internet</a:t>
            </a:r>
            <a:endParaRPr lang="en-GB" sz="2800" dirty="0"/>
          </a:p>
        </p:txBody>
      </p:sp>
      <p:sp>
        <p:nvSpPr>
          <p:cNvPr id="11" name="Striped Right Arrow 10"/>
          <p:cNvSpPr/>
          <p:nvPr/>
        </p:nvSpPr>
        <p:spPr>
          <a:xfrm rot="12693897">
            <a:off x="4788024" y="2302024"/>
            <a:ext cx="648072" cy="406896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riped Right Arrow 11"/>
          <p:cNvSpPr/>
          <p:nvPr/>
        </p:nvSpPr>
        <p:spPr>
          <a:xfrm rot="8328521">
            <a:off x="4774572" y="3530655"/>
            <a:ext cx="648072" cy="406896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riped Right Arrow 12"/>
          <p:cNvSpPr/>
          <p:nvPr/>
        </p:nvSpPr>
        <p:spPr>
          <a:xfrm rot="10800000">
            <a:off x="1729750" y="2021106"/>
            <a:ext cx="648072" cy="406896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riped Right Arrow 13"/>
          <p:cNvSpPr/>
          <p:nvPr/>
        </p:nvSpPr>
        <p:spPr>
          <a:xfrm rot="10800000">
            <a:off x="1729750" y="3920480"/>
            <a:ext cx="648072" cy="406896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8" idx="1"/>
            <a:endCxn id="4" idx="3"/>
          </p:cNvCxnSpPr>
          <p:nvPr/>
        </p:nvCxnSpPr>
        <p:spPr>
          <a:xfrm flipH="1">
            <a:off x="6388611" y="3001308"/>
            <a:ext cx="832670" cy="0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02556" y="3293695"/>
            <a:ext cx="409804" cy="548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8388424" y="3284984"/>
            <a:ext cx="423664" cy="5481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2</cp:revision>
  <dcterms:created xsi:type="dcterms:W3CDTF">2013-07-01T05:33:16Z</dcterms:created>
  <dcterms:modified xsi:type="dcterms:W3CDTF">2013-07-01T05:47:26Z</dcterms:modified>
</cp:coreProperties>
</file>