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</p:sldIdLst>
  <p:sldSz cx="5545138" cy="3617913"/>
  <p:notesSz cx="6858000" cy="9144000"/>
  <p:defaultTextStyle>
    <a:defPPr>
      <a:defRPr lang="ca-ES"/>
    </a:defPPr>
    <a:lvl1pPr marL="0" algn="l" defTabSz="4997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49852" algn="l" defTabSz="4997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99705" algn="l" defTabSz="4997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49557" algn="l" defTabSz="4997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99409" algn="l" defTabSz="4997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249261" algn="l" defTabSz="4997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99114" algn="l" defTabSz="4997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748966" algn="l" defTabSz="4997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998818" algn="l" defTabSz="4997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330" y="-90"/>
      </p:cViewPr>
      <p:guideLst>
        <p:guide orient="horz" pos="1140"/>
        <p:guide pos="17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886" y="1123900"/>
            <a:ext cx="4713368" cy="7755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775" y="2050151"/>
            <a:ext cx="3881596" cy="9245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9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49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99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4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99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48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98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27E2-FE56-4618-B2F5-93DE88AAB1E1}" type="datetimeFigureOut">
              <a:rPr lang="en-GB" smtClean="0"/>
              <a:t>31/01/2013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C15-DAF6-462D-9AC4-11598987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09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27E2-FE56-4618-B2F5-93DE88AAB1E1}" type="datetimeFigureOut">
              <a:rPr lang="en-GB" smtClean="0"/>
              <a:t>31/01/2013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C15-DAF6-462D-9AC4-11598987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15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20229" y="144888"/>
            <a:ext cx="1247656" cy="30869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7257" y="144888"/>
            <a:ext cx="3650549" cy="30869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27E2-FE56-4618-B2F5-93DE88AAB1E1}" type="datetimeFigureOut">
              <a:rPr lang="en-GB" smtClean="0"/>
              <a:t>31/01/2013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C15-DAF6-462D-9AC4-11598987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24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27E2-FE56-4618-B2F5-93DE88AAB1E1}" type="datetimeFigureOut">
              <a:rPr lang="en-GB" smtClean="0"/>
              <a:t>31/01/2013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C15-DAF6-462D-9AC4-11598987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16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027" y="2324845"/>
            <a:ext cx="4713368" cy="718558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027" y="1533427"/>
            <a:ext cx="4713368" cy="791418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4985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9970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4955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9940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24926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9911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74896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99881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27E2-FE56-4618-B2F5-93DE88AAB1E1}" type="datetimeFigureOut">
              <a:rPr lang="en-GB" smtClean="0"/>
              <a:t>31/01/2013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C15-DAF6-462D-9AC4-11598987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66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7260" y="844183"/>
            <a:ext cx="2449103" cy="2387655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18783" y="844183"/>
            <a:ext cx="2449103" cy="2387655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27E2-FE56-4618-B2F5-93DE88AAB1E1}" type="datetimeFigureOut">
              <a:rPr lang="en-GB" smtClean="0"/>
              <a:t>31/01/2013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C15-DAF6-462D-9AC4-11598987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51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259" y="809843"/>
            <a:ext cx="2450065" cy="337505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9852" indent="0">
              <a:buNone/>
              <a:defRPr sz="1100" b="1"/>
            </a:lvl2pPr>
            <a:lvl3pPr marL="499705" indent="0">
              <a:buNone/>
              <a:defRPr sz="900" b="1"/>
            </a:lvl3pPr>
            <a:lvl4pPr marL="749557" indent="0">
              <a:buNone/>
              <a:defRPr sz="900" b="1"/>
            </a:lvl4pPr>
            <a:lvl5pPr marL="999409" indent="0">
              <a:buNone/>
              <a:defRPr sz="900" b="1"/>
            </a:lvl5pPr>
            <a:lvl6pPr marL="1249261" indent="0">
              <a:buNone/>
              <a:defRPr sz="900" b="1"/>
            </a:lvl6pPr>
            <a:lvl7pPr marL="1499114" indent="0">
              <a:buNone/>
              <a:defRPr sz="900" b="1"/>
            </a:lvl7pPr>
            <a:lvl8pPr marL="1748966" indent="0">
              <a:buNone/>
              <a:defRPr sz="900" b="1"/>
            </a:lvl8pPr>
            <a:lvl9pPr marL="199881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259" y="1147347"/>
            <a:ext cx="2450065" cy="2084488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16852" y="809843"/>
            <a:ext cx="2451029" cy="337505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9852" indent="0">
              <a:buNone/>
              <a:defRPr sz="1100" b="1"/>
            </a:lvl2pPr>
            <a:lvl3pPr marL="499705" indent="0">
              <a:buNone/>
              <a:defRPr sz="900" b="1"/>
            </a:lvl3pPr>
            <a:lvl4pPr marL="749557" indent="0">
              <a:buNone/>
              <a:defRPr sz="900" b="1"/>
            </a:lvl4pPr>
            <a:lvl5pPr marL="999409" indent="0">
              <a:buNone/>
              <a:defRPr sz="900" b="1"/>
            </a:lvl5pPr>
            <a:lvl6pPr marL="1249261" indent="0">
              <a:buNone/>
              <a:defRPr sz="900" b="1"/>
            </a:lvl6pPr>
            <a:lvl7pPr marL="1499114" indent="0">
              <a:buNone/>
              <a:defRPr sz="900" b="1"/>
            </a:lvl7pPr>
            <a:lvl8pPr marL="1748966" indent="0">
              <a:buNone/>
              <a:defRPr sz="900" b="1"/>
            </a:lvl8pPr>
            <a:lvl9pPr marL="199881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16852" y="1147347"/>
            <a:ext cx="2451029" cy="2084488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27E2-FE56-4618-B2F5-93DE88AAB1E1}" type="datetimeFigureOut">
              <a:rPr lang="en-GB" smtClean="0"/>
              <a:t>31/01/2013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C15-DAF6-462D-9AC4-11598987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18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27E2-FE56-4618-B2F5-93DE88AAB1E1}" type="datetimeFigureOut">
              <a:rPr lang="en-GB" smtClean="0"/>
              <a:t>31/01/2013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C15-DAF6-462D-9AC4-11598987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93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27E2-FE56-4618-B2F5-93DE88AAB1E1}" type="datetimeFigureOut">
              <a:rPr lang="en-GB" smtClean="0"/>
              <a:t>31/01/2013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C15-DAF6-462D-9AC4-11598987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86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259" y="144046"/>
            <a:ext cx="1824311" cy="613036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7997" y="144049"/>
            <a:ext cx="3099886" cy="308779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259" y="757087"/>
            <a:ext cx="1824311" cy="2474753"/>
          </a:xfrm>
        </p:spPr>
        <p:txBody>
          <a:bodyPr/>
          <a:lstStyle>
            <a:lvl1pPr marL="0" indent="0">
              <a:buNone/>
              <a:defRPr sz="700"/>
            </a:lvl1pPr>
            <a:lvl2pPr marL="249852" indent="0">
              <a:buNone/>
              <a:defRPr sz="700"/>
            </a:lvl2pPr>
            <a:lvl3pPr marL="499705" indent="0">
              <a:buNone/>
              <a:defRPr sz="500"/>
            </a:lvl3pPr>
            <a:lvl4pPr marL="749557" indent="0">
              <a:buNone/>
              <a:defRPr sz="500"/>
            </a:lvl4pPr>
            <a:lvl5pPr marL="999409" indent="0">
              <a:buNone/>
              <a:defRPr sz="500"/>
            </a:lvl5pPr>
            <a:lvl6pPr marL="1249261" indent="0">
              <a:buNone/>
              <a:defRPr sz="500"/>
            </a:lvl6pPr>
            <a:lvl7pPr marL="1499114" indent="0">
              <a:buNone/>
              <a:defRPr sz="500"/>
            </a:lvl7pPr>
            <a:lvl8pPr marL="1748966" indent="0">
              <a:buNone/>
              <a:defRPr sz="500"/>
            </a:lvl8pPr>
            <a:lvl9pPr marL="199881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27E2-FE56-4618-B2F5-93DE88AAB1E1}" type="datetimeFigureOut">
              <a:rPr lang="en-GB" smtClean="0"/>
              <a:t>31/01/2013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C15-DAF6-462D-9AC4-11598987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03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885" y="2532541"/>
            <a:ext cx="3327083" cy="298979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86885" y="323267"/>
            <a:ext cx="3327083" cy="2170748"/>
          </a:xfrm>
        </p:spPr>
        <p:txBody>
          <a:bodyPr/>
          <a:lstStyle>
            <a:lvl1pPr marL="0" indent="0">
              <a:buNone/>
              <a:defRPr sz="1800"/>
            </a:lvl1pPr>
            <a:lvl2pPr marL="249852" indent="0">
              <a:buNone/>
              <a:defRPr sz="1500"/>
            </a:lvl2pPr>
            <a:lvl3pPr marL="499705" indent="0">
              <a:buNone/>
              <a:defRPr sz="1300"/>
            </a:lvl3pPr>
            <a:lvl4pPr marL="749557" indent="0">
              <a:buNone/>
              <a:defRPr sz="1100"/>
            </a:lvl4pPr>
            <a:lvl5pPr marL="999409" indent="0">
              <a:buNone/>
              <a:defRPr sz="1100"/>
            </a:lvl5pPr>
            <a:lvl6pPr marL="1249261" indent="0">
              <a:buNone/>
              <a:defRPr sz="1100"/>
            </a:lvl6pPr>
            <a:lvl7pPr marL="1499114" indent="0">
              <a:buNone/>
              <a:defRPr sz="1100"/>
            </a:lvl7pPr>
            <a:lvl8pPr marL="1748966" indent="0">
              <a:buNone/>
              <a:defRPr sz="1100"/>
            </a:lvl8pPr>
            <a:lvl9pPr marL="1998818" indent="0">
              <a:buNone/>
              <a:defRPr sz="1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6885" y="2831520"/>
            <a:ext cx="3327083" cy="424602"/>
          </a:xfrm>
        </p:spPr>
        <p:txBody>
          <a:bodyPr/>
          <a:lstStyle>
            <a:lvl1pPr marL="0" indent="0">
              <a:buNone/>
              <a:defRPr sz="700"/>
            </a:lvl1pPr>
            <a:lvl2pPr marL="249852" indent="0">
              <a:buNone/>
              <a:defRPr sz="700"/>
            </a:lvl2pPr>
            <a:lvl3pPr marL="499705" indent="0">
              <a:buNone/>
              <a:defRPr sz="500"/>
            </a:lvl3pPr>
            <a:lvl4pPr marL="749557" indent="0">
              <a:buNone/>
              <a:defRPr sz="500"/>
            </a:lvl4pPr>
            <a:lvl5pPr marL="999409" indent="0">
              <a:buNone/>
              <a:defRPr sz="500"/>
            </a:lvl5pPr>
            <a:lvl6pPr marL="1249261" indent="0">
              <a:buNone/>
              <a:defRPr sz="500"/>
            </a:lvl6pPr>
            <a:lvl7pPr marL="1499114" indent="0">
              <a:buNone/>
              <a:defRPr sz="500"/>
            </a:lvl7pPr>
            <a:lvl8pPr marL="1748966" indent="0">
              <a:buNone/>
              <a:defRPr sz="500"/>
            </a:lvl8pPr>
            <a:lvl9pPr marL="199881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27E2-FE56-4618-B2F5-93DE88AAB1E1}" type="datetimeFigureOut">
              <a:rPr lang="en-GB" smtClean="0"/>
              <a:t>31/01/2013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C15-DAF6-462D-9AC4-11598987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94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7257" y="144886"/>
            <a:ext cx="4990625" cy="602987"/>
          </a:xfrm>
          <a:prstGeom prst="rect">
            <a:avLst/>
          </a:prstGeom>
        </p:spPr>
        <p:txBody>
          <a:bodyPr vert="horz" lIns="49971" tIns="24985" rIns="49971" bIns="2498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257" y="844183"/>
            <a:ext cx="4990625" cy="2387655"/>
          </a:xfrm>
          <a:prstGeom prst="rect">
            <a:avLst/>
          </a:prstGeom>
        </p:spPr>
        <p:txBody>
          <a:bodyPr vert="horz" lIns="49971" tIns="24985" rIns="49971" bIns="2498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259" y="3353273"/>
            <a:ext cx="1293866" cy="192620"/>
          </a:xfrm>
          <a:prstGeom prst="rect">
            <a:avLst/>
          </a:prstGeom>
        </p:spPr>
        <p:txBody>
          <a:bodyPr vert="horz" lIns="49971" tIns="24985" rIns="49971" bIns="24985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D27E2-FE56-4618-B2F5-93DE88AAB1E1}" type="datetimeFigureOut">
              <a:rPr lang="en-GB" smtClean="0"/>
              <a:t>31/01/2013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4590" y="3353273"/>
            <a:ext cx="1755959" cy="192620"/>
          </a:xfrm>
          <a:prstGeom prst="rect">
            <a:avLst/>
          </a:prstGeom>
        </p:spPr>
        <p:txBody>
          <a:bodyPr vert="horz" lIns="49971" tIns="24985" rIns="49971" bIns="24985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74019" y="3353273"/>
            <a:ext cx="1293866" cy="192620"/>
          </a:xfrm>
          <a:prstGeom prst="rect">
            <a:avLst/>
          </a:prstGeom>
        </p:spPr>
        <p:txBody>
          <a:bodyPr vert="horz" lIns="49971" tIns="24985" rIns="49971" bIns="24985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BBC15-DAF6-462D-9AC4-11598987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9705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7389" indent="-187389" algn="l" defTabSz="49970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06010" indent="-156158" algn="l" defTabSz="49970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24631" indent="-124926" algn="l" defTabSz="49970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74483" indent="-124926" algn="l" defTabSz="499705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24335" indent="-124926" algn="l" defTabSz="499705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74187" indent="-124926" algn="l" defTabSz="499705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24040" indent="-124926" algn="l" defTabSz="499705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73892" indent="-124926" algn="l" defTabSz="499705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23744" indent="-124926" algn="l" defTabSz="499705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49970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49852" algn="l" defTabSz="49970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99705" algn="l" defTabSz="49970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49557" algn="l" defTabSz="49970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99409" algn="l" defTabSz="49970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49261" algn="l" defTabSz="49970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99114" algn="l" defTabSz="49970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48966" algn="l" defTabSz="49970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98818" algn="l" defTabSz="49970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0736" y="1657405"/>
            <a:ext cx="136184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Chiller" pitchFamily="82" charset="0"/>
              </a:rPr>
              <a:t>a</a:t>
            </a:r>
            <a:endParaRPr lang="en-GB" b="1" dirty="0">
              <a:solidFill>
                <a:schemeClr val="tx2"/>
              </a:solidFill>
              <a:latin typeface="Chiller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943" y="1659206"/>
            <a:ext cx="15862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Chiller" pitchFamily="82" charset="0"/>
              </a:rPr>
              <a:t>A</a:t>
            </a:r>
            <a:endParaRPr lang="en-GB" b="1" dirty="0">
              <a:solidFill>
                <a:schemeClr val="tx2"/>
              </a:solidFill>
              <a:latin typeface="Chiller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2155" y="1415618"/>
            <a:ext cx="139390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Chiller" pitchFamily="82" charset="0"/>
              </a:rPr>
              <a:t>b</a:t>
            </a:r>
            <a:endParaRPr lang="en-GB" b="1" dirty="0">
              <a:solidFill>
                <a:schemeClr val="tx2"/>
              </a:solidFill>
              <a:latin typeface="Chiller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6127" y="1890231"/>
            <a:ext cx="15862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Chiller" pitchFamily="82" charset="0"/>
              </a:rPr>
              <a:t>B</a:t>
            </a:r>
            <a:endParaRPr lang="en-GB" b="1" dirty="0">
              <a:solidFill>
                <a:schemeClr val="tx2"/>
              </a:solidFill>
              <a:latin typeface="Chiller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2878" y="2450936"/>
            <a:ext cx="136184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Chiller" pitchFamily="82" charset="0"/>
              </a:rPr>
              <a:t>c</a:t>
            </a:r>
            <a:endParaRPr lang="en-GB" b="1" dirty="0">
              <a:solidFill>
                <a:schemeClr val="tx2"/>
              </a:solidFill>
              <a:latin typeface="Chiller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1440" y="1220779"/>
            <a:ext cx="161832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Chiller" pitchFamily="82" charset="0"/>
              </a:rPr>
              <a:t>C</a:t>
            </a:r>
            <a:endParaRPr lang="en-GB" b="1" dirty="0">
              <a:solidFill>
                <a:schemeClr val="tx2"/>
              </a:solidFill>
              <a:latin typeface="Chiller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2657" y="1440957"/>
            <a:ext cx="161832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a</a:t>
            </a:r>
            <a:endParaRPr lang="en-GB" b="1" dirty="0">
              <a:solidFill>
                <a:schemeClr val="tx2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2863" y="1442755"/>
            <a:ext cx="17946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A</a:t>
            </a:r>
            <a:endParaRPr lang="en-GB" b="1" dirty="0">
              <a:solidFill>
                <a:schemeClr val="tx2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2156" y="1149706"/>
            <a:ext cx="169848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b</a:t>
            </a:r>
            <a:endParaRPr lang="en-GB" b="1" dirty="0">
              <a:solidFill>
                <a:schemeClr val="tx2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80220" y="1616689"/>
            <a:ext cx="176260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B</a:t>
            </a:r>
            <a:endParaRPr lang="en-GB" b="1" dirty="0">
              <a:solidFill>
                <a:schemeClr val="tx2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62877" y="2185024"/>
            <a:ext cx="155420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c</a:t>
            </a:r>
            <a:endParaRPr lang="en-GB" b="1" dirty="0">
              <a:solidFill>
                <a:schemeClr val="tx2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26822" y="2079698"/>
            <a:ext cx="17465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C</a:t>
            </a:r>
            <a:endParaRPr lang="en-GB" b="1" dirty="0">
              <a:solidFill>
                <a:schemeClr val="tx2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33598" y="1538375"/>
            <a:ext cx="136184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Chiller" pitchFamily="82" charset="0"/>
              </a:rPr>
              <a:t>a</a:t>
            </a:r>
            <a:endParaRPr lang="en-GB" b="1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90179" y="1319214"/>
            <a:ext cx="15862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Chiller" pitchFamily="82" charset="0"/>
              </a:rPr>
              <a:t>A</a:t>
            </a:r>
            <a:endParaRPr lang="en-GB" b="1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05832" y="1794236"/>
            <a:ext cx="139390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Chiller" pitchFamily="82" charset="0"/>
              </a:rPr>
              <a:t>b</a:t>
            </a:r>
            <a:endParaRPr lang="en-GB" b="1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13898" y="2261221"/>
            <a:ext cx="15862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Chiller" pitchFamily="82" charset="0"/>
              </a:rPr>
              <a:t>B</a:t>
            </a:r>
            <a:endParaRPr lang="en-GB" b="1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97502" y="1891561"/>
            <a:ext cx="136184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Chiller" pitchFamily="82" charset="0"/>
              </a:rPr>
              <a:t>c</a:t>
            </a:r>
            <a:endParaRPr lang="en-GB" b="1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5541" y="1778604"/>
            <a:ext cx="161832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Chiller" pitchFamily="82" charset="0"/>
              </a:rPr>
              <a:t>C</a:t>
            </a:r>
            <a:endParaRPr lang="en-GB" b="1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33598" y="1343536"/>
            <a:ext cx="161832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a</a:t>
            </a:r>
            <a:endParaRPr lang="en-GB" b="1" dirty="0">
              <a:solidFill>
                <a:srgbClr val="FF0000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90178" y="1124375"/>
            <a:ext cx="17946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A</a:t>
            </a:r>
            <a:endParaRPr lang="en-GB" b="1" dirty="0">
              <a:solidFill>
                <a:srgbClr val="FF0000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878" y="1897860"/>
            <a:ext cx="169848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b</a:t>
            </a:r>
            <a:endParaRPr lang="en-GB" b="1" dirty="0">
              <a:solidFill>
                <a:srgbClr val="FF0000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86849" y="1897860"/>
            <a:ext cx="176260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B</a:t>
            </a:r>
            <a:endParaRPr lang="en-GB" b="1" dirty="0">
              <a:solidFill>
                <a:srgbClr val="FF0000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01598" y="1689090"/>
            <a:ext cx="155420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c</a:t>
            </a:r>
            <a:endParaRPr lang="en-GB" b="1" dirty="0">
              <a:solidFill>
                <a:srgbClr val="FF0000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81865" y="1512692"/>
            <a:ext cx="17465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C</a:t>
            </a:r>
            <a:endParaRPr lang="en-GB" b="1" dirty="0">
              <a:solidFill>
                <a:srgbClr val="FF0000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033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2494" y="1728084"/>
            <a:ext cx="136184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Chiller" pitchFamily="82" charset="0"/>
              </a:rPr>
              <a:t>a</a:t>
            </a:r>
            <a:endParaRPr lang="en-GB" b="1" dirty="0">
              <a:solidFill>
                <a:schemeClr val="tx2"/>
              </a:solidFill>
              <a:latin typeface="Chiller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96578" y="1396082"/>
            <a:ext cx="15862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Chiller" pitchFamily="82" charset="0"/>
              </a:rPr>
              <a:t>A</a:t>
            </a:r>
            <a:endParaRPr lang="en-GB" b="1" dirty="0">
              <a:solidFill>
                <a:schemeClr val="tx2"/>
              </a:solidFill>
              <a:latin typeface="Chiller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4553" y="1732986"/>
            <a:ext cx="139390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Chiller" pitchFamily="82" charset="0"/>
              </a:rPr>
              <a:t>b</a:t>
            </a:r>
            <a:endParaRPr lang="en-GB" b="1" dirty="0">
              <a:solidFill>
                <a:schemeClr val="tx2"/>
              </a:solidFill>
              <a:latin typeface="Chiller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44630" y="1913997"/>
            <a:ext cx="15862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Chiller" pitchFamily="82" charset="0"/>
              </a:rPr>
              <a:t>B</a:t>
            </a:r>
            <a:endParaRPr lang="en-GB" b="1" dirty="0">
              <a:solidFill>
                <a:schemeClr val="tx2"/>
              </a:solidFill>
              <a:latin typeface="Chiller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86899" y="1746837"/>
            <a:ext cx="136184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Chiller" pitchFamily="82" charset="0"/>
              </a:rPr>
              <a:t>c</a:t>
            </a:r>
            <a:endParaRPr lang="en-GB" b="1" dirty="0">
              <a:solidFill>
                <a:schemeClr val="tx2"/>
              </a:solidFill>
              <a:latin typeface="Chiller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9314" y="2107958"/>
            <a:ext cx="161832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Chiller" pitchFamily="82" charset="0"/>
              </a:rPr>
              <a:t>C</a:t>
            </a:r>
            <a:endParaRPr lang="en-GB" b="1" dirty="0">
              <a:solidFill>
                <a:schemeClr val="tx2"/>
              </a:solidFill>
              <a:latin typeface="Chiller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542" y="938620"/>
            <a:ext cx="161832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a</a:t>
            </a:r>
            <a:endParaRPr lang="en-GB" b="1" dirty="0">
              <a:solidFill>
                <a:schemeClr val="tx2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60890" y="1258593"/>
            <a:ext cx="17946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A</a:t>
            </a:r>
            <a:endParaRPr lang="en-GB" b="1" dirty="0">
              <a:solidFill>
                <a:schemeClr val="tx2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53727" y="2064444"/>
            <a:ext cx="169848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b</a:t>
            </a:r>
            <a:endParaRPr lang="en-GB" b="1" dirty="0">
              <a:solidFill>
                <a:schemeClr val="tx2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85483" y="1430958"/>
            <a:ext cx="176260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B</a:t>
            </a:r>
            <a:endParaRPr lang="en-GB" b="1" dirty="0">
              <a:solidFill>
                <a:schemeClr val="tx2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70916" y="935246"/>
            <a:ext cx="155420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c</a:t>
            </a:r>
            <a:endParaRPr lang="en-GB" b="1" dirty="0">
              <a:solidFill>
                <a:schemeClr val="tx2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59086" y="1411564"/>
            <a:ext cx="17465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C</a:t>
            </a:r>
            <a:endParaRPr lang="en-GB" b="1" dirty="0">
              <a:solidFill>
                <a:schemeClr val="tx2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89875" y="1547051"/>
            <a:ext cx="136184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Chiller" pitchFamily="82" charset="0"/>
              </a:rPr>
              <a:t>a</a:t>
            </a:r>
            <a:endParaRPr lang="en-GB" b="1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78555" y="1380407"/>
            <a:ext cx="15862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Chiller" pitchFamily="82" charset="0"/>
              </a:rPr>
              <a:t>A</a:t>
            </a:r>
            <a:endParaRPr lang="en-GB" b="1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23470" y="1562038"/>
            <a:ext cx="139390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Chiller" pitchFamily="82" charset="0"/>
              </a:rPr>
              <a:t>b</a:t>
            </a:r>
            <a:endParaRPr lang="en-GB" b="1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38959" y="2054639"/>
            <a:ext cx="15862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Chiller" pitchFamily="82" charset="0"/>
              </a:rPr>
              <a:t>B</a:t>
            </a:r>
            <a:endParaRPr lang="en-GB" b="1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95125" y="1581035"/>
            <a:ext cx="136184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Chiller" pitchFamily="82" charset="0"/>
              </a:rPr>
              <a:t>c</a:t>
            </a:r>
            <a:endParaRPr lang="en-GB" b="1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0492" y="1917900"/>
            <a:ext cx="161832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Chiller" pitchFamily="82" charset="0"/>
              </a:rPr>
              <a:t>C</a:t>
            </a:r>
            <a:endParaRPr lang="en-GB" b="1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85732" y="1096065"/>
            <a:ext cx="161832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a</a:t>
            </a:r>
            <a:endParaRPr lang="en-GB" b="1" dirty="0">
              <a:solidFill>
                <a:srgbClr val="FF0000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35779" y="1201160"/>
            <a:ext cx="17946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A</a:t>
            </a:r>
            <a:endParaRPr lang="en-GB" b="1" dirty="0">
              <a:solidFill>
                <a:srgbClr val="FF0000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74375" y="1898187"/>
            <a:ext cx="169848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b</a:t>
            </a:r>
            <a:endParaRPr lang="en-GB" b="1" dirty="0">
              <a:solidFill>
                <a:srgbClr val="FF0000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59901" y="1228215"/>
            <a:ext cx="176260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B</a:t>
            </a:r>
            <a:endParaRPr lang="en-GB" b="1" dirty="0">
              <a:solidFill>
                <a:srgbClr val="FF0000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01353" y="1096065"/>
            <a:ext cx="155420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c</a:t>
            </a:r>
            <a:endParaRPr lang="en-GB" b="1" dirty="0">
              <a:solidFill>
                <a:srgbClr val="FF0000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37882" y="1213429"/>
            <a:ext cx="17465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C</a:t>
            </a:r>
            <a:endParaRPr lang="en-GB" b="1" dirty="0">
              <a:solidFill>
                <a:srgbClr val="FF0000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2" name="Oval 1"/>
          <p:cNvSpPr/>
          <p:nvPr/>
        </p:nvSpPr>
        <p:spPr>
          <a:xfrm>
            <a:off x="3121912" y="1032667"/>
            <a:ext cx="1353687" cy="81159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9971" tIns="24985" rIns="49971" bIns="24985" spcCol="0"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 rot="19939889">
            <a:off x="1989631" y="767298"/>
            <a:ext cx="1054222" cy="6819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9971" tIns="24985" rIns="49971" bIns="24985" spcCol="0"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 rot="21282546">
            <a:off x="2235904" y="1720515"/>
            <a:ext cx="1353687" cy="811593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9971" tIns="24985" rIns="49971" bIns="24985" spcCol="0"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 rot="21282546">
            <a:off x="1134637" y="1464606"/>
            <a:ext cx="1065241" cy="550379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9971" tIns="24985" rIns="49971" bIns="24985" spcCol="0"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65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1408" y="1872902"/>
            <a:ext cx="136184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Chiller" pitchFamily="82" charset="0"/>
              </a:rPr>
              <a:t>a</a:t>
            </a:r>
            <a:endParaRPr lang="en-GB" b="1" dirty="0">
              <a:solidFill>
                <a:schemeClr val="tx2"/>
              </a:solidFill>
              <a:latin typeface="Chiller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3231" y="1965871"/>
            <a:ext cx="15862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Chiller" pitchFamily="82" charset="0"/>
              </a:rPr>
              <a:t>A</a:t>
            </a:r>
            <a:endParaRPr lang="en-GB" b="1" dirty="0">
              <a:solidFill>
                <a:schemeClr val="tx2"/>
              </a:solidFill>
              <a:latin typeface="Chiller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8701" y="1721099"/>
            <a:ext cx="139390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Chiller" pitchFamily="82" charset="0"/>
              </a:rPr>
              <a:t>b</a:t>
            </a:r>
            <a:endParaRPr lang="en-GB" b="1" dirty="0">
              <a:solidFill>
                <a:schemeClr val="tx2"/>
              </a:solidFill>
              <a:latin typeface="Chiller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1269" y="1765583"/>
            <a:ext cx="15862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Chiller" pitchFamily="82" charset="0"/>
              </a:rPr>
              <a:t>B</a:t>
            </a:r>
            <a:endParaRPr lang="en-GB" b="1" dirty="0">
              <a:solidFill>
                <a:schemeClr val="tx2"/>
              </a:solidFill>
              <a:latin typeface="Chiller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3806" y="2033513"/>
            <a:ext cx="136184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Chiller" pitchFamily="82" charset="0"/>
              </a:rPr>
              <a:t>c</a:t>
            </a:r>
            <a:endParaRPr lang="en-GB" b="1" dirty="0">
              <a:solidFill>
                <a:schemeClr val="tx2"/>
              </a:solidFill>
              <a:latin typeface="Chiller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6376" y="2077997"/>
            <a:ext cx="161832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Chiller" pitchFamily="82" charset="0"/>
              </a:rPr>
              <a:t>C</a:t>
            </a:r>
            <a:endParaRPr lang="en-GB" b="1" dirty="0">
              <a:solidFill>
                <a:schemeClr val="tx2"/>
              </a:solidFill>
              <a:latin typeface="Chiller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20287" y="1406022"/>
            <a:ext cx="161832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a</a:t>
            </a:r>
            <a:endParaRPr lang="en-GB" b="1" dirty="0">
              <a:solidFill>
                <a:schemeClr val="tx2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68343" y="1300247"/>
            <a:ext cx="17946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A</a:t>
            </a:r>
            <a:endParaRPr lang="en-GB" b="1" dirty="0">
              <a:solidFill>
                <a:schemeClr val="tx2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20467" y="1685436"/>
            <a:ext cx="169848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b</a:t>
            </a:r>
            <a:endParaRPr lang="en-GB" b="1" dirty="0">
              <a:solidFill>
                <a:schemeClr val="tx2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8202" y="1673612"/>
            <a:ext cx="176260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B</a:t>
            </a:r>
            <a:endParaRPr lang="en-GB" b="1" dirty="0">
              <a:solidFill>
                <a:schemeClr val="tx2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27087" y="1605603"/>
            <a:ext cx="155420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c</a:t>
            </a:r>
            <a:endParaRPr lang="en-GB" b="1" dirty="0">
              <a:solidFill>
                <a:schemeClr val="tx2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89058" y="1605603"/>
            <a:ext cx="17465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C</a:t>
            </a:r>
            <a:endParaRPr lang="en-GB" b="1" dirty="0">
              <a:solidFill>
                <a:schemeClr val="tx2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31408" y="1307990"/>
            <a:ext cx="136184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Chiller" pitchFamily="82" charset="0"/>
              </a:rPr>
              <a:t>a</a:t>
            </a:r>
            <a:endParaRPr lang="en-GB" b="1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23231" y="1400961"/>
            <a:ext cx="15862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Chiller" pitchFamily="82" charset="0"/>
              </a:rPr>
              <a:t>A</a:t>
            </a:r>
            <a:endParaRPr lang="en-GB" b="1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88701" y="1297815"/>
            <a:ext cx="139390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Chiller" pitchFamily="82" charset="0"/>
              </a:rPr>
              <a:t>b</a:t>
            </a:r>
            <a:endParaRPr lang="en-GB" b="1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31269" y="1195770"/>
            <a:ext cx="15862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Chiller" pitchFamily="82" charset="0"/>
              </a:rPr>
              <a:t>B</a:t>
            </a:r>
            <a:endParaRPr lang="en-GB" b="1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03806" y="1610227"/>
            <a:ext cx="136184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Chiller" pitchFamily="82" charset="0"/>
              </a:rPr>
              <a:t>c</a:t>
            </a:r>
            <a:endParaRPr lang="en-GB" b="1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6376" y="1508184"/>
            <a:ext cx="161832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Chiller" pitchFamily="82" charset="0"/>
              </a:rPr>
              <a:t>C</a:t>
            </a:r>
            <a:endParaRPr lang="en-GB" b="1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4683" y="1384359"/>
            <a:ext cx="161832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a</a:t>
            </a:r>
            <a:endParaRPr lang="en-GB" b="1" dirty="0">
              <a:solidFill>
                <a:srgbClr val="FF0000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75596" y="1494330"/>
            <a:ext cx="17946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A</a:t>
            </a:r>
            <a:endParaRPr lang="en-GB" b="1" dirty="0">
              <a:solidFill>
                <a:srgbClr val="FF0000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31072" y="1200392"/>
            <a:ext cx="169848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b</a:t>
            </a:r>
            <a:endParaRPr lang="en-GB" b="1" dirty="0">
              <a:solidFill>
                <a:srgbClr val="FF0000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83750" y="1308565"/>
            <a:ext cx="176260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B</a:t>
            </a:r>
            <a:endParaRPr lang="en-GB" b="1" dirty="0">
              <a:solidFill>
                <a:srgbClr val="FF0000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78578" y="1782856"/>
            <a:ext cx="155420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c</a:t>
            </a:r>
            <a:endParaRPr lang="en-GB" b="1" dirty="0">
              <a:solidFill>
                <a:srgbClr val="FF0000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86313" y="1771030"/>
            <a:ext cx="17465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C</a:t>
            </a:r>
            <a:endParaRPr lang="en-GB" b="1" dirty="0">
              <a:solidFill>
                <a:srgbClr val="FF0000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30" name="Oval 29"/>
          <p:cNvSpPr/>
          <p:nvPr/>
        </p:nvSpPr>
        <p:spPr>
          <a:xfrm rot="16200000">
            <a:off x="1551877" y="1077336"/>
            <a:ext cx="1373897" cy="122366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9971" tIns="24985" rIns="49971" bIns="24985" spcCol="0"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3334729" y="1200392"/>
            <a:ext cx="1586950" cy="8828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9971" tIns="24985" rIns="49971" bIns="24985" spcCol="0" rtlCol="0" anchor="ctr"/>
          <a:lstStyle/>
          <a:p>
            <a:pPr algn="ctr"/>
            <a:endParaRPr lang="en-GB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25943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8354" y="1688748"/>
            <a:ext cx="136184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Chiller" pitchFamily="82" charset="0"/>
              </a:rPr>
              <a:t>a</a:t>
            </a:r>
            <a:endParaRPr lang="en-GB" b="1" dirty="0">
              <a:solidFill>
                <a:schemeClr val="tx2"/>
              </a:solidFill>
              <a:latin typeface="Chiller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8562" y="1690547"/>
            <a:ext cx="15862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Chiller" pitchFamily="82" charset="0"/>
              </a:rPr>
              <a:t>A</a:t>
            </a:r>
            <a:endParaRPr lang="en-GB" b="1" dirty="0">
              <a:solidFill>
                <a:schemeClr val="tx2"/>
              </a:solidFill>
              <a:latin typeface="Chiller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5330" y="1846608"/>
            <a:ext cx="139390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Chiller" pitchFamily="82" charset="0"/>
              </a:rPr>
              <a:t>b</a:t>
            </a:r>
            <a:endParaRPr lang="en-GB" b="1" dirty="0">
              <a:solidFill>
                <a:schemeClr val="tx2"/>
              </a:solidFill>
              <a:latin typeface="Chiller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6426" y="1598568"/>
            <a:ext cx="15862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Chiller" pitchFamily="82" charset="0"/>
              </a:rPr>
              <a:t>B</a:t>
            </a:r>
            <a:endParaRPr lang="en-GB" b="1" dirty="0">
              <a:solidFill>
                <a:schemeClr val="tx2"/>
              </a:solidFill>
              <a:latin typeface="Chiller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4439" y="1878754"/>
            <a:ext cx="136184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Chiller" pitchFamily="82" charset="0"/>
              </a:rPr>
              <a:t>c</a:t>
            </a:r>
            <a:endParaRPr lang="en-GB" b="1" dirty="0">
              <a:solidFill>
                <a:schemeClr val="tx2"/>
              </a:solidFill>
              <a:latin typeface="Chiller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6412" y="1878754"/>
            <a:ext cx="161832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Chiller" pitchFamily="82" charset="0"/>
              </a:rPr>
              <a:t>C</a:t>
            </a:r>
            <a:endParaRPr lang="en-GB" b="1" dirty="0">
              <a:solidFill>
                <a:schemeClr val="tx2"/>
              </a:solidFill>
              <a:latin typeface="Chiller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8353" y="1427736"/>
            <a:ext cx="161832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a</a:t>
            </a:r>
            <a:endParaRPr lang="en-GB" b="1" dirty="0">
              <a:solidFill>
                <a:schemeClr val="tx2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48561" y="1429537"/>
            <a:ext cx="17946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A</a:t>
            </a:r>
            <a:endParaRPr lang="en-GB" b="1" dirty="0">
              <a:solidFill>
                <a:schemeClr val="tx2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8778" y="1847380"/>
            <a:ext cx="169848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b</a:t>
            </a:r>
            <a:endParaRPr lang="en-GB" b="1" dirty="0">
              <a:solidFill>
                <a:schemeClr val="tx2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42063" y="1309314"/>
            <a:ext cx="176260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B</a:t>
            </a:r>
            <a:endParaRPr lang="en-GB" b="1" dirty="0">
              <a:solidFill>
                <a:schemeClr val="tx2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4441" y="1612840"/>
            <a:ext cx="155420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c</a:t>
            </a:r>
            <a:endParaRPr lang="en-GB" b="1" dirty="0">
              <a:solidFill>
                <a:schemeClr val="tx2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06411" y="1612840"/>
            <a:ext cx="17465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C</a:t>
            </a:r>
            <a:endParaRPr lang="en-GB" b="1" dirty="0">
              <a:solidFill>
                <a:schemeClr val="tx2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93882" y="1593128"/>
            <a:ext cx="136184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Chiller" pitchFamily="82" charset="0"/>
              </a:rPr>
              <a:t>a</a:t>
            </a:r>
            <a:endParaRPr lang="en-GB" b="1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93882" y="1849426"/>
            <a:ext cx="15862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Chiller" pitchFamily="82" charset="0"/>
              </a:rPr>
              <a:t>A</a:t>
            </a:r>
            <a:endParaRPr lang="en-GB" b="1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13626" y="1579198"/>
            <a:ext cx="139390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Chiller" pitchFamily="82" charset="0"/>
              </a:rPr>
              <a:t>b</a:t>
            </a:r>
            <a:endParaRPr lang="en-GB" b="1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75596" y="1579198"/>
            <a:ext cx="15862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Chiller" pitchFamily="82" charset="0"/>
              </a:rPr>
              <a:t>B</a:t>
            </a:r>
            <a:endParaRPr lang="en-GB" b="1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64386" y="1961896"/>
            <a:ext cx="136184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Chiller" pitchFamily="82" charset="0"/>
              </a:rPr>
              <a:t>c</a:t>
            </a:r>
            <a:endParaRPr lang="en-GB" b="1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63106" y="2084704"/>
            <a:ext cx="161832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Chiller" pitchFamily="82" charset="0"/>
              </a:rPr>
              <a:t>C</a:t>
            </a:r>
            <a:endParaRPr lang="en-GB" b="1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93882" y="1398287"/>
            <a:ext cx="161832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a</a:t>
            </a:r>
            <a:endParaRPr lang="en-GB" b="1" dirty="0">
              <a:solidFill>
                <a:srgbClr val="FF0000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26257" y="1481778"/>
            <a:ext cx="17946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A</a:t>
            </a:r>
            <a:endParaRPr lang="en-GB" b="1" dirty="0">
              <a:solidFill>
                <a:srgbClr val="FF0000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62173" y="1765937"/>
            <a:ext cx="169848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b</a:t>
            </a:r>
            <a:endParaRPr lang="en-GB" b="1" dirty="0">
              <a:solidFill>
                <a:srgbClr val="FF0000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28558" y="1752008"/>
            <a:ext cx="176260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B</a:t>
            </a:r>
            <a:endParaRPr lang="en-GB" b="1" dirty="0">
              <a:solidFill>
                <a:srgbClr val="FF0000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53123" y="1973937"/>
            <a:ext cx="155420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c</a:t>
            </a:r>
            <a:endParaRPr lang="en-GB" b="1" dirty="0">
              <a:solidFill>
                <a:srgbClr val="FF0000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33508" y="1946850"/>
            <a:ext cx="17465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C</a:t>
            </a:r>
            <a:endParaRPr lang="en-GB" b="1" dirty="0">
              <a:solidFill>
                <a:srgbClr val="FF0000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157714" y="1197528"/>
            <a:ext cx="1579318" cy="106450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9971" tIns="24985" rIns="49971" bIns="24985" spcCol="0"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3187246" y="1366278"/>
            <a:ext cx="1725025" cy="9745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9971" tIns="24985" rIns="49971" bIns="24985" spcCol="0" rtlCol="0" anchor="ctr"/>
          <a:lstStyle/>
          <a:p>
            <a:pPr algn="ctr"/>
            <a:endParaRPr lang="en-GB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1052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2155" y="2154008"/>
            <a:ext cx="136184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Chiller" pitchFamily="82" charset="0"/>
              </a:rPr>
              <a:t>a</a:t>
            </a:r>
            <a:endParaRPr lang="en-GB" b="1" dirty="0">
              <a:solidFill>
                <a:schemeClr val="tx2"/>
              </a:solidFill>
              <a:latin typeface="Chiller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8110" y="1626854"/>
            <a:ext cx="15862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Chiller" pitchFamily="82" charset="0"/>
              </a:rPr>
              <a:t>A</a:t>
            </a:r>
            <a:endParaRPr lang="en-GB" b="1" dirty="0">
              <a:solidFill>
                <a:schemeClr val="tx2"/>
              </a:solidFill>
              <a:latin typeface="Chiller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4553" y="2188836"/>
            <a:ext cx="139390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Chiller" pitchFamily="82" charset="0"/>
              </a:rPr>
              <a:t>b</a:t>
            </a:r>
            <a:endParaRPr lang="en-GB" b="1" dirty="0">
              <a:solidFill>
                <a:schemeClr val="tx2"/>
              </a:solidFill>
              <a:latin typeface="Chiller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2247" y="1429085"/>
            <a:ext cx="15862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Chiller" pitchFamily="82" charset="0"/>
              </a:rPr>
              <a:t>B</a:t>
            </a:r>
            <a:endParaRPr lang="en-GB" b="1" dirty="0">
              <a:solidFill>
                <a:schemeClr val="tx2"/>
              </a:solidFill>
              <a:latin typeface="Chiller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2139" y="1922921"/>
            <a:ext cx="136184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Chiller" pitchFamily="82" charset="0"/>
              </a:rPr>
              <a:t>c</a:t>
            </a:r>
            <a:endParaRPr lang="en-GB" b="1" dirty="0">
              <a:solidFill>
                <a:schemeClr val="tx2"/>
              </a:solidFill>
              <a:latin typeface="Chiller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69748" y="2152094"/>
            <a:ext cx="161832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Chiller" pitchFamily="82" charset="0"/>
              </a:rPr>
              <a:t>C</a:t>
            </a:r>
            <a:endParaRPr lang="en-GB" b="1" dirty="0">
              <a:solidFill>
                <a:schemeClr val="tx2"/>
              </a:solidFill>
              <a:latin typeface="Chiller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99223" y="1846947"/>
            <a:ext cx="161832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a</a:t>
            </a:r>
            <a:endParaRPr lang="en-GB" b="1" dirty="0">
              <a:solidFill>
                <a:schemeClr val="tx2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8110" y="1365844"/>
            <a:ext cx="17946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A</a:t>
            </a:r>
            <a:endParaRPr lang="en-GB" b="1" dirty="0">
              <a:solidFill>
                <a:schemeClr val="tx2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9883" y="1884934"/>
            <a:ext cx="169848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b</a:t>
            </a:r>
            <a:endParaRPr lang="en-GB" b="1" dirty="0">
              <a:solidFill>
                <a:schemeClr val="tx2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33616" y="1538145"/>
            <a:ext cx="176260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B</a:t>
            </a:r>
            <a:endParaRPr lang="en-GB" b="1" dirty="0">
              <a:solidFill>
                <a:schemeClr val="tx2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4893" y="2098147"/>
            <a:ext cx="155420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c</a:t>
            </a:r>
            <a:endParaRPr lang="en-GB" b="1" dirty="0">
              <a:solidFill>
                <a:schemeClr val="tx2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69748" y="1886180"/>
            <a:ext cx="17465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C</a:t>
            </a:r>
            <a:endParaRPr lang="en-GB" b="1" dirty="0">
              <a:solidFill>
                <a:schemeClr val="tx2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37218" y="1614121"/>
            <a:ext cx="136184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Chiller" pitchFamily="82" charset="0"/>
              </a:rPr>
              <a:t>a</a:t>
            </a:r>
            <a:endParaRPr lang="en-GB" b="1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9243" y="1790377"/>
            <a:ext cx="15862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Chiller" pitchFamily="82" charset="0"/>
              </a:rPr>
              <a:t>A</a:t>
            </a:r>
            <a:endParaRPr lang="en-GB" b="1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63807" y="1626854"/>
            <a:ext cx="139390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Chiller" pitchFamily="82" charset="0"/>
              </a:rPr>
              <a:t>b</a:t>
            </a:r>
            <a:endParaRPr lang="en-GB" b="1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42412" y="2153905"/>
            <a:ext cx="15862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Chiller" pitchFamily="82" charset="0"/>
              </a:rPr>
              <a:t>B</a:t>
            </a:r>
            <a:endParaRPr lang="en-GB" b="1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78994" y="1755525"/>
            <a:ext cx="136184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Chiller" pitchFamily="82" charset="0"/>
              </a:rPr>
              <a:t>c</a:t>
            </a:r>
            <a:endParaRPr lang="en-GB" b="1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3326" y="1980518"/>
            <a:ext cx="161832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Chiller" pitchFamily="82" charset="0"/>
              </a:rPr>
              <a:t>C</a:t>
            </a:r>
            <a:endParaRPr lang="en-GB" b="1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95389" y="1392191"/>
            <a:ext cx="161832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a</a:t>
            </a:r>
            <a:endParaRPr lang="en-GB" b="1" dirty="0">
              <a:solidFill>
                <a:srgbClr val="FF0000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09243" y="1595540"/>
            <a:ext cx="17946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A</a:t>
            </a:r>
            <a:endParaRPr lang="en-GB" b="1" dirty="0">
              <a:solidFill>
                <a:srgbClr val="FF0000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63807" y="1432015"/>
            <a:ext cx="169848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b</a:t>
            </a:r>
            <a:endParaRPr lang="en-GB" b="1" dirty="0">
              <a:solidFill>
                <a:srgbClr val="FF0000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84277" y="1884934"/>
            <a:ext cx="176260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B</a:t>
            </a:r>
            <a:endParaRPr lang="en-GB" b="1" dirty="0">
              <a:solidFill>
                <a:srgbClr val="FF0000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78993" y="1560684"/>
            <a:ext cx="155420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c</a:t>
            </a:r>
            <a:endParaRPr lang="en-GB" b="1" dirty="0">
              <a:solidFill>
                <a:srgbClr val="FF0000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53326" y="1785678"/>
            <a:ext cx="174656" cy="188957"/>
          </a:xfrm>
          <a:prstGeom prst="rect">
            <a:avLst/>
          </a:prstGeom>
          <a:noFill/>
        </p:spPr>
        <p:txBody>
          <a:bodyPr wrap="none" lIns="49971" tIns="24985" rIns="49971" bIns="24985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Ubuntu Medium" pitchFamily="34" charset="0"/>
                <a:ea typeface="STIXGeneral" pitchFamily="2" charset="2"/>
                <a:cs typeface="STIXGeneral" pitchFamily="2" charset="2"/>
              </a:rPr>
              <a:t>C</a:t>
            </a:r>
            <a:endParaRPr lang="en-GB" b="1" dirty="0">
              <a:solidFill>
                <a:srgbClr val="FF0000"/>
              </a:solidFill>
              <a:latin typeface="Ubuntu Medium" pitchFamily="34" charset="0"/>
              <a:ea typeface="STIXGeneral" pitchFamily="2" charset="2"/>
              <a:cs typeface="STIXGeneral" pitchFamily="2" charset="2"/>
            </a:endParaRPr>
          </a:p>
        </p:txBody>
      </p:sp>
      <p:sp>
        <p:nvSpPr>
          <p:cNvPr id="30" name="Oval 29"/>
          <p:cNvSpPr/>
          <p:nvPr/>
        </p:nvSpPr>
        <p:spPr>
          <a:xfrm rot="16359603">
            <a:off x="2935094" y="1278281"/>
            <a:ext cx="1380536" cy="101479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9971" tIns="24985" rIns="49971" bIns="24985" spcCol="0" rtlCol="0" anchor="ctr"/>
          <a:lstStyle/>
          <a:p>
            <a:pPr algn="ctr"/>
            <a:endParaRPr lang="en-GB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1" name="Oval 30"/>
          <p:cNvSpPr/>
          <p:nvPr/>
        </p:nvSpPr>
        <p:spPr>
          <a:xfrm rot="4892045">
            <a:off x="1302374" y="1415524"/>
            <a:ext cx="1380536" cy="10147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9971" tIns="24985" rIns="49971" bIns="24985" spcCol="0" rtlCol="0" anchor="ctr"/>
          <a:lstStyle/>
          <a:p>
            <a:pPr algn="ctr"/>
            <a:endParaRPr lang="en-GB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4684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120</Words>
  <Application>Microsoft Office PowerPoint</Application>
  <PresentationFormat>Custom</PresentationFormat>
  <Paragraphs>120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3</cp:revision>
  <dcterms:created xsi:type="dcterms:W3CDTF">2013-01-31T14:35:24Z</dcterms:created>
  <dcterms:modified xsi:type="dcterms:W3CDTF">2013-01-31T15:03:14Z</dcterms:modified>
</cp:coreProperties>
</file>