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Диагностика состояния каналов ввода/вывода в операционной системе </a:t>
            </a:r>
            <a:r>
              <a:rPr lang="en-US" b="1" dirty="0"/>
              <a:t>z</a:t>
            </a:r>
            <a:r>
              <a:rPr lang="ru-RU" b="1" dirty="0"/>
              <a:t>/</a:t>
            </a:r>
            <a:r>
              <a:rPr lang="en-US" b="1" dirty="0"/>
              <a:t>OS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Асеева Серафима, 244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41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исполнения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10" y="1628800"/>
            <a:ext cx="6118434" cy="4824536"/>
          </a:xfrm>
        </p:spPr>
      </p:pic>
    </p:spTree>
    <p:extLst>
      <p:ext uri="{BB962C8B-B14F-4D97-AF65-F5344CB8AC3E}">
        <p14:creationId xmlns:p14="http://schemas.microsoft.com/office/powerpoint/2010/main" val="41488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564904"/>
            <a:ext cx="8153400" cy="4495800"/>
          </a:xfrm>
        </p:spPr>
        <p:txBody>
          <a:bodyPr/>
          <a:lstStyle/>
          <a:p>
            <a:r>
              <a:rPr lang="ru-RU" dirty="0" smtClean="0"/>
              <a:t>Локализация проблем в физических устройствах</a:t>
            </a:r>
          </a:p>
          <a:p>
            <a:r>
              <a:rPr lang="ru-RU" dirty="0" smtClean="0"/>
              <a:t>Локализация проблем производительности</a:t>
            </a:r>
          </a:p>
          <a:p>
            <a:r>
              <a:rPr lang="ru-RU" dirty="0" smtClean="0"/>
              <a:t>Виртуализация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26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204864"/>
            <a:ext cx="8153400" cy="4495800"/>
          </a:xfrm>
        </p:spPr>
        <p:txBody>
          <a:bodyPr/>
          <a:lstStyle/>
          <a:p>
            <a:r>
              <a:rPr lang="ru-RU" dirty="0" smtClean="0"/>
              <a:t>Реализовать программу, печатающую информацию о состоянии канала и путей к устройству.</a:t>
            </a:r>
          </a:p>
          <a:p>
            <a:r>
              <a:rPr lang="ru-RU" dirty="0" smtClean="0"/>
              <a:t>Изучить особенности архитектуры </a:t>
            </a:r>
            <a:r>
              <a:rPr lang="ru-RU" dirty="0" err="1" smtClean="0"/>
              <a:t>мейнфреймов</a:t>
            </a:r>
            <a:r>
              <a:rPr lang="ru-RU" dirty="0" smtClean="0"/>
              <a:t> и работы с операционной системой </a:t>
            </a:r>
            <a:r>
              <a:rPr lang="en-US" dirty="0" smtClean="0"/>
              <a:t>z/OS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аналогичных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ZDDSI </a:t>
            </a:r>
            <a:r>
              <a:rPr lang="ru-RU" dirty="0" smtClean="0"/>
              <a:t>в </a:t>
            </a:r>
            <a:r>
              <a:rPr lang="en-US" dirty="0" smtClean="0"/>
              <a:t>z/TPF</a:t>
            </a:r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r>
              <a:rPr lang="en-US" dirty="0" err="1" smtClean="0"/>
              <a:t>sysfs</a:t>
            </a:r>
            <a:r>
              <a:rPr lang="en-US" dirty="0" smtClean="0"/>
              <a:t>/devices/css0 </a:t>
            </a:r>
            <a:r>
              <a:rPr lang="ru-RU" dirty="0" smtClean="0"/>
              <a:t>в </a:t>
            </a:r>
            <a:r>
              <a:rPr lang="en-US" dirty="0" smtClean="0"/>
              <a:t>Linux</a:t>
            </a:r>
          </a:p>
          <a:p>
            <a:pPr fontAlgn="base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233445"/>
            <a:ext cx="6488087" cy="22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2801808" cy="28018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60" y="2659965"/>
            <a:ext cx="2751936" cy="1921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5373216"/>
            <a:ext cx="287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Hercules Mainframe Emulator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41236" y="539540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Vista TN3270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09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346224"/>
            <a:ext cx="8153400" cy="4495800"/>
          </a:xfrm>
        </p:spPr>
        <p:txBody>
          <a:bodyPr/>
          <a:lstStyle/>
          <a:p>
            <a:r>
              <a:rPr lang="ru-RU" dirty="0"/>
              <a:t>Номер устройства передается как параметр </a:t>
            </a:r>
            <a:endParaRPr lang="ru-RU" dirty="0" smtClean="0"/>
          </a:p>
          <a:p>
            <a:r>
              <a:rPr lang="ru-RU" dirty="0" smtClean="0"/>
              <a:t>Поиск канала: единственный способ – перебор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STSCH </a:t>
            </a:r>
            <a:r>
              <a:rPr lang="ru-RU" dirty="0" smtClean="0"/>
              <a:t>сохраняет</a:t>
            </a:r>
            <a:r>
              <a:rPr lang="en-US" dirty="0" smtClean="0"/>
              <a:t> </a:t>
            </a:r>
            <a:r>
              <a:rPr lang="ru-RU" dirty="0" smtClean="0"/>
              <a:t>информацию в специально выделенное адресуемое хранилище</a:t>
            </a:r>
          </a:p>
        </p:txBody>
      </p:sp>
    </p:spTree>
    <p:extLst>
      <p:ext uri="{BB962C8B-B14F-4D97-AF65-F5344CB8AC3E}">
        <p14:creationId xmlns:p14="http://schemas.microsoft.com/office/powerpoint/2010/main" val="400095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</a:t>
            </a:r>
            <a:r>
              <a:rPr lang="en-US" dirty="0" smtClean="0"/>
              <a:t> Information Block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81" y="1700808"/>
            <a:ext cx="4249643" cy="2448272"/>
          </a:xfrm>
        </p:spPr>
      </p:pic>
      <p:sp>
        <p:nvSpPr>
          <p:cNvPr id="6" name="TextBox 5"/>
          <p:cNvSpPr txBox="1"/>
          <p:nvPr/>
        </p:nvSpPr>
        <p:spPr>
          <a:xfrm>
            <a:off x="827584" y="4941168"/>
            <a:ext cx="253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Interruption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4941168"/>
            <a:ext cx="109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LPUM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9839" y="4941168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09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Печать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Каждый из параметров – шестнадцатеричное число</a:t>
            </a:r>
          </a:p>
          <a:p>
            <a:r>
              <a:rPr lang="ru-RU" dirty="0" smtClean="0"/>
              <a:t>Десятичные числа переводятся в кодировку </a:t>
            </a:r>
            <a:r>
              <a:rPr lang="en-US" dirty="0" smtClean="0"/>
              <a:t>EBCDIC </a:t>
            </a:r>
            <a:r>
              <a:rPr lang="ru-RU" dirty="0" smtClean="0"/>
              <a:t>с помощью команды </a:t>
            </a:r>
            <a:r>
              <a:rPr lang="en-US" dirty="0" smtClean="0"/>
              <a:t>UNPK</a:t>
            </a:r>
          </a:p>
          <a:p>
            <a:endParaRPr lang="en-US" dirty="0" smtClean="0"/>
          </a:p>
          <a:p>
            <a:r>
              <a:rPr lang="ru-RU" dirty="0" smtClean="0"/>
              <a:t>Для шестнадцатеричных чисел:</a:t>
            </a:r>
          </a:p>
          <a:p>
            <a:pPr marL="0" indent="0">
              <a:buNone/>
            </a:pPr>
            <a:r>
              <a:rPr lang="en-US" sz="2400" dirty="0" smtClean="0"/>
              <a:t>Translate table: </a:t>
            </a:r>
            <a:r>
              <a:rPr lang="ru-RU" sz="2400" dirty="0" smtClean="0"/>
              <a:t>замена байтов вида</a:t>
            </a:r>
            <a:r>
              <a:rPr lang="en-US" sz="2400" dirty="0" smtClean="0"/>
              <a:t> ‘FA’…’FF’ </a:t>
            </a:r>
            <a:r>
              <a:rPr lang="ru-RU" sz="2400" dirty="0" smtClean="0"/>
              <a:t>на </a:t>
            </a:r>
            <a:r>
              <a:rPr lang="en-US" sz="2400" dirty="0" smtClean="0"/>
              <a:t>                          </a:t>
            </a:r>
            <a:r>
              <a:rPr lang="ru-RU" sz="2400" dirty="0" smtClean="0"/>
              <a:t>соответствующие</a:t>
            </a:r>
            <a:r>
              <a:rPr lang="en-US" sz="2400" dirty="0" smtClean="0"/>
              <a:t> </a:t>
            </a:r>
            <a:r>
              <a:rPr lang="ru-RU" sz="2400" dirty="0" smtClean="0"/>
              <a:t>коды символов в </a:t>
            </a:r>
            <a:r>
              <a:rPr lang="en-US" sz="2400" dirty="0" smtClean="0"/>
              <a:t>EBCDIC</a:t>
            </a:r>
            <a:r>
              <a:rPr lang="ru-RU" sz="2400" dirty="0" smtClean="0"/>
              <a:t>     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34474"/>
              </p:ext>
            </p:extLst>
          </p:nvPr>
        </p:nvGraphicFramePr>
        <p:xfrm>
          <a:off x="1187624" y="3573016"/>
          <a:ext cx="6408714" cy="490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2627"/>
                <a:gridCol w="503478"/>
                <a:gridCol w="455647"/>
                <a:gridCol w="516452"/>
                <a:gridCol w="523469"/>
                <a:gridCol w="509434"/>
                <a:gridCol w="590231"/>
                <a:gridCol w="590231"/>
                <a:gridCol w="516452"/>
                <a:gridCol w="590231"/>
                <a:gridCol w="590231"/>
                <a:gridCol w="590231"/>
              </a:tblGrid>
              <a:tr h="0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ru-RU" sz="1400" baseline="-250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en-US" sz="1400" baseline="-2500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1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Path Mask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420888"/>
            <a:ext cx="8153400" cy="4495800"/>
          </a:xfrm>
        </p:spPr>
        <p:txBody>
          <a:bodyPr/>
          <a:lstStyle/>
          <a:p>
            <a:r>
              <a:rPr lang="ru-RU" dirty="0" smtClean="0"/>
              <a:t>Каждый бит определяет доступность соответствующего логического пути к устройству</a:t>
            </a:r>
            <a:endParaRPr lang="en-US" dirty="0" smtClean="0"/>
          </a:p>
          <a:p>
            <a:r>
              <a:rPr lang="ru-RU" dirty="0" smtClean="0"/>
              <a:t>Возвращаемое значение в регистре </a:t>
            </a:r>
            <a:r>
              <a:rPr lang="en-US" dirty="0" smtClean="0"/>
              <a:t>R15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2109</TotalTime>
  <Words>178</Words>
  <Application>Microsoft Office PowerPoint</Application>
  <PresentationFormat>Экран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Обычная</vt:lpstr>
      <vt:lpstr>Диагностика состояния каналов ввода/вывода в операционной системе z/OS </vt:lpstr>
      <vt:lpstr>Актуальность</vt:lpstr>
      <vt:lpstr>Цели</vt:lpstr>
      <vt:lpstr>Обзор аналогичных решений</vt:lpstr>
      <vt:lpstr>Инструменты</vt:lpstr>
      <vt:lpstr>Алгоритм</vt:lpstr>
      <vt:lpstr>Subchannel Information Block</vt:lpstr>
      <vt:lpstr>Печать</vt:lpstr>
      <vt:lpstr>Logical Path Mask</vt:lpstr>
      <vt:lpstr>Пример исполнения программы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18</cp:revision>
  <dcterms:created xsi:type="dcterms:W3CDTF">2019-05-30T21:54:10Z</dcterms:created>
  <dcterms:modified xsi:type="dcterms:W3CDTF">2019-06-10T09:56:14Z</dcterms:modified>
</cp:coreProperties>
</file>