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7393" y="5345048"/>
            <a:ext cx="10673049" cy="494195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94808" y="0"/>
            <a:ext cx="3793190" cy="2984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11628" y="6505249"/>
            <a:ext cx="2471440" cy="37816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7718" y="1301474"/>
            <a:ext cx="8232563" cy="961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93490" y="3964038"/>
            <a:ext cx="3804542" cy="63305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492261" cy="5486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287999" cy="1028500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615007" y="3692406"/>
            <a:ext cx="9810750" cy="0"/>
          </a:xfrm>
          <a:custGeom>
            <a:avLst/>
            <a:gdLst/>
            <a:ahLst/>
            <a:cxnLst/>
            <a:rect l="l" t="t" r="r" b="b"/>
            <a:pathLst>
              <a:path w="9810750">
                <a:moveTo>
                  <a:pt x="0" y="0"/>
                </a:moveTo>
                <a:lnTo>
                  <a:pt x="981055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0240" y="822748"/>
            <a:ext cx="1247774" cy="1285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6463" y="997647"/>
            <a:ext cx="6455072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3500195"/>
            <a:ext cx="17284700" cy="500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9539" y="3886412"/>
            <a:ext cx="8602345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7065">
              <a:lnSpc>
                <a:spcPct val="114599"/>
              </a:lnSpc>
              <a:spcBef>
                <a:spcPts val="100"/>
              </a:spcBef>
            </a:pPr>
            <a:r>
              <a:rPr sz="4800" b="1" spc="60" dirty="0">
                <a:solidFill>
                  <a:srgbClr val="231F20"/>
                </a:solidFill>
                <a:latin typeface="Verdana"/>
                <a:cs typeface="Verdana"/>
              </a:rPr>
              <a:t>SUBJECTIVE</a:t>
            </a:r>
            <a:r>
              <a:rPr sz="4800" b="1" spc="4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800" b="1" spc="-105" dirty="0">
                <a:solidFill>
                  <a:srgbClr val="231F20"/>
                </a:solidFill>
                <a:latin typeface="Verdana"/>
                <a:cs typeface="Verdana"/>
              </a:rPr>
              <a:t>ANSWER </a:t>
            </a:r>
            <a:r>
              <a:rPr sz="4800" b="1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231F20"/>
                </a:solidFill>
                <a:latin typeface="Verdana"/>
                <a:cs typeface="Verdana"/>
              </a:rPr>
              <a:t>EVALUATION</a:t>
            </a:r>
            <a:r>
              <a:rPr sz="4800" b="1" spc="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800" b="1" spc="-110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4800" b="1" spc="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800" b="1" spc="-15" dirty="0">
                <a:solidFill>
                  <a:srgbClr val="231F20"/>
                </a:solidFill>
                <a:latin typeface="Verdana"/>
                <a:cs typeface="Verdana"/>
              </a:rPr>
              <a:t>NLP</a:t>
            </a:r>
            <a:endParaRPr sz="4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150" dirty="0">
              <a:latin typeface="Verdana"/>
              <a:cs typeface="Verdana"/>
            </a:endParaRPr>
          </a:p>
          <a:p>
            <a:pPr marL="833119">
              <a:lnSpc>
                <a:spcPct val="100000"/>
              </a:lnSpc>
            </a:pPr>
            <a:r>
              <a:rPr sz="3400" b="1" spc="-21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3400" b="1" spc="-17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3400" b="1" spc="-74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lang="en-IN" sz="3400" b="1" spc="-7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400" b="1" spc="-21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3400" b="1" spc="-229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lang="en-IN" sz="3400" b="1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400" b="1" spc="-42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3400" b="1" spc="-3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3400" b="1" spc="-75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3400" b="1" spc="-3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lang="en-IN" sz="3400" b="1" spc="-325" dirty="0">
                <a:solidFill>
                  <a:srgbClr val="231F20"/>
                </a:solidFill>
                <a:latin typeface="Verdana"/>
                <a:cs typeface="Verdana"/>
              </a:rPr>
              <a:t>. SANIL GANDHI</a:t>
            </a:r>
            <a:endParaRPr sz="3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8" y="7715262"/>
            <a:ext cx="6038841" cy="156645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55625" marR="1929764" indent="-543560">
              <a:lnSpc>
                <a:spcPct val="100000"/>
              </a:lnSpc>
              <a:spcBef>
                <a:spcPts val="114"/>
              </a:spcBef>
            </a:pPr>
            <a:r>
              <a:rPr sz="2500" b="1" spc="-185" dirty="0">
                <a:solidFill>
                  <a:srgbClr val="231F20"/>
                </a:solidFill>
                <a:latin typeface="Verdana"/>
                <a:cs typeface="Verdana"/>
              </a:rPr>
              <a:t>MEMBERS:- </a:t>
            </a:r>
            <a:r>
              <a:rPr sz="2500" b="1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endParaRPr lang="en-IN" sz="2500" b="1" spc="-180" dirty="0">
              <a:solidFill>
                <a:srgbClr val="231F20"/>
              </a:solidFill>
              <a:latin typeface="Verdana"/>
              <a:cs typeface="Verdana"/>
            </a:endParaRPr>
          </a:p>
          <a:p>
            <a:pPr marL="555625" marR="1929764" indent="-543560">
              <a:lnSpc>
                <a:spcPct val="100000"/>
              </a:lnSpc>
              <a:spcBef>
                <a:spcPts val="114"/>
              </a:spcBef>
            </a:pPr>
            <a:r>
              <a:rPr lang="en-IN" sz="2500" b="1" spc="-180" dirty="0">
                <a:solidFill>
                  <a:srgbClr val="231F20"/>
                </a:solidFill>
                <a:latin typeface="Verdana"/>
                <a:cs typeface="Verdana"/>
              </a:rPr>
              <a:t>       PRASAD MANE</a:t>
            </a:r>
            <a:endParaRPr lang="en-IN" sz="2500" b="1" spc="-140" dirty="0">
              <a:solidFill>
                <a:srgbClr val="231F20"/>
              </a:solidFill>
              <a:latin typeface="Verdana"/>
              <a:cs typeface="Verdana"/>
            </a:endParaRPr>
          </a:p>
          <a:p>
            <a:pPr marL="555625" marR="5080">
              <a:lnSpc>
                <a:spcPct val="100000"/>
              </a:lnSpc>
            </a:pPr>
            <a:r>
              <a:rPr lang="en-IN" sz="2500" b="1" spc="-285" dirty="0">
                <a:solidFill>
                  <a:srgbClr val="231F20"/>
                </a:solidFill>
                <a:latin typeface="Verdana"/>
                <a:cs typeface="Verdana"/>
              </a:rPr>
              <a:t>SAURABH CHAWARE</a:t>
            </a:r>
            <a:endParaRPr lang="en-IN" sz="2500" b="1" spc="-280" dirty="0">
              <a:solidFill>
                <a:srgbClr val="231F20"/>
              </a:solidFill>
              <a:latin typeface="Verdana"/>
              <a:cs typeface="Verdana"/>
            </a:endParaRPr>
          </a:p>
          <a:p>
            <a:pPr marL="555625">
              <a:lnSpc>
                <a:spcPct val="100000"/>
              </a:lnSpc>
            </a:pPr>
            <a:endParaRPr lang="en-IN" sz="25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274" y="918569"/>
            <a:ext cx="13701394" cy="21381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6525" marR="2377440" indent="-739775">
              <a:lnSpc>
                <a:spcPct val="114799"/>
              </a:lnSpc>
              <a:spcBef>
                <a:spcPts val="90"/>
              </a:spcBef>
            </a:pPr>
            <a:r>
              <a:rPr lang="en-US" sz="2450" b="1" spc="-40" dirty="0">
                <a:solidFill>
                  <a:srgbClr val="231F20"/>
                </a:solidFill>
                <a:latin typeface="Verdana"/>
                <a:cs typeface="Verdana"/>
              </a:rPr>
              <a:t>    DR.</a:t>
            </a:r>
            <a:r>
              <a:rPr lang="en-US" sz="2450" b="1" spc="240" dirty="0">
                <a:solidFill>
                  <a:srgbClr val="231F20"/>
                </a:solidFill>
                <a:latin typeface="Verdana"/>
                <a:cs typeface="Verdana"/>
              </a:rPr>
              <a:t> BABASAHEB AMBEDKAR      TECHNOLOGICAL UNIVERSITY,LONERE</a:t>
            </a:r>
            <a:endParaRPr lang="en-IN" sz="3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lang="en-IN" sz="3200" b="1" spc="25" dirty="0">
                <a:solidFill>
                  <a:srgbClr val="231F20"/>
                </a:solidFill>
                <a:latin typeface="Verdana"/>
                <a:cs typeface="Verdana"/>
              </a:rPr>
              <a:t>             DEPARTMENT:</a:t>
            </a:r>
            <a:r>
              <a:rPr lang="en-IN" sz="3200" b="1" spc="285" dirty="0">
                <a:solidFill>
                  <a:srgbClr val="231F20"/>
                </a:solidFill>
                <a:latin typeface="Verdana"/>
                <a:cs typeface="Verdana"/>
              </a:rPr>
              <a:t> COMPUTER ENGINEERING</a:t>
            </a:r>
            <a:endParaRPr sz="3200" dirty="0">
              <a:latin typeface="Verdana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272A81-0F8F-2304-A82A-33434C6A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64" y="295938"/>
            <a:ext cx="158115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31163" y="1165151"/>
            <a:ext cx="1043305" cy="1063625"/>
            <a:chOff x="15031163" y="1165151"/>
            <a:chExt cx="1043305" cy="1063625"/>
          </a:xfrm>
        </p:grpSpPr>
        <p:sp>
          <p:nvSpPr>
            <p:cNvPr id="3" name="object 3"/>
            <p:cNvSpPr/>
            <p:nvPr/>
          </p:nvSpPr>
          <p:spPr>
            <a:xfrm>
              <a:off x="15060637" y="1368692"/>
              <a:ext cx="984250" cy="830580"/>
            </a:xfrm>
            <a:custGeom>
              <a:avLst/>
              <a:gdLst/>
              <a:ahLst/>
              <a:cxnLst/>
              <a:rect l="l" t="t" r="r" b="b"/>
              <a:pathLst>
                <a:path w="984250" h="830580">
                  <a:moveTo>
                    <a:pt x="979316" y="537891"/>
                  </a:moveTo>
                  <a:lnTo>
                    <a:pt x="549441" y="828250"/>
                  </a:lnTo>
                  <a:lnTo>
                    <a:pt x="546572" y="829277"/>
                  </a:lnTo>
                  <a:lnTo>
                    <a:pt x="539920" y="830127"/>
                  </a:lnTo>
                  <a:lnTo>
                    <a:pt x="536390" y="829918"/>
                  </a:lnTo>
                  <a:lnTo>
                    <a:pt x="7425" y="321346"/>
                  </a:lnTo>
                  <a:lnTo>
                    <a:pt x="0" y="302377"/>
                  </a:lnTo>
                  <a:lnTo>
                    <a:pt x="403" y="299512"/>
                  </a:lnTo>
                  <a:lnTo>
                    <a:pt x="2664" y="294342"/>
                  </a:lnTo>
                  <a:lnTo>
                    <a:pt x="4435" y="292235"/>
                  </a:lnTo>
                  <a:lnTo>
                    <a:pt x="6846" y="290606"/>
                  </a:lnTo>
                  <a:lnTo>
                    <a:pt x="434310" y="1877"/>
                  </a:lnTo>
                  <a:lnTo>
                    <a:pt x="437179" y="850"/>
                  </a:lnTo>
                  <a:lnTo>
                    <a:pt x="443831" y="0"/>
                  </a:lnTo>
                  <a:lnTo>
                    <a:pt x="447361" y="209"/>
                  </a:lnTo>
                  <a:lnTo>
                    <a:pt x="976326" y="508781"/>
                  </a:lnTo>
                  <a:lnTo>
                    <a:pt x="983751" y="527749"/>
                  </a:lnTo>
                  <a:lnTo>
                    <a:pt x="983348" y="530615"/>
                  </a:lnTo>
                  <a:lnTo>
                    <a:pt x="981087" y="535784"/>
                  </a:lnTo>
                  <a:lnTo>
                    <a:pt x="979316" y="537891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60637" y="1368692"/>
              <a:ext cx="984250" cy="830580"/>
            </a:xfrm>
            <a:custGeom>
              <a:avLst/>
              <a:gdLst/>
              <a:ahLst/>
              <a:cxnLst/>
              <a:rect l="l" t="t" r="r" b="b"/>
              <a:pathLst>
                <a:path w="984250" h="830580">
                  <a:moveTo>
                    <a:pt x="6846" y="290606"/>
                  </a:moveTo>
                  <a:lnTo>
                    <a:pt x="431898" y="3506"/>
                  </a:lnTo>
                  <a:lnTo>
                    <a:pt x="434310" y="1877"/>
                  </a:lnTo>
                  <a:lnTo>
                    <a:pt x="437179" y="850"/>
                  </a:lnTo>
                  <a:lnTo>
                    <a:pt x="440505" y="425"/>
                  </a:lnTo>
                  <a:lnTo>
                    <a:pt x="443831" y="0"/>
                  </a:lnTo>
                  <a:lnTo>
                    <a:pt x="447361" y="209"/>
                  </a:lnTo>
                  <a:lnTo>
                    <a:pt x="451095" y="1052"/>
                  </a:lnTo>
                  <a:lnTo>
                    <a:pt x="454829" y="1895"/>
                  </a:lnTo>
                  <a:lnTo>
                    <a:pt x="458482" y="3308"/>
                  </a:lnTo>
                  <a:lnTo>
                    <a:pt x="462056" y="5292"/>
                  </a:lnTo>
                  <a:lnTo>
                    <a:pt x="465629" y="7275"/>
                  </a:lnTo>
                  <a:lnTo>
                    <a:pt x="973457" y="505959"/>
                  </a:lnTo>
                  <a:lnTo>
                    <a:pt x="980352" y="515036"/>
                  </a:lnTo>
                  <a:lnTo>
                    <a:pt x="982079" y="518267"/>
                  </a:lnTo>
                  <a:lnTo>
                    <a:pt x="983105" y="521455"/>
                  </a:lnTo>
                  <a:lnTo>
                    <a:pt x="983428" y="524602"/>
                  </a:lnTo>
                  <a:lnTo>
                    <a:pt x="983751" y="527749"/>
                  </a:lnTo>
                  <a:lnTo>
                    <a:pt x="983348" y="530615"/>
                  </a:lnTo>
                  <a:lnTo>
                    <a:pt x="982217" y="533200"/>
                  </a:lnTo>
                  <a:lnTo>
                    <a:pt x="981087" y="535784"/>
                  </a:lnTo>
                  <a:lnTo>
                    <a:pt x="551852" y="826621"/>
                  </a:lnTo>
                  <a:lnTo>
                    <a:pt x="543246" y="829702"/>
                  </a:lnTo>
                  <a:lnTo>
                    <a:pt x="539920" y="830127"/>
                  </a:lnTo>
                  <a:lnTo>
                    <a:pt x="536390" y="829918"/>
                  </a:lnTo>
                  <a:lnTo>
                    <a:pt x="532656" y="829075"/>
                  </a:lnTo>
                  <a:lnTo>
                    <a:pt x="528922" y="828232"/>
                  </a:lnTo>
                  <a:lnTo>
                    <a:pt x="525268" y="826818"/>
                  </a:lnTo>
                  <a:lnTo>
                    <a:pt x="521695" y="824835"/>
                  </a:lnTo>
                  <a:lnTo>
                    <a:pt x="518121" y="822852"/>
                  </a:lnTo>
                  <a:lnTo>
                    <a:pt x="514900" y="820449"/>
                  </a:lnTo>
                  <a:lnTo>
                    <a:pt x="512032" y="817628"/>
                  </a:lnTo>
                  <a:lnTo>
                    <a:pt x="10294" y="324168"/>
                  </a:lnTo>
                  <a:lnTo>
                    <a:pt x="0" y="302377"/>
                  </a:lnTo>
                  <a:lnTo>
                    <a:pt x="403" y="299512"/>
                  </a:lnTo>
                  <a:lnTo>
                    <a:pt x="1533" y="296927"/>
                  </a:lnTo>
                  <a:lnTo>
                    <a:pt x="2664" y="294342"/>
                  </a:lnTo>
                  <a:lnTo>
                    <a:pt x="4435" y="292235"/>
                  </a:lnTo>
                  <a:lnTo>
                    <a:pt x="6846" y="290606"/>
                  </a:lnTo>
                </a:path>
              </a:pathLst>
            </a:custGeom>
            <a:ln w="60471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33779" y="1443600"/>
              <a:ext cx="838835" cy="683895"/>
            </a:xfrm>
            <a:custGeom>
              <a:avLst/>
              <a:gdLst/>
              <a:ahLst/>
              <a:cxnLst/>
              <a:rect l="l" t="t" r="r" b="b"/>
              <a:pathLst>
                <a:path w="838834" h="683894">
                  <a:moveTo>
                    <a:pt x="0" y="302867"/>
                  </a:moveTo>
                  <a:lnTo>
                    <a:pt x="446124" y="0"/>
                  </a:lnTo>
                </a:path>
                <a:path w="838834" h="683894">
                  <a:moveTo>
                    <a:pt x="83280" y="388214"/>
                  </a:moveTo>
                  <a:lnTo>
                    <a:pt x="526090" y="82033"/>
                  </a:lnTo>
                </a:path>
                <a:path w="838834" h="683894">
                  <a:moveTo>
                    <a:pt x="166537" y="456967"/>
                  </a:moveTo>
                  <a:lnTo>
                    <a:pt x="602724" y="154107"/>
                  </a:lnTo>
                </a:path>
                <a:path w="838834" h="683894">
                  <a:moveTo>
                    <a:pt x="249820" y="529043"/>
                  </a:moveTo>
                  <a:lnTo>
                    <a:pt x="672783" y="229493"/>
                  </a:lnTo>
                </a:path>
                <a:path w="838834" h="683894">
                  <a:moveTo>
                    <a:pt x="323158" y="604431"/>
                  </a:moveTo>
                  <a:lnTo>
                    <a:pt x="752733" y="301568"/>
                  </a:lnTo>
                </a:path>
                <a:path w="838834" h="683894">
                  <a:moveTo>
                    <a:pt x="389368" y="683493"/>
                  </a:moveTo>
                  <a:lnTo>
                    <a:pt x="838280" y="369912"/>
                  </a:lnTo>
                </a:path>
              </a:pathLst>
            </a:custGeom>
            <a:ln w="1177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7890" y="1421885"/>
              <a:ext cx="551815" cy="548005"/>
            </a:xfrm>
            <a:custGeom>
              <a:avLst/>
              <a:gdLst/>
              <a:ahLst/>
              <a:cxnLst/>
              <a:rect l="l" t="t" r="r" b="b"/>
              <a:pathLst>
                <a:path w="551815" h="548005">
                  <a:moveTo>
                    <a:pt x="0" y="0"/>
                  </a:moveTo>
                  <a:lnTo>
                    <a:pt x="551451" y="547795"/>
                  </a:lnTo>
                </a:path>
              </a:pathLst>
            </a:custGeom>
            <a:ln w="11824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23180" y="1483737"/>
              <a:ext cx="550545" cy="539115"/>
            </a:xfrm>
            <a:custGeom>
              <a:avLst/>
              <a:gdLst/>
              <a:ahLst/>
              <a:cxnLst/>
              <a:rect l="l" t="t" r="r" b="b"/>
              <a:pathLst>
                <a:path w="550544" h="539114">
                  <a:moveTo>
                    <a:pt x="0" y="0"/>
                  </a:moveTo>
                  <a:lnTo>
                    <a:pt x="550246" y="538556"/>
                  </a:lnTo>
                </a:path>
              </a:pathLst>
            </a:custGeom>
            <a:ln w="11812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7681" y="1545368"/>
              <a:ext cx="539115" cy="520700"/>
            </a:xfrm>
            <a:custGeom>
              <a:avLst/>
              <a:gdLst/>
              <a:ahLst/>
              <a:cxnLst/>
              <a:rect l="l" t="t" r="r" b="b"/>
              <a:pathLst>
                <a:path w="539115" h="520700">
                  <a:moveTo>
                    <a:pt x="0" y="0"/>
                  </a:moveTo>
                  <a:lnTo>
                    <a:pt x="538711" y="520320"/>
                  </a:lnTo>
                </a:path>
              </a:pathLst>
            </a:custGeom>
            <a:ln w="11801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52412" y="1606531"/>
              <a:ext cx="543560" cy="533400"/>
            </a:xfrm>
            <a:custGeom>
              <a:avLst/>
              <a:gdLst/>
              <a:ahLst/>
              <a:cxnLst/>
              <a:rect l="l" t="t" r="r" b="b"/>
              <a:pathLst>
                <a:path w="543559" h="533400">
                  <a:moveTo>
                    <a:pt x="0" y="0"/>
                  </a:moveTo>
                  <a:lnTo>
                    <a:pt x="543217" y="532868"/>
                  </a:lnTo>
                </a:path>
              </a:pathLst>
            </a:custGeom>
            <a:ln w="11814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4608" y="1743934"/>
              <a:ext cx="110095" cy="2202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92608" y="1223954"/>
              <a:ext cx="189865" cy="553085"/>
            </a:xfrm>
            <a:custGeom>
              <a:avLst/>
              <a:gdLst/>
              <a:ahLst/>
              <a:cxnLst/>
              <a:rect l="l" t="t" r="r" b="b"/>
              <a:pathLst>
                <a:path w="189865" h="553085">
                  <a:moveTo>
                    <a:pt x="115034" y="0"/>
                  </a:moveTo>
                  <a:lnTo>
                    <a:pt x="189402" y="16018"/>
                  </a:lnTo>
                  <a:lnTo>
                    <a:pt x="74367" y="552845"/>
                  </a:lnTo>
                  <a:lnTo>
                    <a:pt x="0" y="536827"/>
                  </a:lnTo>
                  <a:lnTo>
                    <a:pt x="115034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92608" y="1223954"/>
              <a:ext cx="189865" cy="553085"/>
            </a:xfrm>
            <a:custGeom>
              <a:avLst/>
              <a:gdLst/>
              <a:ahLst/>
              <a:cxnLst/>
              <a:rect l="l" t="t" r="r" b="b"/>
              <a:pathLst>
                <a:path w="189865" h="553085">
                  <a:moveTo>
                    <a:pt x="74367" y="552845"/>
                  </a:moveTo>
                  <a:lnTo>
                    <a:pt x="0" y="536827"/>
                  </a:lnTo>
                  <a:lnTo>
                    <a:pt x="115034" y="0"/>
                  </a:lnTo>
                  <a:lnTo>
                    <a:pt x="189402" y="16018"/>
                  </a:lnTo>
                  <a:lnTo>
                    <a:pt x="74367" y="552845"/>
                  </a:lnTo>
                  <a:close/>
                </a:path>
              </a:pathLst>
            </a:custGeom>
            <a:ln w="344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93427" y="188184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9522" y="0"/>
                  </a:moveTo>
                  <a:lnTo>
                    <a:pt x="14791" y="1135"/>
                  </a:lnTo>
                  <a:lnTo>
                    <a:pt x="16840" y="2553"/>
                  </a:lnTo>
                  <a:lnTo>
                    <a:pt x="19766" y="7091"/>
                  </a:lnTo>
                  <a:lnTo>
                    <a:pt x="20214" y="9547"/>
                  </a:lnTo>
                  <a:lnTo>
                    <a:pt x="19082" y="14830"/>
                  </a:lnTo>
                  <a:lnTo>
                    <a:pt x="17667" y="16884"/>
                  </a:lnTo>
                  <a:lnTo>
                    <a:pt x="13141" y="19817"/>
                  </a:lnTo>
                  <a:lnTo>
                    <a:pt x="10691" y="20266"/>
                  </a:lnTo>
                  <a:lnTo>
                    <a:pt x="5422" y="19131"/>
                  </a:lnTo>
                  <a:lnTo>
                    <a:pt x="3373" y="17713"/>
                  </a:lnTo>
                  <a:lnTo>
                    <a:pt x="448" y="13174"/>
                  </a:lnTo>
                  <a:lnTo>
                    <a:pt x="0" y="10719"/>
                  </a:lnTo>
                  <a:lnTo>
                    <a:pt x="1132" y="5436"/>
                  </a:lnTo>
                  <a:lnTo>
                    <a:pt x="2546" y="3382"/>
                  </a:lnTo>
                  <a:lnTo>
                    <a:pt x="7073" y="449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93427" y="188184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566" y="8077"/>
                  </a:moveTo>
                  <a:lnTo>
                    <a:pt x="0" y="10719"/>
                  </a:lnTo>
                  <a:lnTo>
                    <a:pt x="448" y="13174"/>
                  </a:lnTo>
                  <a:lnTo>
                    <a:pt x="1911" y="15443"/>
                  </a:lnTo>
                  <a:lnTo>
                    <a:pt x="3373" y="17713"/>
                  </a:lnTo>
                  <a:lnTo>
                    <a:pt x="5422" y="19131"/>
                  </a:lnTo>
                  <a:lnTo>
                    <a:pt x="8057" y="19699"/>
                  </a:lnTo>
                  <a:lnTo>
                    <a:pt x="10691" y="20266"/>
                  </a:lnTo>
                  <a:lnTo>
                    <a:pt x="13141" y="19817"/>
                  </a:lnTo>
                  <a:lnTo>
                    <a:pt x="15404" y="18350"/>
                  </a:lnTo>
                  <a:lnTo>
                    <a:pt x="17667" y="16884"/>
                  </a:lnTo>
                  <a:lnTo>
                    <a:pt x="19082" y="14830"/>
                  </a:lnTo>
                  <a:lnTo>
                    <a:pt x="19648" y="12188"/>
                  </a:lnTo>
                  <a:lnTo>
                    <a:pt x="20214" y="9547"/>
                  </a:lnTo>
                  <a:lnTo>
                    <a:pt x="9522" y="0"/>
                  </a:lnTo>
                  <a:lnTo>
                    <a:pt x="7073" y="449"/>
                  </a:lnTo>
                  <a:lnTo>
                    <a:pt x="4810" y="1916"/>
                  </a:lnTo>
                  <a:lnTo>
                    <a:pt x="2546" y="3382"/>
                  </a:lnTo>
                  <a:lnTo>
                    <a:pt x="1132" y="5436"/>
                  </a:lnTo>
                  <a:lnTo>
                    <a:pt x="565" y="8078"/>
                  </a:lnTo>
                  <a:lnTo>
                    <a:pt x="10106" y="10133"/>
                  </a:lnTo>
                  <a:lnTo>
                    <a:pt x="566" y="8077"/>
                  </a:lnTo>
                  <a:close/>
                </a:path>
              </a:pathLst>
            </a:custGeom>
            <a:ln w="345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8326" y="1165151"/>
              <a:ext cx="120710" cy="904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127645" y="1543060"/>
              <a:ext cx="518795" cy="635000"/>
            </a:xfrm>
            <a:custGeom>
              <a:avLst/>
              <a:gdLst/>
              <a:ahLst/>
              <a:cxnLst/>
              <a:rect l="l" t="t" r="r" b="b"/>
              <a:pathLst>
                <a:path w="518794" h="635000">
                  <a:moveTo>
                    <a:pt x="0" y="634995"/>
                  </a:moveTo>
                  <a:lnTo>
                    <a:pt x="192501" y="0"/>
                  </a:lnTo>
                  <a:lnTo>
                    <a:pt x="518524" y="99346"/>
                  </a:lnTo>
                  <a:lnTo>
                    <a:pt x="351508" y="271877"/>
                  </a:lnTo>
                  <a:lnTo>
                    <a:pt x="393962" y="131837"/>
                  </a:lnTo>
                  <a:lnTo>
                    <a:pt x="227925" y="81242"/>
                  </a:lnTo>
                  <a:lnTo>
                    <a:pt x="87433" y="544674"/>
                  </a:lnTo>
                  <a:lnTo>
                    <a:pt x="0" y="634995"/>
                  </a:lnTo>
                  <a:close/>
                </a:path>
                <a:path w="518794" h="635000">
                  <a:moveTo>
                    <a:pt x="87433" y="544674"/>
                  </a:moveTo>
                  <a:lnTo>
                    <a:pt x="130005" y="404243"/>
                  </a:lnTo>
                  <a:lnTo>
                    <a:pt x="393962" y="131837"/>
                  </a:lnTo>
                  <a:lnTo>
                    <a:pt x="351508" y="271877"/>
                  </a:lnTo>
                  <a:lnTo>
                    <a:pt x="87433" y="54467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27645" y="1543060"/>
              <a:ext cx="518795" cy="635000"/>
            </a:xfrm>
            <a:custGeom>
              <a:avLst/>
              <a:gdLst/>
              <a:ahLst/>
              <a:cxnLst/>
              <a:rect l="l" t="t" r="r" b="b"/>
              <a:pathLst>
                <a:path w="518794" h="635000">
                  <a:moveTo>
                    <a:pt x="518524" y="99346"/>
                  </a:moveTo>
                  <a:lnTo>
                    <a:pt x="192501" y="0"/>
                  </a:lnTo>
                  <a:lnTo>
                    <a:pt x="0" y="634995"/>
                  </a:lnTo>
                  <a:lnTo>
                    <a:pt x="518524" y="99346"/>
                  </a:lnTo>
                  <a:close/>
                </a:path>
                <a:path w="518794" h="635000">
                  <a:moveTo>
                    <a:pt x="393962" y="131837"/>
                  </a:moveTo>
                  <a:lnTo>
                    <a:pt x="130005" y="404243"/>
                  </a:lnTo>
                  <a:lnTo>
                    <a:pt x="227925" y="81242"/>
                  </a:lnTo>
                  <a:lnTo>
                    <a:pt x="393962" y="131837"/>
                  </a:lnTo>
                  <a:close/>
                </a:path>
              </a:pathLst>
            </a:custGeom>
            <a:ln w="3452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561875" cy="1028699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16148" y="997649"/>
            <a:ext cx="1341755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Proposed</a:t>
            </a:r>
            <a:r>
              <a:rPr spc="-57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Methodology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1466180" y="3498774"/>
            <a:ext cx="391795" cy="3250565"/>
            <a:chOff x="1466180" y="3498774"/>
            <a:chExt cx="391795" cy="325056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8774" y="3498774"/>
              <a:ext cx="228600" cy="228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180" y="6520430"/>
              <a:ext cx="228600" cy="2285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976016" y="3037123"/>
            <a:ext cx="14730094" cy="581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414655">
              <a:lnSpc>
                <a:spcPct val="116599"/>
              </a:lnSpc>
              <a:spcBef>
                <a:spcPts val="100"/>
              </a:spcBef>
            </a:pPr>
            <a:r>
              <a:rPr sz="5200" b="1" spc="-114" dirty="0">
                <a:latin typeface="Tahoma"/>
                <a:cs typeface="Tahoma"/>
              </a:rPr>
              <a:t>T</a:t>
            </a:r>
            <a:r>
              <a:rPr sz="5200" b="1" spc="-55" dirty="0">
                <a:latin typeface="Tahoma"/>
                <a:cs typeface="Tahoma"/>
              </a:rPr>
              <a:t>h</a:t>
            </a:r>
            <a:r>
              <a:rPr sz="5200" b="1" spc="-45" dirty="0">
                <a:latin typeface="Tahoma"/>
                <a:cs typeface="Tahoma"/>
              </a:rPr>
              <a:t>e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75" dirty="0">
                <a:latin typeface="Tahoma"/>
                <a:cs typeface="Tahoma"/>
              </a:rPr>
              <a:t>d</a:t>
            </a:r>
            <a:r>
              <a:rPr sz="5200" b="1" spc="-50" dirty="0">
                <a:latin typeface="Tahoma"/>
                <a:cs typeface="Tahoma"/>
              </a:rPr>
              <a:t>e</a:t>
            </a:r>
            <a:r>
              <a:rPr sz="5200" b="1" spc="-160" dirty="0">
                <a:latin typeface="Tahoma"/>
                <a:cs typeface="Tahoma"/>
              </a:rPr>
              <a:t>a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-95" dirty="0">
                <a:latin typeface="Tahoma"/>
                <a:cs typeface="Tahoma"/>
              </a:rPr>
              <a:t>s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10" dirty="0">
                <a:latin typeface="Tahoma"/>
                <a:cs typeface="Tahoma"/>
              </a:rPr>
              <a:t>t</a:t>
            </a:r>
            <a:r>
              <a:rPr sz="5200" b="1" spc="45" dirty="0">
                <a:latin typeface="Tahoma"/>
                <a:cs typeface="Tahoma"/>
              </a:rPr>
              <a:t>o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95" dirty="0">
                <a:latin typeface="Tahoma"/>
                <a:cs typeface="Tahoma"/>
              </a:rPr>
              <a:t>u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-45" dirty="0">
                <a:latin typeface="Tahoma"/>
                <a:cs typeface="Tahoma"/>
              </a:rPr>
              <a:t>e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25" dirty="0">
                <a:latin typeface="Tahoma"/>
                <a:cs typeface="Tahoma"/>
              </a:rPr>
              <a:t>L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-55" dirty="0">
                <a:latin typeface="Tahoma"/>
                <a:cs typeface="Tahoma"/>
              </a:rPr>
              <a:t>n</a:t>
            </a:r>
            <a:r>
              <a:rPr sz="5200" b="1" spc="-370" dirty="0">
                <a:latin typeface="Tahoma"/>
                <a:cs typeface="Tahoma"/>
              </a:rPr>
              <a:t>g</a:t>
            </a:r>
            <a:r>
              <a:rPr sz="5200" b="1" spc="135" dirty="0">
                <a:latin typeface="Tahoma"/>
                <a:cs typeface="Tahoma"/>
              </a:rPr>
              <a:t>c</a:t>
            </a:r>
            <a:r>
              <a:rPr sz="5200" b="1" spc="-55" dirty="0">
                <a:latin typeface="Tahoma"/>
                <a:cs typeface="Tahoma"/>
              </a:rPr>
              <a:t>h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-55" dirty="0">
                <a:latin typeface="Tahoma"/>
                <a:cs typeface="Tahoma"/>
              </a:rPr>
              <a:t>n</a:t>
            </a:r>
            <a:r>
              <a:rPr sz="5200" b="1" spc="-195" dirty="0">
                <a:latin typeface="Tahoma"/>
                <a:cs typeface="Tahoma"/>
              </a:rPr>
              <a:t>.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815" dirty="0">
                <a:latin typeface="Tahoma"/>
                <a:cs typeface="Tahoma"/>
              </a:rPr>
              <a:t>I</a:t>
            </a:r>
            <a:r>
              <a:rPr lang="en-IN" sz="5200" b="1" spc="-815" dirty="0">
                <a:latin typeface="Tahoma"/>
                <a:cs typeface="Tahoma"/>
              </a:rPr>
              <a:t> </a:t>
            </a:r>
            <a:r>
              <a:rPr sz="5200" b="1" spc="15" dirty="0">
                <a:latin typeface="Tahoma"/>
                <a:cs typeface="Tahoma"/>
              </a:rPr>
              <a:t>t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540" dirty="0">
                <a:latin typeface="Tahoma"/>
                <a:cs typeface="Tahoma"/>
              </a:rPr>
              <a:t>w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40" dirty="0">
                <a:latin typeface="Tahoma"/>
                <a:cs typeface="Tahoma"/>
              </a:rPr>
              <a:t>ll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-55" dirty="0">
                <a:latin typeface="Tahoma"/>
                <a:cs typeface="Tahoma"/>
              </a:rPr>
              <a:t>n</a:t>
            </a:r>
            <a:r>
              <a:rPr sz="5200" b="1" spc="-5" dirty="0">
                <a:latin typeface="Tahoma"/>
                <a:cs typeface="Tahoma"/>
              </a:rPr>
              <a:t>v</a:t>
            </a:r>
            <a:r>
              <a:rPr sz="5200" b="1" spc="40" dirty="0">
                <a:latin typeface="Tahoma"/>
                <a:cs typeface="Tahoma"/>
              </a:rPr>
              <a:t>ol</a:t>
            </a:r>
            <a:r>
              <a:rPr sz="5200" b="1" spc="-5" dirty="0">
                <a:latin typeface="Tahoma"/>
                <a:cs typeface="Tahoma"/>
              </a:rPr>
              <a:t>v</a:t>
            </a:r>
            <a:r>
              <a:rPr sz="5200" b="1" spc="-30" dirty="0">
                <a:latin typeface="Tahoma"/>
                <a:cs typeface="Tahoma"/>
              </a:rPr>
              <a:t>e  </a:t>
            </a:r>
            <a:r>
              <a:rPr sz="5200" b="1" spc="-95" dirty="0">
                <a:latin typeface="Tahoma"/>
                <a:cs typeface="Tahoma"/>
              </a:rPr>
              <a:t>u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-45" dirty="0">
                <a:latin typeface="Tahoma"/>
                <a:cs typeface="Tahoma"/>
              </a:rPr>
              <a:t>e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40" dirty="0">
                <a:latin typeface="Tahoma"/>
                <a:cs typeface="Tahoma"/>
              </a:rPr>
              <a:t>o</a:t>
            </a:r>
            <a:r>
              <a:rPr sz="5200" b="1" spc="30" dirty="0">
                <a:latin typeface="Tahoma"/>
                <a:cs typeface="Tahoma"/>
              </a:rPr>
              <a:t>f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75" dirty="0">
                <a:latin typeface="Tahoma"/>
                <a:cs typeface="Tahoma"/>
              </a:rPr>
              <a:t>p</a:t>
            </a:r>
            <a:r>
              <a:rPr sz="5200" b="1" spc="40" dirty="0">
                <a:latin typeface="Tahoma"/>
                <a:cs typeface="Tahoma"/>
              </a:rPr>
              <a:t>o</a:t>
            </a:r>
            <a:r>
              <a:rPr sz="5200" b="1" spc="-540" dirty="0">
                <a:latin typeface="Tahoma"/>
                <a:cs typeface="Tahoma"/>
              </a:rPr>
              <a:t>w</a:t>
            </a:r>
            <a:r>
              <a:rPr sz="5200" b="1" spc="-50" dirty="0">
                <a:latin typeface="Tahoma"/>
                <a:cs typeface="Tahoma"/>
              </a:rPr>
              <a:t>e</a:t>
            </a:r>
            <a:r>
              <a:rPr sz="5200" b="1" spc="-65" dirty="0">
                <a:latin typeface="Tahoma"/>
                <a:cs typeface="Tahoma"/>
              </a:rPr>
              <a:t>r</a:t>
            </a:r>
            <a:r>
              <a:rPr sz="5200" b="1" spc="25" dirty="0">
                <a:latin typeface="Tahoma"/>
                <a:cs typeface="Tahoma"/>
              </a:rPr>
              <a:t>f</a:t>
            </a:r>
            <a:r>
              <a:rPr sz="5200" b="1" spc="-95" dirty="0">
                <a:latin typeface="Tahoma"/>
                <a:cs typeface="Tahoma"/>
              </a:rPr>
              <a:t>u</a:t>
            </a:r>
            <a:r>
              <a:rPr sz="5200" b="1" spc="40" dirty="0">
                <a:latin typeface="Tahoma"/>
                <a:cs typeface="Tahoma"/>
              </a:rPr>
              <a:t>l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10" dirty="0">
                <a:latin typeface="Tahoma"/>
                <a:cs typeface="Tahoma"/>
              </a:rPr>
              <a:t>t</a:t>
            </a:r>
            <a:r>
              <a:rPr sz="5200" b="1" spc="-65" dirty="0">
                <a:latin typeface="Tahoma"/>
                <a:cs typeface="Tahoma"/>
              </a:rPr>
              <a:t>r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-55" dirty="0">
                <a:latin typeface="Tahoma"/>
                <a:cs typeface="Tahoma"/>
              </a:rPr>
              <a:t>n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25" dirty="0">
                <a:latin typeface="Tahoma"/>
                <a:cs typeface="Tahoma"/>
              </a:rPr>
              <a:t>f</a:t>
            </a:r>
            <a:r>
              <a:rPr sz="5200" b="1" spc="40" dirty="0">
                <a:latin typeface="Tahoma"/>
                <a:cs typeface="Tahoma"/>
              </a:rPr>
              <a:t>o</a:t>
            </a:r>
            <a:r>
              <a:rPr sz="5200" b="1" spc="-65" dirty="0">
                <a:latin typeface="Tahoma"/>
                <a:cs typeface="Tahoma"/>
              </a:rPr>
              <a:t>r</a:t>
            </a:r>
            <a:r>
              <a:rPr sz="5200" b="1" spc="-120" dirty="0">
                <a:latin typeface="Tahoma"/>
                <a:cs typeface="Tahoma"/>
              </a:rPr>
              <a:t>m</a:t>
            </a:r>
            <a:r>
              <a:rPr sz="5200" b="1" spc="-50" dirty="0">
                <a:latin typeface="Tahoma"/>
                <a:cs typeface="Tahoma"/>
              </a:rPr>
              <a:t>e</a:t>
            </a:r>
            <a:r>
              <a:rPr sz="5200" b="1" spc="-60" dirty="0">
                <a:latin typeface="Tahoma"/>
                <a:cs typeface="Tahoma"/>
              </a:rPr>
              <a:t>r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120" dirty="0">
                <a:latin typeface="Tahoma"/>
                <a:cs typeface="Tahoma"/>
              </a:rPr>
              <a:t>m</a:t>
            </a:r>
            <a:r>
              <a:rPr sz="5200" b="1" spc="40" dirty="0">
                <a:latin typeface="Tahoma"/>
                <a:cs typeface="Tahoma"/>
              </a:rPr>
              <a:t>o</a:t>
            </a:r>
            <a:r>
              <a:rPr sz="5200" b="1" spc="75" dirty="0">
                <a:latin typeface="Tahoma"/>
                <a:cs typeface="Tahoma"/>
              </a:rPr>
              <a:t>d</a:t>
            </a:r>
            <a:r>
              <a:rPr sz="5200" b="1" spc="-50" dirty="0">
                <a:latin typeface="Tahoma"/>
                <a:cs typeface="Tahoma"/>
              </a:rPr>
              <a:t>e</a:t>
            </a:r>
            <a:r>
              <a:rPr sz="5200" b="1" spc="40" dirty="0">
                <a:latin typeface="Tahoma"/>
                <a:cs typeface="Tahoma"/>
              </a:rPr>
              <a:t>l</a:t>
            </a:r>
            <a:r>
              <a:rPr sz="5200" b="1" spc="-95" dirty="0">
                <a:latin typeface="Tahoma"/>
                <a:cs typeface="Tahoma"/>
              </a:rPr>
              <a:t>s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-95" dirty="0">
                <a:latin typeface="Tahoma"/>
                <a:cs typeface="Tahoma"/>
              </a:rPr>
              <a:t>u</a:t>
            </a:r>
            <a:r>
              <a:rPr sz="5200" b="1" spc="135" dirty="0">
                <a:latin typeface="Tahoma"/>
                <a:cs typeface="Tahoma"/>
              </a:rPr>
              <a:t>c</a:t>
            </a:r>
            <a:r>
              <a:rPr sz="5200" b="1" spc="-50" dirty="0">
                <a:latin typeface="Tahoma"/>
                <a:cs typeface="Tahoma"/>
              </a:rPr>
              <a:t>h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-70" dirty="0">
                <a:latin typeface="Tahoma"/>
                <a:cs typeface="Tahoma"/>
              </a:rPr>
              <a:t>s  </a:t>
            </a:r>
            <a:r>
              <a:rPr sz="5200" b="1" spc="-140" dirty="0">
                <a:latin typeface="Tahoma"/>
                <a:cs typeface="Tahoma"/>
              </a:rPr>
              <a:t>GPT-3.</a:t>
            </a:r>
            <a:endParaRPr sz="5200" dirty="0">
              <a:latin typeface="Tahoma"/>
              <a:cs typeface="Tahoma"/>
            </a:endParaRPr>
          </a:p>
          <a:p>
            <a:pPr marL="12700" marR="5080">
              <a:lnSpc>
                <a:spcPct val="116599"/>
              </a:lnSpc>
              <a:spcBef>
                <a:spcPts val="1964"/>
              </a:spcBef>
            </a:pPr>
            <a:r>
              <a:rPr sz="5200" b="1" spc="-114" dirty="0">
                <a:latin typeface="Tahoma"/>
                <a:cs typeface="Tahoma"/>
              </a:rPr>
              <a:t>T</a:t>
            </a:r>
            <a:r>
              <a:rPr sz="5200" b="1" spc="-55" dirty="0">
                <a:latin typeface="Tahoma"/>
                <a:cs typeface="Tahoma"/>
              </a:rPr>
              <a:t>h</a:t>
            </a:r>
            <a:r>
              <a:rPr sz="5200" b="1" spc="-45" dirty="0">
                <a:latin typeface="Tahoma"/>
                <a:cs typeface="Tahoma"/>
              </a:rPr>
              <a:t>e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5" dirty="0">
                <a:latin typeface="Tahoma"/>
                <a:cs typeface="Tahoma"/>
              </a:rPr>
              <a:t>y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10" dirty="0">
                <a:latin typeface="Tahoma"/>
                <a:cs typeface="Tahoma"/>
              </a:rPr>
              <a:t>t</a:t>
            </a:r>
            <a:r>
              <a:rPr sz="5200" b="1" spc="-50" dirty="0">
                <a:latin typeface="Tahoma"/>
                <a:cs typeface="Tahoma"/>
              </a:rPr>
              <a:t>e</a:t>
            </a:r>
            <a:r>
              <a:rPr sz="5200" b="1" spc="-114" dirty="0">
                <a:latin typeface="Tahoma"/>
                <a:cs typeface="Tahoma"/>
              </a:rPr>
              <a:t>m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540" dirty="0">
                <a:latin typeface="Tahoma"/>
                <a:cs typeface="Tahoma"/>
              </a:rPr>
              <a:t>w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40" dirty="0">
                <a:latin typeface="Tahoma"/>
                <a:cs typeface="Tahoma"/>
              </a:rPr>
              <a:t>ll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95" dirty="0">
                <a:latin typeface="Tahoma"/>
                <a:cs typeface="Tahoma"/>
              </a:rPr>
              <a:t>u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-45" dirty="0">
                <a:latin typeface="Tahoma"/>
                <a:cs typeface="Tahoma"/>
              </a:rPr>
              <a:t>e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50" dirty="0">
                <a:latin typeface="Tahoma"/>
                <a:cs typeface="Tahoma"/>
              </a:rPr>
              <a:t>e</a:t>
            </a:r>
            <a:r>
              <a:rPr sz="5200" b="1" spc="-120" dirty="0">
                <a:latin typeface="Tahoma"/>
                <a:cs typeface="Tahoma"/>
              </a:rPr>
              <a:t>m</a:t>
            </a:r>
            <a:r>
              <a:rPr sz="5200" b="1" spc="60" dirty="0">
                <a:latin typeface="Tahoma"/>
                <a:cs typeface="Tahoma"/>
              </a:rPr>
              <a:t>b</a:t>
            </a:r>
            <a:r>
              <a:rPr sz="5200" b="1" spc="-50" dirty="0">
                <a:latin typeface="Tahoma"/>
                <a:cs typeface="Tahoma"/>
              </a:rPr>
              <a:t>e</a:t>
            </a:r>
            <a:r>
              <a:rPr sz="5200" b="1" spc="75" dirty="0">
                <a:latin typeface="Tahoma"/>
                <a:cs typeface="Tahoma"/>
              </a:rPr>
              <a:t>dd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-55" dirty="0">
                <a:latin typeface="Tahoma"/>
                <a:cs typeface="Tahoma"/>
              </a:rPr>
              <a:t>n</a:t>
            </a:r>
            <a:r>
              <a:rPr sz="5200" b="1" spc="-370" dirty="0">
                <a:latin typeface="Tahoma"/>
                <a:cs typeface="Tahoma"/>
              </a:rPr>
              <a:t>g</a:t>
            </a:r>
            <a:r>
              <a:rPr sz="5200" b="1" spc="-95" dirty="0">
                <a:latin typeface="Tahoma"/>
                <a:cs typeface="Tahoma"/>
              </a:rPr>
              <a:t>s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25" dirty="0">
                <a:latin typeface="Tahoma"/>
                <a:cs typeface="Tahoma"/>
              </a:rPr>
              <a:t>f</a:t>
            </a:r>
            <a:r>
              <a:rPr sz="5200" b="1" spc="-65" dirty="0">
                <a:latin typeface="Tahoma"/>
                <a:cs typeface="Tahoma"/>
              </a:rPr>
              <a:t>r</a:t>
            </a:r>
            <a:r>
              <a:rPr sz="5200" b="1" spc="40" dirty="0">
                <a:latin typeface="Tahoma"/>
                <a:cs typeface="Tahoma"/>
              </a:rPr>
              <a:t>o</a:t>
            </a:r>
            <a:r>
              <a:rPr sz="5200" b="1" spc="-114" dirty="0">
                <a:latin typeface="Tahoma"/>
                <a:cs typeface="Tahoma"/>
              </a:rPr>
              <a:t>m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25" dirty="0">
                <a:latin typeface="Tahoma"/>
                <a:cs typeface="Tahoma"/>
              </a:rPr>
              <a:t>LL</a:t>
            </a:r>
            <a:r>
              <a:rPr sz="5200" b="1" spc="145" dirty="0">
                <a:latin typeface="Tahoma"/>
                <a:cs typeface="Tahoma"/>
              </a:rPr>
              <a:t>M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25" dirty="0">
                <a:latin typeface="Tahoma"/>
                <a:cs typeface="Tahoma"/>
              </a:rPr>
              <a:t>f</a:t>
            </a:r>
            <a:r>
              <a:rPr sz="5200" b="1" spc="40" dirty="0">
                <a:latin typeface="Tahoma"/>
                <a:cs typeface="Tahoma"/>
              </a:rPr>
              <a:t>o</a:t>
            </a:r>
            <a:r>
              <a:rPr sz="5200" b="1" spc="-50" dirty="0">
                <a:latin typeface="Tahoma"/>
                <a:cs typeface="Tahoma"/>
              </a:rPr>
              <a:t>r  </a:t>
            </a:r>
            <a:r>
              <a:rPr sz="5200" b="1" spc="135" dirty="0">
                <a:latin typeface="Tahoma"/>
                <a:cs typeface="Tahoma"/>
              </a:rPr>
              <a:t>c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40" dirty="0">
                <a:latin typeface="Tahoma"/>
                <a:cs typeface="Tahoma"/>
              </a:rPr>
              <a:t>l</a:t>
            </a:r>
            <a:r>
              <a:rPr sz="5200" b="1" spc="135" dirty="0">
                <a:latin typeface="Tahoma"/>
                <a:cs typeface="Tahoma"/>
              </a:rPr>
              <a:t>c</a:t>
            </a:r>
            <a:r>
              <a:rPr sz="5200" b="1" spc="-95" dirty="0">
                <a:latin typeface="Tahoma"/>
                <a:cs typeface="Tahoma"/>
              </a:rPr>
              <a:t>u</a:t>
            </a:r>
            <a:r>
              <a:rPr sz="5200" b="1" spc="40" dirty="0">
                <a:latin typeface="Tahoma"/>
                <a:cs typeface="Tahoma"/>
              </a:rPr>
              <a:t>l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10" dirty="0">
                <a:latin typeface="Tahoma"/>
                <a:cs typeface="Tahoma"/>
              </a:rPr>
              <a:t>t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-55" dirty="0">
                <a:latin typeface="Tahoma"/>
                <a:cs typeface="Tahoma"/>
              </a:rPr>
              <a:t>n</a:t>
            </a:r>
            <a:r>
              <a:rPr sz="5200" b="1" spc="-365" dirty="0">
                <a:latin typeface="Tahoma"/>
                <a:cs typeface="Tahoma"/>
              </a:rPr>
              <a:t>g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100" dirty="0">
                <a:latin typeface="Tahoma"/>
                <a:cs typeface="Tahoma"/>
              </a:rPr>
              <a:t>s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-120" dirty="0">
                <a:latin typeface="Tahoma"/>
                <a:cs typeface="Tahoma"/>
              </a:rPr>
              <a:t>m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40" dirty="0">
                <a:latin typeface="Tahoma"/>
                <a:cs typeface="Tahoma"/>
              </a:rPr>
              <a:t>l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-65" dirty="0">
                <a:latin typeface="Tahoma"/>
                <a:cs typeface="Tahoma"/>
              </a:rPr>
              <a:t>ri</a:t>
            </a:r>
            <a:r>
              <a:rPr sz="5200" b="1" spc="10" dirty="0">
                <a:latin typeface="Tahoma"/>
                <a:cs typeface="Tahoma"/>
              </a:rPr>
              <a:t>ty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540" dirty="0">
                <a:latin typeface="Tahoma"/>
                <a:cs typeface="Tahoma"/>
              </a:rPr>
              <a:t>w</a:t>
            </a:r>
            <a:r>
              <a:rPr sz="5200" b="1" spc="-55" dirty="0">
                <a:latin typeface="Tahoma"/>
                <a:cs typeface="Tahoma"/>
              </a:rPr>
              <a:t>h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135" dirty="0">
                <a:latin typeface="Tahoma"/>
                <a:cs typeface="Tahoma"/>
              </a:rPr>
              <a:t>c</a:t>
            </a:r>
            <a:r>
              <a:rPr sz="5200" b="1" spc="-50" dirty="0">
                <a:latin typeface="Tahoma"/>
                <a:cs typeface="Tahoma"/>
              </a:rPr>
              <a:t>h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540" dirty="0">
                <a:latin typeface="Tahoma"/>
                <a:cs typeface="Tahoma"/>
              </a:rPr>
              <a:t>w</a:t>
            </a:r>
            <a:r>
              <a:rPr sz="5200" b="1" spc="40" dirty="0">
                <a:latin typeface="Tahoma"/>
                <a:cs typeface="Tahoma"/>
              </a:rPr>
              <a:t>o</a:t>
            </a:r>
            <a:r>
              <a:rPr sz="5200" b="1" spc="-95" dirty="0">
                <a:latin typeface="Tahoma"/>
                <a:cs typeface="Tahoma"/>
              </a:rPr>
              <a:t>u</a:t>
            </a:r>
            <a:r>
              <a:rPr sz="5200" b="1" spc="40" dirty="0">
                <a:latin typeface="Tahoma"/>
                <a:cs typeface="Tahoma"/>
              </a:rPr>
              <a:t>l</a:t>
            </a:r>
            <a:r>
              <a:rPr sz="5200" b="1" spc="80" dirty="0">
                <a:latin typeface="Tahoma"/>
                <a:cs typeface="Tahoma"/>
              </a:rPr>
              <a:t>d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60" dirty="0">
                <a:latin typeface="Tahoma"/>
                <a:cs typeface="Tahoma"/>
              </a:rPr>
              <a:t>b</a:t>
            </a:r>
            <a:r>
              <a:rPr sz="5200" b="1" spc="-45" dirty="0">
                <a:latin typeface="Tahoma"/>
                <a:cs typeface="Tahoma"/>
              </a:rPr>
              <a:t>e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10" dirty="0">
                <a:latin typeface="Tahoma"/>
                <a:cs typeface="Tahoma"/>
              </a:rPr>
              <a:t>t</a:t>
            </a:r>
            <a:r>
              <a:rPr sz="5200" b="1" spc="-55" dirty="0">
                <a:latin typeface="Tahoma"/>
                <a:cs typeface="Tahoma"/>
              </a:rPr>
              <a:t>h</a:t>
            </a:r>
            <a:r>
              <a:rPr sz="5200" b="1" spc="-30" dirty="0">
                <a:latin typeface="Tahoma"/>
                <a:cs typeface="Tahoma"/>
              </a:rPr>
              <a:t>e  </a:t>
            </a:r>
            <a:r>
              <a:rPr sz="5200" b="1" spc="-40" dirty="0">
                <a:latin typeface="Tahoma"/>
                <a:cs typeface="Tahoma"/>
              </a:rPr>
              <a:t>score.</a:t>
            </a:r>
            <a:endParaRPr sz="5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2782" y="997649"/>
            <a:ext cx="72345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4027809"/>
            <a:ext cx="190500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4770759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6256659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6999609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7742559"/>
            <a:ext cx="190500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3960" y="3655064"/>
            <a:ext cx="16856710" cy="52260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4200" spc="35" dirty="0">
                <a:latin typeface="Lucida Sans Unicode"/>
                <a:cs typeface="Lucida Sans Unicode"/>
              </a:rPr>
              <a:t>Automatically</a:t>
            </a:r>
            <a:r>
              <a:rPr sz="4200" spc="-305" dirty="0">
                <a:latin typeface="Lucida Sans Unicode"/>
                <a:cs typeface="Lucida Sans Unicode"/>
              </a:rPr>
              <a:t> </a:t>
            </a:r>
            <a:r>
              <a:rPr sz="4200" spc="-25" dirty="0">
                <a:latin typeface="Lucida Sans Unicode"/>
                <a:cs typeface="Lucida Sans Unicode"/>
              </a:rPr>
              <a:t>grade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40" dirty="0">
                <a:latin typeface="Lucida Sans Unicode"/>
                <a:cs typeface="Lucida Sans Unicode"/>
              </a:rPr>
              <a:t>subjective</a:t>
            </a:r>
            <a:r>
              <a:rPr sz="4200" spc="-305" dirty="0">
                <a:latin typeface="Lucida Sans Unicode"/>
                <a:cs typeface="Lucida Sans Unicode"/>
              </a:rPr>
              <a:t> </a:t>
            </a:r>
            <a:r>
              <a:rPr sz="4200" spc="10" dirty="0">
                <a:latin typeface="Lucida Sans Unicode"/>
                <a:cs typeface="Lucida Sans Unicode"/>
              </a:rPr>
              <a:t>answers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40" dirty="0">
                <a:latin typeface="Lucida Sans Unicode"/>
                <a:cs typeface="Lucida Sans Unicode"/>
              </a:rPr>
              <a:t>of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35" dirty="0">
                <a:latin typeface="Lucida Sans Unicode"/>
                <a:cs typeface="Lucida Sans Unicode"/>
              </a:rPr>
              <a:t>students</a:t>
            </a:r>
            <a:endParaRPr sz="4200">
              <a:latin typeface="Lucida Sans Unicode"/>
              <a:cs typeface="Lucida Sans Unicode"/>
            </a:endParaRPr>
          </a:p>
          <a:p>
            <a:pPr marL="12700" marR="5080">
              <a:lnSpc>
                <a:spcPts val="5850"/>
              </a:lnSpc>
              <a:spcBef>
                <a:spcPts val="330"/>
              </a:spcBef>
              <a:tabLst>
                <a:tab pos="2292350" algn="l"/>
                <a:tab pos="3497579" algn="l"/>
                <a:tab pos="6210300" algn="l"/>
                <a:tab pos="7094220" algn="l"/>
                <a:tab pos="9686290" algn="l"/>
                <a:tab pos="11006455" algn="l"/>
                <a:tab pos="12713970" algn="l"/>
                <a:tab pos="14410690" algn="l"/>
                <a:tab pos="16182340" algn="l"/>
              </a:tabLst>
            </a:pPr>
            <a:r>
              <a:rPr sz="4200" spc="75" dirty="0">
                <a:latin typeface="Lucida Sans Unicode"/>
                <a:cs typeface="Lucida Sans Unicode"/>
              </a:rPr>
              <a:t>Reduce	</a:t>
            </a:r>
            <a:r>
              <a:rPr sz="4200" spc="70" dirty="0">
                <a:latin typeface="Lucida Sans Unicode"/>
                <a:cs typeface="Lucida Sans Unicode"/>
              </a:rPr>
              <a:t>the	</a:t>
            </a:r>
            <a:r>
              <a:rPr sz="4200" spc="-20" dirty="0">
                <a:latin typeface="Lucida Sans Unicode"/>
                <a:cs typeface="Lucida Sans Unicode"/>
              </a:rPr>
              <a:t>workload	</a:t>
            </a:r>
            <a:r>
              <a:rPr sz="4200" spc="40" dirty="0">
                <a:latin typeface="Lucida Sans Unicode"/>
                <a:cs typeface="Lucida Sans Unicode"/>
              </a:rPr>
              <a:t>of	</a:t>
            </a:r>
            <a:r>
              <a:rPr sz="4200" spc="55" dirty="0">
                <a:latin typeface="Lucida Sans Unicode"/>
                <a:cs typeface="Lucida Sans Unicode"/>
              </a:rPr>
              <a:t>teachers	</a:t>
            </a:r>
            <a:r>
              <a:rPr sz="4200" spc="20" dirty="0">
                <a:latin typeface="Lucida Sans Unicode"/>
                <a:cs typeface="Lucida Sans Unicode"/>
              </a:rPr>
              <a:t>a</a:t>
            </a:r>
            <a:r>
              <a:rPr sz="4200" spc="25" dirty="0">
                <a:latin typeface="Lucida Sans Unicode"/>
                <a:cs typeface="Lucida Sans Unicode"/>
              </a:rPr>
              <a:t>nd	allow	</a:t>
            </a:r>
            <a:r>
              <a:rPr sz="4200" spc="10" dirty="0">
                <a:latin typeface="Lucida Sans Unicode"/>
                <a:cs typeface="Lucida Sans Unicode"/>
              </a:rPr>
              <a:t>more	</a:t>
            </a:r>
            <a:r>
              <a:rPr sz="4200" spc="35" dirty="0">
                <a:latin typeface="Lucida Sans Unicode"/>
                <a:cs typeface="Lucida Sans Unicode"/>
              </a:rPr>
              <a:t>focus	</a:t>
            </a:r>
            <a:r>
              <a:rPr sz="4200" spc="5" dirty="0">
                <a:latin typeface="Lucida Sans Unicode"/>
                <a:cs typeface="Lucida Sans Unicode"/>
              </a:rPr>
              <a:t>on  </a:t>
            </a:r>
            <a:r>
              <a:rPr sz="4200" dirty="0">
                <a:latin typeface="Lucida Sans Unicode"/>
                <a:cs typeface="Lucida Sans Unicode"/>
              </a:rPr>
              <a:t>teaching</a:t>
            </a:r>
            <a:r>
              <a:rPr sz="4200" spc="-305" dirty="0">
                <a:latin typeface="Lucida Sans Unicode"/>
                <a:cs typeface="Lucida Sans Unicode"/>
              </a:rPr>
              <a:t> </a:t>
            </a:r>
            <a:r>
              <a:rPr sz="4200" spc="25" dirty="0">
                <a:latin typeface="Lucida Sans Unicode"/>
                <a:cs typeface="Lucida Sans Unicode"/>
              </a:rPr>
              <a:t>and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15" dirty="0">
                <a:latin typeface="Lucida Sans Unicode"/>
                <a:cs typeface="Lucida Sans Unicode"/>
              </a:rPr>
              <a:t>curriculum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-80" dirty="0">
                <a:latin typeface="Lucida Sans Unicode"/>
                <a:cs typeface="Lucida Sans Unicode"/>
              </a:rPr>
              <a:t>design.</a:t>
            </a:r>
            <a:endParaRPr sz="4200">
              <a:latin typeface="Lucida Sans Unicode"/>
              <a:cs typeface="Lucida Sans Unicode"/>
            </a:endParaRPr>
          </a:p>
          <a:p>
            <a:pPr marL="12700" marR="6186170">
              <a:lnSpc>
                <a:spcPts val="5850"/>
              </a:lnSpc>
            </a:pPr>
            <a:r>
              <a:rPr sz="4200" spc="45" dirty="0">
                <a:latin typeface="Lucida Sans Unicode"/>
                <a:cs typeface="Lucida Sans Unicode"/>
              </a:rPr>
              <a:t>Focus </a:t>
            </a:r>
            <a:r>
              <a:rPr sz="4200" spc="5" dirty="0">
                <a:latin typeface="Lucida Sans Unicode"/>
                <a:cs typeface="Lucida Sans Unicode"/>
              </a:rPr>
              <a:t>on </a:t>
            </a:r>
            <a:r>
              <a:rPr sz="4200" spc="45" dirty="0">
                <a:latin typeface="Lucida Sans Unicode"/>
                <a:cs typeface="Lucida Sans Unicode"/>
              </a:rPr>
              <a:t>valuable </a:t>
            </a:r>
            <a:r>
              <a:rPr sz="4200" spc="50" dirty="0">
                <a:latin typeface="Lucida Sans Unicode"/>
                <a:cs typeface="Lucida Sans Unicode"/>
              </a:rPr>
              <a:t>aspects </a:t>
            </a:r>
            <a:r>
              <a:rPr sz="4200" spc="40" dirty="0">
                <a:latin typeface="Lucida Sans Unicode"/>
                <a:cs typeface="Lucida Sans Unicode"/>
              </a:rPr>
              <a:t>of education </a:t>
            </a:r>
            <a:r>
              <a:rPr sz="4200" spc="45" dirty="0">
                <a:latin typeface="Lucida Sans Unicode"/>
                <a:cs typeface="Lucida Sans Unicode"/>
              </a:rPr>
              <a:t> </a:t>
            </a:r>
            <a:r>
              <a:rPr sz="4200" spc="30" dirty="0">
                <a:latin typeface="Lucida Sans Unicode"/>
                <a:cs typeface="Lucida Sans Unicode"/>
              </a:rPr>
              <a:t>Establish</a:t>
            </a:r>
            <a:r>
              <a:rPr sz="4200" spc="-305" dirty="0">
                <a:latin typeface="Lucida Sans Unicode"/>
                <a:cs typeface="Lucida Sans Unicode"/>
              </a:rPr>
              <a:t> </a:t>
            </a:r>
            <a:r>
              <a:rPr sz="4200" spc="-10" dirty="0">
                <a:latin typeface="Lucida Sans Unicode"/>
                <a:cs typeface="Lucida Sans Unicode"/>
              </a:rPr>
              <a:t>standardized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35" dirty="0">
                <a:latin typeface="Lucida Sans Unicode"/>
                <a:cs typeface="Lucida Sans Unicode"/>
              </a:rPr>
              <a:t>evaluation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35" dirty="0">
                <a:latin typeface="Lucida Sans Unicode"/>
                <a:cs typeface="Lucida Sans Unicode"/>
              </a:rPr>
              <a:t>criteria</a:t>
            </a:r>
            <a:endParaRPr sz="4200">
              <a:latin typeface="Lucida Sans Unicode"/>
              <a:cs typeface="Lucida Sans Unicode"/>
            </a:endParaRPr>
          </a:p>
          <a:p>
            <a:pPr marL="12700" marR="5080">
              <a:lnSpc>
                <a:spcPts val="5850"/>
              </a:lnSpc>
            </a:pPr>
            <a:r>
              <a:rPr sz="4200" spc="70" dirty="0">
                <a:latin typeface="Lucida Sans Unicode"/>
                <a:cs typeface="Lucida Sans Unicode"/>
              </a:rPr>
              <a:t>Develop</a:t>
            </a:r>
            <a:r>
              <a:rPr sz="4200" spc="275" dirty="0">
                <a:latin typeface="Lucida Sans Unicode"/>
                <a:cs typeface="Lucida Sans Unicode"/>
              </a:rPr>
              <a:t> </a:t>
            </a:r>
            <a:r>
              <a:rPr sz="4200" spc="-30" dirty="0">
                <a:latin typeface="Lucida Sans Unicode"/>
                <a:cs typeface="Lucida Sans Unicode"/>
              </a:rPr>
              <a:t>algorithms</a:t>
            </a:r>
            <a:r>
              <a:rPr sz="4200" spc="280" dirty="0">
                <a:latin typeface="Lucida Sans Unicode"/>
                <a:cs typeface="Lucida Sans Unicode"/>
              </a:rPr>
              <a:t> </a:t>
            </a:r>
            <a:r>
              <a:rPr sz="4200" spc="80" dirty="0">
                <a:latin typeface="Lucida Sans Unicode"/>
                <a:cs typeface="Lucida Sans Unicode"/>
              </a:rPr>
              <a:t>that</a:t>
            </a:r>
            <a:r>
              <a:rPr sz="4200" spc="275" dirty="0">
                <a:latin typeface="Lucida Sans Unicode"/>
                <a:cs typeface="Lucida Sans Unicode"/>
              </a:rPr>
              <a:t> </a:t>
            </a:r>
            <a:r>
              <a:rPr sz="4200" spc="65" dirty="0">
                <a:latin typeface="Lucida Sans Unicode"/>
                <a:cs typeface="Lucida Sans Unicode"/>
              </a:rPr>
              <a:t>can</a:t>
            </a:r>
            <a:r>
              <a:rPr sz="4200" spc="280" dirty="0">
                <a:latin typeface="Lucida Sans Unicode"/>
                <a:cs typeface="Lucida Sans Unicode"/>
              </a:rPr>
              <a:t> </a:t>
            </a:r>
            <a:r>
              <a:rPr sz="4200" spc="25" dirty="0">
                <a:latin typeface="Lucida Sans Unicode"/>
                <a:cs typeface="Lucida Sans Unicode"/>
              </a:rPr>
              <a:t>handle</a:t>
            </a:r>
            <a:r>
              <a:rPr sz="4200" spc="275" dirty="0">
                <a:latin typeface="Lucida Sans Unicode"/>
                <a:cs typeface="Lucida Sans Unicode"/>
              </a:rPr>
              <a:t> </a:t>
            </a:r>
            <a:r>
              <a:rPr sz="4200" spc="40" dirty="0">
                <a:latin typeface="Lucida Sans Unicode"/>
                <a:cs typeface="Lucida Sans Unicode"/>
              </a:rPr>
              <a:t>diverse</a:t>
            </a:r>
            <a:r>
              <a:rPr sz="4200" spc="280" dirty="0">
                <a:latin typeface="Lucida Sans Unicode"/>
                <a:cs typeface="Lucida Sans Unicode"/>
              </a:rPr>
              <a:t> </a:t>
            </a:r>
            <a:r>
              <a:rPr sz="4200" spc="-35" dirty="0">
                <a:latin typeface="Lucida Sans Unicode"/>
                <a:cs typeface="Lucida Sans Unicode"/>
              </a:rPr>
              <a:t>reasoning</a:t>
            </a:r>
            <a:r>
              <a:rPr sz="4200" spc="275" dirty="0">
                <a:latin typeface="Lucida Sans Unicode"/>
                <a:cs typeface="Lucida Sans Unicode"/>
              </a:rPr>
              <a:t> </a:t>
            </a:r>
            <a:r>
              <a:rPr sz="4200" spc="20" dirty="0">
                <a:latin typeface="Lucida Sans Unicode"/>
                <a:cs typeface="Lucida Sans Unicode"/>
              </a:rPr>
              <a:t>patterns, </a:t>
            </a:r>
            <a:r>
              <a:rPr sz="4200" spc="-1315" dirty="0">
                <a:latin typeface="Lucida Sans Unicode"/>
                <a:cs typeface="Lucida Sans Unicode"/>
              </a:rPr>
              <a:t> </a:t>
            </a:r>
            <a:r>
              <a:rPr sz="4200" spc="-35" dirty="0">
                <a:latin typeface="Lucida Sans Unicode"/>
                <a:cs typeface="Lucida Sans Unicode"/>
              </a:rPr>
              <a:t>linguistic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15" dirty="0">
                <a:latin typeface="Lucida Sans Unicode"/>
                <a:cs typeface="Lucida Sans Unicode"/>
              </a:rPr>
              <a:t>styles,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25" dirty="0">
                <a:latin typeface="Lucida Sans Unicode"/>
                <a:cs typeface="Lucida Sans Unicode"/>
              </a:rPr>
              <a:t>and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-65" dirty="0">
                <a:latin typeface="Lucida Sans Unicode"/>
                <a:cs typeface="Lucida Sans Unicode"/>
              </a:rPr>
              <a:t>language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55" dirty="0">
                <a:latin typeface="Lucida Sans Unicode"/>
                <a:cs typeface="Lucida Sans Unicode"/>
              </a:rPr>
              <a:t>proficiency</a:t>
            </a:r>
            <a:r>
              <a:rPr sz="4200" spc="-300" dirty="0">
                <a:latin typeface="Lucida Sans Unicode"/>
                <a:cs typeface="Lucida Sans Unicode"/>
              </a:rPr>
              <a:t> </a:t>
            </a:r>
            <a:r>
              <a:rPr sz="4200" spc="55" dirty="0">
                <a:latin typeface="Lucida Sans Unicode"/>
                <a:cs typeface="Lucida Sans Unicode"/>
              </a:rPr>
              <a:t>levels</a:t>
            </a:r>
            <a:endParaRPr sz="4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133" y="1369085"/>
            <a:ext cx="622998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90" dirty="0">
                <a:latin typeface="Tahoma"/>
                <a:cs typeface="Tahoma"/>
              </a:rPr>
              <a:t>A</a:t>
            </a:r>
            <a:r>
              <a:rPr sz="8500" spc="130" dirty="0">
                <a:latin typeface="Tahoma"/>
                <a:cs typeface="Tahoma"/>
              </a:rPr>
              <a:t>d</a:t>
            </a:r>
            <a:r>
              <a:rPr sz="8500" spc="-5" dirty="0">
                <a:latin typeface="Tahoma"/>
                <a:cs typeface="Tahoma"/>
              </a:rPr>
              <a:t>v</a:t>
            </a:r>
            <a:r>
              <a:rPr sz="8500" spc="-270" dirty="0">
                <a:latin typeface="Tahoma"/>
                <a:cs typeface="Tahoma"/>
              </a:rPr>
              <a:t>a</a:t>
            </a:r>
            <a:r>
              <a:rPr sz="8500" spc="-85" dirty="0">
                <a:latin typeface="Tahoma"/>
                <a:cs typeface="Tahoma"/>
              </a:rPr>
              <a:t>n</a:t>
            </a:r>
            <a:r>
              <a:rPr sz="8500" spc="15" dirty="0">
                <a:latin typeface="Tahoma"/>
                <a:cs typeface="Tahoma"/>
              </a:rPr>
              <a:t>t</a:t>
            </a:r>
            <a:r>
              <a:rPr sz="8500" spc="-270" dirty="0">
                <a:latin typeface="Tahoma"/>
                <a:cs typeface="Tahoma"/>
              </a:rPr>
              <a:t>a</a:t>
            </a:r>
            <a:r>
              <a:rPr sz="8500" spc="-595" dirty="0">
                <a:latin typeface="Tahoma"/>
                <a:cs typeface="Tahoma"/>
              </a:rPr>
              <a:t>g</a:t>
            </a:r>
            <a:r>
              <a:rPr sz="8500" spc="-80" dirty="0">
                <a:latin typeface="Tahoma"/>
                <a:cs typeface="Tahoma"/>
              </a:rPr>
              <a:t>e</a:t>
            </a:r>
            <a:r>
              <a:rPr sz="8500" spc="-155" dirty="0">
                <a:latin typeface="Tahoma"/>
                <a:cs typeface="Tahoma"/>
              </a:rPr>
              <a:t>s</a:t>
            </a:r>
            <a:endParaRPr sz="85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414" y="3669825"/>
            <a:ext cx="180291" cy="1802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414" y="4372962"/>
            <a:ext cx="180291" cy="180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267" y="7126072"/>
            <a:ext cx="180291" cy="1802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267" y="8532347"/>
            <a:ext cx="180291" cy="1802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74075" y="3316373"/>
            <a:ext cx="16010890" cy="629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552690">
              <a:lnSpc>
                <a:spcPct val="116799"/>
              </a:lnSpc>
              <a:spcBef>
                <a:spcPts val="95"/>
              </a:spcBef>
            </a:pPr>
            <a:r>
              <a:rPr sz="3950" spc="40" dirty="0">
                <a:latin typeface="Lucida Sans Unicode"/>
                <a:cs typeface="Lucida Sans Unicode"/>
              </a:rPr>
              <a:t>Automate</a:t>
            </a:r>
            <a:r>
              <a:rPr sz="3950" spc="-280" dirty="0">
                <a:latin typeface="Lucida Sans Unicode"/>
                <a:cs typeface="Lucida Sans Unicode"/>
              </a:rPr>
              <a:t> </a:t>
            </a:r>
            <a:r>
              <a:rPr sz="3950" spc="30" dirty="0">
                <a:latin typeface="Lucida Sans Unicode"/>
                <a:cs typeface="Lucida Sans Unicode"/>
              </a:rPr>
              <a:t>answer</a:t>
            </a:r>
            <a:r>
              <a:rPr sz="3950" spc="-275" dirty="0">
                <a:latin typeface="Lucida Sans Unicode"/>
                <a:cs typeface="Lucida Sans Unicode"/>
              </a:rPr>
              <a:t> </a:t>
            </a:r>
            <a:r>
              <a:rPr sz="3950" spc="55" dirty="0">
                <a:latin typeface="Lucida Sans Unicode"/>
                <a:cs typeface="Lucida Sans Unicode"/>
              </a:rPr>
              <a:t>sheet</a:t>
            </a:r>
            <a:r>
              <a:rPr sz="3950" spc="-280" dirty="0">
                <a:latin typeface="Lucida Sans Unicode"/>
                <a:cs typeface="Lucida Sans Unicode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evaluation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160" dirty="0">
                <a:latin typeface="Lucida Sans Unicode"/>
                <a:cs typeface="Lucida Sans Unicode"/>
              </a:rPr>
              <a:t>Save</a:t>
            </a:r>
            <a:r>
              <a:rPr sz="3950" spc="-285" dirty="0">
                <a:latin typeface="Lucida Sans Unicode"/>
                <a:cs typeface="Lucida Sans Unicode"/>
              </a:rPr>
              <a:t> </a:t>
            </a:r>
            <a:r>
              <a:rPr sz="3950" spc="35" dirty="0">
                <a:latin typeface="Lucida Sans Unicode"/>
                <a:cs typeface="Lucida Sans Unicode"/>
              </a:rPr>
              <a:t>teachers’</a:t>
            </a:r>
            <a:r>
              <a:rPr sz="3950" spc="-280" dirty="0">
                <a:latin typeface="Lucida Sans Unicode"/>
                <a:cs typeface="Lucida Sans Unicode"/>
              </a:rPr>
              <a:t> </a:t>
            </a:r>
            <a:r>
              <a:rPr sz="3950" spc="25" dirty="0">
                <a:latin typeface="Lucida Sans Unicode"/>
                <a:cs typeface="Lucida Sans Unicode"/>
              </a:rPr>
              <a:t>time</a:t>
            </a:r>
            <a:endParaRPr sz="3950" dirty="0">
              <a:latin typeface="Lucida Sans Unicode"/>
              <a:cs typeface="Lucida Sans Unicode"/>
            </a:endParaRPr>
          </a:p>
          <a:p>
            <a:pPr marL="7034530">
              <a:lnSpc>
                <a:spcPct val="100000"/>
              </a:lnSpc>
              <a:spcBef>
                <a:spcPts val="4000"/>
              </a:spcBef>
            </a:pPr>
            <a:r>
              <a:rPr sz="8500" b="1" spc="-140" dirty="0">
                <a:latin typeface="Tahoma"/>
                <a:cs typeface="Tahoma"/>
              </a:rPr>
              <a:t>Disadvantages</a:t>
            </a:r>
            <a:endParaRPr sz="8500" dirty="0">
              <a:latin typeface="Tahoma"/>
              <a:cs typeface="Tahoma"/>
            </a:endParaRPr>
          </a:p>
          <a:p>
            <a:pPr marL="7221220" marR="5080">
              <a:lnSpc>
                <a:spcPct val="116799"/>
              </a:lnSpc>
              <a:spcBef>
                <a:spcPts val="1939"/>
              </a:spcBef>
            </a:pPr>
            <a:r>
              <a:rPr sz="3950" spc="100" dirty="0">
                <a:latin typeface="Lucida Sans Unicode"/>
                <a:cs typeface="Lucida Sans Unicode"/>
              </a:rPr>
              <a:t>It</a:t>
            </a:r>
            <a:r>
              <a:rPr sz="3950" spc="320" dirty="0">
                <a:latin typeface="Lucida Sans Unicode"/>
                <a:cs typeface="Lucida Sans Unicode"/>
              </a:rPr>
              <a:t> </a:t>
            </a:r>
            <a:r>
              <a:rPr sz="3950" spc="-60" dirty="0">
                <a:latin typeface="Lucida Sans Unicode"/>
                <a:cs typeface="Lucida Sans Unicode"/>
              </a:rPr>
              <a:t>is</a:t>
            </a:r>
            <a:r>
              <a:rPr sz="3950" spc="320" dirty="0">
                <a:latin typeface="Lucida Sans Unicode"/>
                <a:cs typeface="Lucida Sans Unicode"/>
              </a:rPr>
              <a:t> </a:t>
            </a:r>
            <a:r>
              <a:rPr sz="3950" spc="-20" dirty="0">
                <a:latin typeface="Lucida Sans Unicode"/>
                <a:cs typeface="Lucida Sans Unicode"/>
              </a:rPr>
              <a:t>slow,</a:t>
            </a:r>
            <a:r>
              <a:rPr sz="3950" spc="320" dirty="0">
                <a:latin typeface="Lucida Sans Unicode"/>
                <a:cs typeface="Lucida Sans Unicode"/>
              </a:rPr>
              <a:t> </a:t>
            </a:r>
            <a:r>
              <a:rPr sz="3950" spc="-10" dirty="0">
                <a:latin typeface="Lucida Sans Unicode"/>
                <a:cs typeface="Lucida Sans Unicode"/>
              </a:rPr>
              <a:t>hard,</a:t>
            </a:r>
            <a:r>
              <a:rPr sz="3950" spc="325" dirty="0">
                <a:latin typeface="Lucida Sans Unicode"/>
                <a:cs typeface="Lucida Sans Unicode"/>
              </a:rPr>
              <a:t> </a:t>
            </a:r>
            <a:r>
              <a:rPr sz="3950" spc="35" dirty="0">
                <a:latin typeface="Lucida Sans Unicode"/>
                <a:cs typeface="Lucida Sans Unicode"/>
              </a:rPr>
              <a:t>and</a:t>
            </a:r>
            <a:r>
              <a:rPr sz="3950" spc="320" dirty="0">
                <a:latin typeface="Lucida Sans Unicode"/>
                <a:cs typeface="Lucida Sans Unicode"/>
              </a:rPr>
              <a:t> </a:t>
            </a:r>
            <a:r>
              <a:rPr sz="3950" spc="65" dirty="0">
                <a:latin typeface="Lucida Sans Unicode"/>
                <a:cs typeface="Lucida Sans Unicode"/>
              </a:rPr>
              <a:t>not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50" dirty="0">
                <a:latin typeface="Lucida Sans Unicode"/>
                <a:cs typeface="Lucida Sans Unicode"/>
              </a:rPr>
              <a:t>always</a:t>
            </a:r>
            <a:r>
              <a:rPr sz="3950" spc="-285" dirty="0">
                <a:latin typeface="Lucida Sans Unicode"/>
                <a:cs typeface="Lucida Sans Unicode"/>
              </a:rPr>
              <a:t> </a:t>
            </a:r>
            <a:r>
              <a:rPr sz="3950" spc="-30" dirty="0">
                <a:latin typeface="Lucida Sans Unicode"/>
                <a:cs typeface="Lucida Sans Unicode"/>
              </a:rPr>
              <a:t>fair.</a:t>
            </a:r>
            <a:endParaRPr sz="3950" dirty="0">
              <a:latin typeface="Lucida Sans Unicode"/>
              <a:cs typeface="Lucida Sans Unicode"/>
            </a:endParaRPr>
          </a:p>
          <a:p>
            <a:pPr marL="7221220" marR="5080">
              <a:lnSpc>
                <a:spcPct val="116799"/>
              </a:lnSpc>
            </a:pPr>
            <a:r>
              <a:rPr sz="3950" spc="100" dirty="0">
                <a:latin typeface="Lucida Sans Unicode"/>
                <a:cs typeface="Lucida Sans Unicode"/>
              </a:rPr>
              <a:t>It</a:t>
            </a:r>
            <a:r>
              <a:rPr sz="3950" spc="10" dirty="0">
                <a:latin typeface="Lucida Sans Unicode"/>
                <a:cs typeface="Lucida Sans Unicode"/>
              </a:rPr>
              <a:t> </a:t>
            </a:r>
            <a:r>
              <a:rPr sz="3950" spc="-60" dirty="0">
                <a:latin typeface="Lucida Sans Unicode"/>
                <a:cs typeface="Lucida Sans Unicode"/>
              </a:rPr>
              <a:t>is</a:t>
            </a:r>
            <a:r>
              <a:rPr sz="3950" spc="10" dirty="0">
                <a:latin typeface="Lucida Sans Unicode"/>
                <a:cs typeface="Lucida Sans Unicode"/>
              </a:rPr>
              <a:t> </a:t>
            </a:r>
            <a:r>
              <a:rPr sz="3950" spc="65" dirty="0">
                <a:latin typeface="Lucida Sans Unicode"/>
                <a:cs typeface="Lucida Sans Unicode"/>
              </a:rPr>
              <a:t>not</a:t>
            </a:r>
            <a:r>
              <a:rPr sz="3950" spc="10" dirty="0">
                <a:latin typeface="Lucida Sans Unicode"/>
                <a:cs typeface="Lucida Sans Unicode"/>
              </a:rPr>
              <a:t> </a:t>
            </a:r>
            <a:r>
              <a:rPr sz="3950" spc="65" dirty="0">
                <a:latin typeface="Lucida Sans Unicode"/>
                <a:cs typeface="Lucida Sans Unicode"/>
              </a:rPr>
              <a:t>easy</a:t>
            </a:r>
            <a:r>
              <a:rPr sz="3950" spc="10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to</a:t>
            </a:r>
            <a:r>
              <a:rPr sz="3950" spc="10" dirty="0">
                <a:latin typeface="Lucida Sans Unicode"/>
                <a:cs typeface="Lucida Sans Unicode"/>
              </a:rPr>
              <a:t> </a:t>
            </a:r>
            <a:r>
              <a:rPr sz="3950" spc="55" dirty="0">
                <a:latin typeface="Lucida Sans Unicode"/>
                <a:cs typeface="Lucida Sans Unicode"/>
              </a:rPr>
              <a:t>compare</a:t>
            </a:r>
            <a:r>
              <a:rPr sz="3950" spc="10" dirty="0">
                <a:latin typeface="Lucida Sans Unicode"/>
                <a:cs typeface="Lucida Sans Unicode"/>
              </a:rPr>
              <a:t> </a:t>
            </a:r>
            <a:r>
              <a:rPr sz="3950" spc="35" dirty="0">
                <a:latin typeface="Lucida Sans Unicode"/>
                <a:cs typeface="Lucida Sans Unicode"/>
              </a:rPr>
              <a:t>and</a:t>
            </a:r>
            <a:r>
              <a:rPr sz="3950" spc="10" dirty="0">
                <a:latin typeface="Lucida Sans Unicode"/>
                <a:cs typeface="Lucida Sans Unicode"/>
              </a:rPr>
              <a:t> </a:t>
            </a:r>
            <a:r>
              <a:rPr sz="3950" spc="75" dirty="0">
                <a:latin typeface="Lucida Sans Unicode"/>
                <a:cs typeface="Lucida Sans Unicode"/>
              </a:rPr>
              <a:t>apply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to</a:t>
            </a:r>
            <a:r>
              <a:rPr sz="3950" spc="-285" dirty="0">
                <a:latin typeface="Lucida Sans Unicode"/>
                <a:cs typeface="Lucida Sans Unicode"/>
              </a:rPr>
              <a:t> </a:t>
            </a:r>
            <a:r>
              <a:rPr sz="3950" spc="55" dirty="0">
                <a:latin typeface="Lucida Sans Unicode"/>
                <a:cs typeface="Lucida Sans Unicode"/>
              </a:rPr>
              <a:t>different</a:t>
            </a:r>
            <a:r>
              <a:rPr sz="3950" spc="-285" dirty="0">
                <a:latin typeface="Lucida Sans Unicode"/>
                <a:cs typeface="Lucida Sans Unicode"/>
              </a:rPr>
              <a:t> </a:t>
            </a:r>
            <a:r>
              <a:rPr sz="3950" spc="40" dirty="0">
                <a:latin typeface="Lucida Sans Unicode"/>
                <a:cs typeface="Lucida Sans Unicode"/>
              </a:rPr>
              <a:t>systems</a:t>
            </a:r>
            <a:r>
              <a:rPr sz="3950" spc="-280" dirty="0">
                <a:latin typeface="Lucida Sans Unicode"/>
                <a:cs typeface="Lucida Sans Unicode"/>
              </a:rPr>
              <a:t> </a:t>
            </a:r>
            <a:r>
              <a:rPr sz="3950" spc="30" dirty="0">
                <a:latin typeface="Lucida Sans Unicode"/>
                <a:cs typeface="Lucida Sans Unicode"/>
              </a:rPr>
              <a:t>or</a:t>
            </a:r>
            <a:r>
              <a:rPr sz="3950" spc="-285" dirty="0">
                <a:latin typeface="Lucida Sans Unicode"/>
                <a:cs typeface="Lucida Sans Unicode"/>
              </a:rPr>
              <a:t> </a:t>
            </a:r>
            <a:r>
              <a:rPr sz="3950" spc="-15" dirty="0">
                <a:latin typeface="Lucida Sans Unicode"/>
                <a:cs typeface="Lucida Sans Unicode"/>
              </a:rPr>
              <a:t>models.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175" y="3208075"/>
            <a:ext cx="16637000" cy="4589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0"/>
              </a:spcBef>
              <a:buAutoNum type="arabicPeriod"/>
              <a:tabLst>
                <a:tab pos="516890" algn="l"/>
              </a:tabLst>
            </a:pPr>
            <a:r>
              <a:rPr sz="3200" b="1" spc="155" dirty="0">
                <a:latin typeface="Arial"/>
                <a:cs typeface="Arial"/>
              </a:rPr>
              <a:t>M. </a:t>
            </a:r>
            <a:r>
              <a:rPr sz="3200" b="1" spc="-50" dirty="0">
                <a:latin typeface="Arial"/>
                <a:cs typeface="Arial"/>
              </a:rPr>
              <a:t>F. </a:t>
            </a:r>
            <a:r>
              <a:rPr sz="3200" b="1" spc="5" dirty="0">
                <a:latin typeface="Arial"/>
                <a:cs typeface="Arial"/>
              </a:rPr>
              <a:t>Bashir, </a:t>
            </a:r>
            <a:r>
              <a:rPr sz="3200" b="1" spc="114" dirty="0">
                <a:latin typeface="Arial"/>
                <a:cs typeface="Arial"/>
              </a:rPr>
              <a:t>H. </a:t>
            </a:r>
            <a:r>
              <a:rPr sz="3200" b="1" spc="20" dirty="0">
                <a:latin typeface="Arial"/>
                <a:cs typeface="Arial"/>
              </a:rPr>
              <a:t>Arshad, </a:t>
            </a:r>
            <a:r>
              <a:rPr sz="3200" b="1" spc="-35" dirty="0">
                <a:latin typeface="Arial"/>
                <a:cs typeface="Arial"/>
              </a:rPr>
              <a:t>A. </a:t>
            </a:r>
            <a:r>
              <a:rPr sz="3200" b="1" spc="-80" dirty="0">
                <a:latin typeface="Arial"/>
                <a:cs typeface="Arial"/>
              </a:rPr>
              <a:t>R. </a:t>
            </a:r>
            <a:r>
              <a:rPr sz="3200" b="1" spc="75" dirty="0">
                <a:latin typeface="Arial"/>
                <a:cs typeface="Arial"/>
              </a:rPr>
              <a:t>Javed, </a:t>
            </a:r>
            <a:r>
              <a:rPr sz="3200" b="1" spc="105" dirty="0">
                <a:latin typeface="Arial"/>
                <a:cs typeface="Arial"/>
              </a:rPr>
              <a:t>N. </a:t>
            </a:r>
            <a:r>
              <a:rPr sz="3200" b="1" spc="5" dirty="0">
                <a:latin typeface="Arial"/>
                <a:cs typeface="Arial"/>
              </a:rPr>
              <a:t>Kryvinska </a:t>
            </a:r>
            <a:r>
              <a:rPr sz="3200" b="1" spc="85" dirty="0">
                <a:latin typeface="Arial"/>
                <a:cs typeface="Arial"/>
              </a:rPr>
              <a:t>and </a:t>
            </a:r>
            <a:r>
              <a:rPr sz="3200" b="1" spc="-80" dirty="0">
                <a:latin typeface="Arial"/>
                <a:cs typeface="Arial"/>
              </a:rPr>
              <a:t>S. S. </a:t>
            </a:r>
            <a:r>
              <a:rPr sz="3200" b="1" spc="40" dirty="0">
                <a:latin typeface="Arial"/>
                <a:cs typeface="Arial"/>
              </a:rPr>
              <a:t>Band, </a:t>
            </a:r>
            <a:r>
              <a:rPr sz="3200" b="1" spc="60" dirty="0">
                <a:latin typeface="Arial"/>
                <a:cs typeface="Arial"/>
              </a:rPr>
              <a:t>"Subjective </a:t>
            </a:r>
            <a:r>
              <a:rPr sz="3200" b="1" spc="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Answers </a:t>
            </a:r>
            <a:r>
              <a:rPr sz="3200" b="1" spc="65" dirty="0">
                <a:latin typeface="Arial"/>
                <a:cs typeface="Arial"/>
              </a:rPr>
              <a:t>Evaluation </a:t>
            </a:r>
            <a:r>
              <a:rPr sz="3200" b="1" spc="-15" dirty="0">
                <a:latin typeface="Arial"/>
                <a:cs typeface="Arial"/>
              </a:rPr>
              <a:t>Using </a:t>
            </a:r>
            <a:r>
              <a:rPr sz="3200" b="1" spc="95" dirty="0">
                <a:latin typeface="Arial"/>
                <a:cs typeface="Arial"/>
              </a:rPr>
              <a:t>Machine </a:t>
            </a:r>
            <a:r>
              <a:rPr sz="3200" b="1" spc="30" dirty="0">
                <a:latin typeface="Arial"/>
                <a:cs typeface="Arial"/>
              </a:rPr>
              <a:t>Learning </a:t>
            </a:r>
            <a:r>
              <a:rPr sz="3200" b="1" spc="85" dirty="0">
                <a:latin typeface="Arial"/>
                <a:cs typeface="Arial"/>
              </a:rPr>
              <a:t>and </a:t>
            </a:r>
            <a:r>
              <a:rPr sz="3200" b="1" spc="125" dirty="0">
                <a:latin typeface="Arial"/>
                <a:cs typeface="Arial"/>
              </a:rPr>
              <a:t>Natural </a:t>
            </a:r>
            <a:r>
              <a:rPr sz="3200" b="1" spc="-5" dirty="0">
                <a:latin typeface="Arial"/>
                <a:cs typeface="Arial"/>
              </a:rPr>
              <a:t>Language </a:t>
            </a:r>
            <a:r>
              <a:rPr sz="3200" b="1" spc="-15" dirty="0">
                <a:latin typeface="Arial"/>
                <a:cs typeface="Arial"/>
              </a:rPr>
              <a:t>Processing," </a:t>
            </a:r>
            <a:r>
              <a:rPr sz="3200" b="1" spc="60" dirty="0">
                <a:latin typeface="Arial"/>
                <a:cs typeface="Arial"/>
              </a:rPr>
              <a:t>in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75" dirty="0">
                <a:latin typeface="Arial"/>
                <a:cs typeface="Arial"/>
              </a:rPr>
              <a:t>IEEE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Access,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vol.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155" dirty="0">
                <a:latin typeface="Arial"/>
                <a:cs typeface="Arial"/>
              </a:rPr>
              <a:t>9,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pp.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105" dirty="0">
                <a:latin typeface="Arial"/>
                <a:cs typeface="Arial"/>
              </a:rPr>
              <a:t>158972-158983,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2021,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15" dirty="0">
                <a:latin typeface="Arial"/>
                <a:cs typeface="Arial"/>
              </a:rPr>
              <a:t>doi: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10.1109/ACCESS.2021.3130902.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3900">
              <a:latin typeface="Arial"/>
              <a:cs typeface="Arial"/>
            </a:endParaRPr>
          </a:p>
          <a:p>
            <a:pPr marL="12700" marR="5080" algn="just">
              <a:lnSpc>
                <a:spcPct val="117000"/>
              </a:lnSpc>
              <a:buAutoNum type="arabicPeriod"/>
              <a:tabLst>
                <a:tab pos="544195" algn="l"/>
              </a:tabLst>
            </a:pPr>
            <a:r>
              <a:rPr sz="3200" b="1" spc="35" dirty="0">
                <a:latin typeface="Arial"/>
                <a:cs typeface="Arial"/>
              </a:rPr>
              <a:t>Kumari, </a:t>
            </a:r>
            <a:r>
              <a:rPr sz="3200" b="1" spc="-40" dirty="0">
                <a:latin typeface="Arial"/>
                <a:cs typeface="Arial"/>
              </a:rPr>
              <a:t>T.S., </a:t>
            </a:r>
            <a:r>
              <a:rPr sz="3200" b="1" spc="35" dirty="0">
                <a:latin typeface="Arial"/>
                <a:cs typeface="Arial"/>
              </a:rPr>
              <a:t>Kumar, </a:t>
            </a:r>
            <a:r>
              <a:rPr sz="3200" b="1" spc="80" dirty="0">
                <a:latin typeface="Arial"/>
                <a:cs typeface="Arial"/>
              </a:rPr>
              <a:t>H., </a:t>
            </a:r>
            <a:r>
              <a:rPr sz="3200" b="1" spc="70" dirty="0">
                <a:latin typeface="Arial"/>
                <a:cs typeface="Arial"/>
              </a:rPr>
              <a:t>Ahmed, </a:t>
            </a:r>
            <a:r>
              <a:rPr sz="3200" b="1" spc="-50" dirty="0">
                <a:latin typeface="Arial"/>
                <a:cs typeface="Arial"/>
              </a:rPr>
              <a:t>S., </a:t>
            </a:r>
            <a:r>
              <a:rPr sz="3200" b="1" spc="35" dirty="0">
                <a:latin typeface="Arial"/>
                <a:cs typeface="Arial"/>
              </a:rPr>
              <a:t>Sree, </a:t>
            </a:r>
            <a:r>
              <a:rPr sz="3200" b="1" spc="40" dirty="0">
                <a:latin typeface="Arial"/>
                <a:cs typeface="Arial"/>
              </a:rPr>
              <a:t>J. </a:t>
            </a:r>
            <a:r>
              <a:rPr sz="3200" b="1" spc="85" dirty="0">
                <a:latin typeface="Arial"/>
                <a:cs typeface="Arial"/>
              </a:rPr>
              <a:t>and </a:t>
            </a:r>
            <a:r>
              <a:rPr sz="3200" b="1" spc="35" dirty="0">
                <a:latin typeface="Arial"/>
                <a:cs typeface="Arial"/>
              </a:rPr>
              <a:t>Sravani, </a:t>
            </a:r>
            <a:r>
              <a:rPr sz="3200" b="1" spc="30" dirty="0">
                <a:latin typeface="Arial"/>
                <a:cs typeface="Arial"/>
              </a:rPr>
              <a:t>J., </a:t>
            </a:r>
            <a:r>
              <a:rPr sz="3200" b="1" spc="105" dirty="0">
                <a:latin typeface="Arial"/>
                <a:cs typeface="Arial"/>
              </a:rPr>
              <a:t>2022. </a:t>
            </a:r>
            <a:r>
              <a:rPr sz="3200" b="1" spc="45" dirty="0">
                <a:latin typeface="Arial"/>
                <a:cs typeface="Arial"/>
              </a:rPr>
              <a:t>Evaluating </a:t>
            </a:r>
            <a:r>
              <a:rPr sz="3200" b="1" spc="50" dirty="0">
                <a:latin typeface="Arial"/>
                <a:cs typeface="Arial"/>
              </a:rPr>
              <a:t> </a:t>
            </a:r>
            <a:r>
              <a:rPr sz="3200" b="1" spc="80" dirty="0">
                <a:latin typeface="Arial"/>
                <a:cs typeface="Arial"/>
              </a:rPr>
              <a:t>Descriptive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15" dirty="0">
                <a:latin typeface="Arial"/>
                <a:cs typeface="Arial"/>
              </a:rPr>
              <a:t>Answer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Using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Machine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30" dirty="0">
                <a:latin typeface="Arial"/>
                <a:cs typeface="Arial"/>
              </a:rPr>
              <a:t>Learning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And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125" dirty="0">
                <a:latin typeface="Arial"/>
                <a:cs typeface="Arial"/>
              </a:rPr>
              <a:t>Natural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Language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Processing.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4450">
              <a:latin typeface="Arial"/>
              <a:cs typeface="Arial"/>
            </a:endParaRPr>
          </a:p>
          <a:p>
            <a:pPr marL="497840" indent="-485775" algn="just">
              <a:lnSpc>
                <a:spcPct val="100000"/>
              </a:lnSpc>
              <a:buAutoNum type="arabicPeriod"/>
              <a:tabLst>
                <a:tab pos="498475" algn="l"/>
              </a:tabLst>
            </a:pPr>
            <a:r>
              <a:rPr sz="3200" b="1" spc="-80" dirty="0">
                <a:latin typeface="Arial"/>
                <a:cs typeface="Arial"/>
              </a:rPr>
              <a:t>S.</a:t>
            </a:r>
            <a:r>
              <a:rPr sz="3200" b="1" spc="135" dirty="0">
                <a:latin typeface="Arial"/>
                <a:cs typeface="Arial"/>
              </a:rPr>
              <a:t> </a:t>
            </a:r>
            <a:r>
              <a:rPr sz="3200" b="1" spc="-90" dirty="0">
                <a:latin typeface="Arial"/>
                <a:cs typeface="Arial"/>
              </a:rPr>
              <a:t>K.</a:t>
            </a:r>
            <a:r>
              <a:rPr sz="3200" b="1" spc="140" dirty="0">
                <a:latin typeface="Arial"/>
                <a:cs typeface="Arial"/>
              </a:rPr>
              <a:t> </a:t>
            </a:r>
            <a:r>
              <a:rPr sz="3200" b="1" spc="15" dirty="0">
                <a:latin typeface="Arial"/>
                <a:cs typeface="Arial"/>
              </a:rPr>
              <a:t>Sinha,</a:t>
            </a:r>
            <a:r>
              <a:rPr sz="3200" b="1" spc="13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S.</a:t>
            </a:r>
            <a:r>
              <a:rPr sz="3200" b="1" spc="140" dirty="0">
                <a:latin typeface="Arial"/>
                <a:cs typeface="Arial"/>
              </a:rPr>
              <a:t> </a:t>
            </a:r>
            <a:r>
              <a:rPr sz="3200" b="1" spc="40" dirty="0">
                <a:latin typeface="Arial"/>
                <a:cs typeface="Arial"/>
              </a:rPr>
              <a:t>Yadav,</a:t>
            </a:r>
            <a:r>
              <a:rPr sz="3200" b="1" spc="140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and</a:t>
            </a:r>
            <a:r>
              <a:rPr sz="3200" b="1" spc="13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B.</a:t>
            </a:r>
            <a:r>
              <a:rPr sz="3200" b="1" spc="140" dirty="0">
                <a:latin typeface="Arial"/>
                <a:cs typeface="Arial"/>
              </a:rPr>
              <a:t> </a:t>
            </a:r>
            <a:r>
              <a:rPr sz="3200" b="1" spc="80" dirty="0">
                <a:latin typeface="Arial"/>
                <a:cs typeface="Arial"/>
              </a:rPr>
              <a:t>Verma,</a:t>
            </a:r>
            <a:r>
              <a:rPr sz="3200" b="1" spc="140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"NLP-based</a:t>
            </a:r>
            <a:r>
              <a:rPr sz="3200" b="1" spc="135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Automatic</a:t>
            </a:r>
            <a:r>
              <a:rPr sz="3200" b="1" spc="140" dirty="0">
                <a:latin typeface="Arial"/>
                <a:cs typeface="Arial"/>
              </a:rPr>
              <a:t> </a:t>
            </a:r>
            <a:r>
              <a:rPr sz="3200" b="1" spc="15" dirty="0">
                <a:latin typeface="Arial"/>
                <a:cs typeface="Arial"/>
              </a:rPr>
              <a:t>Answer</a:t>
            </a:r>
            <a:r>
              <a:rPr sz="3200" b="1" spc="140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Evaluation,"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72862" y="7850162"/>
            <a:ext cx="4282440" cy="518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11550" algn="l"/>
              </a:tabLst>
            </a:pPr>
            <a:r>
              <a:rPr sz="3200" b="1" spc="305" dirty="0">
                <a:latin typeface="Arial"/>
                <a:cs typeface="Arial"/>
              </a:rPr>
              <a:t>M</a:t>
            </a:r>
            <a:r>
              <a:rPr sz="3200" b="1" spc="105" dirty="0">
                <a:latin typeface="Arial"/>
                <a:cs typeface="Arial"/>
              </a:rPr>
              <a:t>e</a:t>
            </a:r>
            <a:r>
              <a:rPr sz="3200" b="1" spc="280" dirty="0">
                <a:latin typeface="Arial"/>
                <a:cs typeface="Arial"/>
              </a:rPr>
              <a:t>t</a:t>
            </a:r>
            <a:r>
              <a:rPr sz="3200" b="1" spc="80" dirty="0">
                <a:latin typeface="Arial"/>
                <a:cs typeface="Arial"/>
              </a:rPr>
              <a:t>h</a:t>
            </a:r>
            <a:r>
              <a:rPr sz="3200" b="1" spc="60" dirty="0">
                <a:latin typeface="Arial"/>
                <a:cs typeface="Arial"/>
              </a:rPr>
              <a:t>o</a:t>
            </a:r>
            <a:r>
              <a:rPr sz="3200" b="1" spc="125" dirty="0">
                <a:latin typeface="Arial"/>
                <a:cs typeface="Arial"/>
              </a:rPr>
              <a:t>d</a:t>
            </a:r>
            <a:r>
              <a:rPr sz="3200" b="1" spc="60" dirty="0">
                <a:latin typeface="Arial"/>
                <a:cs typeface="Arial"/>
              </a:rPr>
              <a:t>o</a:t>
            </a:r>
            <a:r>
              <a:rPr sz="3200" b="1" spc="105" dirty="0">
                <a:latin typeface="Arial"/>
                <a:cs typeface="Arial"/>
              </a:rPr>
              <a:t>l</a:t>
            </a:r>
            <a:r>
              <a:rPr sz="3200" b="1" spc="60" dirty="0">
                <a:latin typeface="Arial"/>
                <a:cs typeface="Arial"/>
              </a:rPr>
              <a:t>o</a:t>
            </a:r>
            <a:r>
              <a:rPr sz="3200" b="1" spc="-150" dirty="0">
                <a:latin typeface="Arial"/>
                <a:cs typeface="Arial"/>
              </a:rPr>
              <a:t>g</a:t>
            </a:r>
            <a:r>
              <a:rPr sz="3200" b="1" spc="45" dirty="0">
                <a:latin typeface="Arial"/>
                <a:cs typeface="Arial"/>
              </a:rPr>
              <a:t>i</a:t>
            </a:r>
            <a:r>
              <a:rPr sz="3200" b="1" spc="105" dirty="0">
                <a:latin typeface="Arial"/>
                <a:cs typeface="Arial"/>
              </a:rPr>
              <a:t>e</a:t>
            </a:r>
            <a:r>
              <a:rPr sz="3200" b="1" spc="-17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50" dirty="0">
                <a:latin typeface="Arial"/>
                <a:cs typeface="Arial"/>
              </a:rPr>
              <a:t>a</a:t>
            </a:r>
            <a:r>
              <a:rPr sz="3200" b="1" spc="80" dirty="0">
                <a:latin typeface="Arial"/>
                <a:cs typeface="Arial"/>
              </a:rPr>
              <a:t>n</a:t>
            </a:r>
            <a:r>
              <a:rPr sz="3200" b="1" spc="13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175" y="7772454"/>
            <a:ext cx="11887835" cy="1737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  <a:tabLst>
                <a:tab pos="1478280" algn="l"/>
                <a:tab pos="2667635" algn="l"/>
                <a:tab pos="5799455" algn="l"/>
                <a:tab pos="8637270" algn="l"/>
                <a:tab pos="9646285" algn="l"/>
              </a:tabLst>
            </a:pPr>
            <a:r>
              <a:rPr sz="3200" b="1" spc="15" dirty="0">
                <a:latin typeface="Arial"/>
                <a:cs typeface="Arial"/>
              </a:rPr>
              <a:t>2</a:t>
            </a:r>
            <a:r>
              <a:rPr sz="3200" b="1" spc="470" dirty="0">
                <a:latin typeface="Arial"/>
                <a:cs typeface="Arial"/>
              </a:rPr>
              <a:t>0</a:t>
            </a:r>
            <a:r>
              <a:rPr sz="3200" b="1" spc="15" dirty="0">
                <a:latin typeface="Arial"/>
                <a:cs typeface="Arial"/>
              </a:rPr>
              <a:t>2</a:t>
            </a:r>
            <a:r>
              <a:rPr sz="3200" b="1" spc="20" dirty="0">
                <a:latin typeface="Arial"/>
                <a:cs typeface="Arial"/>
              </a:rPr>
              <a:t>2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310" dirty="0">
                <a:latin typeface="Arial"/>
                <a:cs typeface="Arial"/>
              </a:rPr>
              <a:t>6</a:t>
            </a:r>
            <a:r>
              <a:rPr sz="3200" b="1" spc="280" dirty="0">
                <a:latin typeface="Arial"/>
                <a:cs typeface="Arial"/>
              </a:rPr>
              <a:t>t</a:t>
            </a:r>
            <a:r>
              <a:rPr sz="3200" b="1" spc="85" dirty="0">
                <a:latin typeface="Arial"/>
                <a:cs typeface="Arial"/>
              </a:rPr>
              <a:t>h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160" dirty="0">
                <a:latin typeface="Arial"/>
                <a:cs typeface="Arial"/>
              </a:rPr>
              <a:t>I</a:t>
            </a:r>
            <a:r>
              <a:rPr sz="3200" b="1" spc="80" dirty="0">
                <a:latin typeface="Arial"/>
                <a:cs typeface="Arial"/>
              </a:rPr>
              <a:t>n</a:t>
            </a:r>
            <a:r>
              <a:rPr sz="3200" b="1" spc="280" dirty="0">
                <a:latin typeface="Arial"/>
                <a:cs typeface="Arial"/>
              </a:rPr>
              <a:t>t</a:t>
            </a:r>
            <a:r>
              <a:rPr sz="3200" b="1" spc="105" dirty="0">
                <a:latin typeface="Arial"/>
                <a:cs typeface="Arial"/>
              </a:rPr>
              <a:t>e</a:t>
            </a:r>
            <a:r>
              <a:rPr sz="3200" b="1" spc="114" dirty="0">
                <a:latin typeface="Arial"/>
                <a:cs typeface="Arial"/>
              </a:rPr>
              <a:t>r</a:t>
            </a:r>
            <a:r>
              <a:rPr sz="3200" b="1" spc="80" dirty="0">
                <a:latin typeface="Arial"/>
                <a:cs typeface="Arial"/>
              </a:rPr>
              <a:t>n</a:t>
            </a:r>
            <a:r>
              <a:rPr sz="3200" b="1" spc="50" dirty="0">
                <a:latin typeface="Arial"/>
                <a:cs typeface="Arial"/>
              </a:rPr>
              <a:t>a</a:t>
            </a:r>
            <a:r>
              <a:rPr sz="3200" b="1" spc="280" dirty="0">
                <a:latin typeface="Arial"/>
                <a:cs typeface="Arial"/>
              </a:rPr>
              <a:t>t</a:t>
            </a:r>
            <a:r>
              <a:rPr sz="3200" b="1" spc="40" dirty="0">
                <a:latin typeface="Arial"/>
                <a:cs typeface="Arial"/>
              </a:rPr>
              <a:t>i</a:t>
            </a:r>
            <a:r>
              <a:rPr sz="3200" b="1" spc="60" dirty="0">
                <a:latin typeface="Arial"/>
                <a:cs typeface="Arial"/>
              </a:rPr>
              <a:t>o</a:t>
            </a:r>
            <a:r>
              <a:rPr sz="3200" b="1" spc="80" dirty="0">
                <a:latin typeface="Arial"/>
                <a:cs typeface="Arial"/>
              </a:rPr>
              <a:t>n</a:t>
            </a:r>
            <a:r>
              <a:rPr sz="3200" b="1" spc="50" dirty="0">
                <a:latin typeface="Arial"/>
                <a:cs typeface="Arial"/>
              </a:rPr>
              <a:t>a</a:t>
            </a:r>
            <a:r>
              <a:rPr sz="3200" b="1" spc="11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55" dirty="0">
                <a:latin typeface="Arial"/>
                <a:cs typeface="Arial"/>
              </a:rPr>
              <a:t>C</a:t>
            </a:r>
            <a:r>
              <a:rPr sz="3200" b="1" spc="60" dirty="0">
                <a:latin typeface="Arial"/>
                <a:cs typeface="Arial"/>
              </a:rPr>
              <a:t>o</a:t>
            </a:r>
            <a:r>
              <a:rPr sz="3200" b="1" spc="80" dirty="0">
                <a:latin typeface="Arial"/>
                <a:cs typeface="Arial"/>
              </a:rPr>
              <a:t>n</a:t>
            </a:r>
            <a:r>
              <a:rPr sz="3200" b="1" spc="185" dirty="0">
                <a:latin typeface="Arial"/>
                <a:cs typeface="Arial"/>
              </a:rPr>
              <a:t>f</a:t>
            </a:r>
            <a:r>
              <a:rPr sz="3200" b="1" spc="105" dirty="0">
                <a:latin typeface="Arial"/>
                <a:cs typeface="Arial"/>
              </a:rPr>
              <a:t>e</a:t>
            </a:r>
            <a:r>
              <a:rPr sz="3200" b="1" spc="114" dirty="0">
                <a:latin typeface="Arial"/>
                <a:cs typeface="Arial"/>
              </a:rPr>
              <a:t>r</a:t>
            </a:r>
            <a:r>
              <a:rPr sz="3200" b="1" spc="105" dirty="0">
                <a:latin typeface="Arial"/>
                <a:cs typeface="Arial"/>
              </a:rPr>
              <a:t>e</a:t>
            </a:r>
            <a:r>
              <a:rPr sz="3200" b="1" spc="80" dirty="0">
                <a:latin typeface="Arial"/>
                <a:cs typeface="Arial"/>
              </a:rPr>
              <a:t>n</a:t>
            </a:r>
            <a:r>
              <a:rPr sz="3200" b="1" spc="10" dirty="0">
                <a:latin typeface="Arial"/>
                <a:cs typeface="Arial"/>
              </a:rPr>
              <a:t>c</a:t>
            </a:r>
            <a:r>
              <a:rPr sz="3200" b="1" spc="1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60" dirty="0">
                <a:latin typeface="Arial"/>
                <a:cs typeface="Arial"/>
              </a:rPr>
              <a:t>o</a:t>
            </a:r>
            <a:r>
              <a:rPr sz="3200" b="1" spc="8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55" dirty="0">
                <a:latin typeface="Arial"/>
                <a:cs typeface="Arial"/>
              </a:rPr>
              <a:t>C</a:t>
            </a:r>
            <a:r>
              <a:rPr sz="3200" b="1" spc="60" dirty="0">
                <a:latin typeface="Arial"/>
                <a:cs typeface="Arial"/>
              </a:rPr>
              <a:t>o</a:t>
            </a:r>
            <a:r>
              <a:rPr sz="3200" b="1" spc="160" dirty="0">
                <a:latin typeface="Arial"/>
                <a:cs typeface="Arial"/>
              </a:rPr>
              <a:t>m</a:t>
            </a:r>
            <a:r>
              <a:rPr sz="3200" b="1" spc="125" dirty="0">
                <a:latin typeface="Arial"/>
                <a:cs typeface="Arial"/>
              </a:rPr>
              <a:t>p</a:t>
            </a:r>
            <a:r>
              <a:rPr sz="3200" b="1" spc="55" dirty="0">
                <a:latin typeface="Arial"/>
                <a:cs typeface="Arial"/>
              </a:rPr>
              <a:t>u</a:t>
            </a:r>
            <a:r>
              <a:rPr sz="3200" b="1" spc="280" dirty="0">
                <a:latin typeface="Arial"/>
                <a:cs typeface="Arial"/>
              </a:rPr>
              <a:t>t</a:t>
            </a:r>
            <a:r>
              <a:rPr sz="3200" b="1" spc="45" dirty="0">
                <a:latin typeface="Arial"/>
                <a:cs typeface="Arial"/>
              </a:rPr>
              <a:t>i</a:t>
            </a:r>
            <a:r>
              <a:rPr sz="3200" b="1" spc="80" dirty="0">
                <a:latin typeface="Arial"/>
                <a:cs typeface="Arial"/>
              </a:rPr>
              <a:t>n</a:t>
            </a:r>
            <a:r>
              <a:rPr sz="3200" b="1" spc="-95" dirty="0">
                <a:latin typeface="Arial"/>
                <a:cs typeface="Arial"/>
              </a:rPr>
              <a:t>g  </a:t>
            </a:r>
            <a:r>
              <a:rPr sz="3200" b="1" spc="70" dirty="0">
                <a:latin typeface="Arial"/>
                <a:cs typeface="Arial"/>
              </a:rPr>
              <a:t>Communication(ICCMC),Erode,India,2022,pp.807-811,doi: </a:t>
            </a:r>
            <a:r>
              <a:rPr sz="3200" b="1" spc="75" dirty="0">
                <a:latin typeface="Arial"/>
                <a:cs typeface="Arial"/>
              </a:rPr>
              <a:t> </a:t>
            </a:r>
            <a:r>
              <a:rPr sz="3200" b="1" spc="135" dirty="0">
                <a:latin typeface="Arial"/>
                <a:cs typeface="Arial"/>
              </a:rPr>
              <a:t>10.1109/ICCMC53470.2022.9754052.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indent="-461009" algn="just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73709" algn="l"/>
              </a:tabLst>
            </a:pPr>
            <a:r>
              <a:rPr spc="70" dirty="0"/>
              <a:t>https://docs.langchain.com/docs/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4"/>
            </a:pPr>
            <a:endParaRPr sz="3800" dirty="0"/>
          </a:p>
          <a:p>
            <a:pPr marL="12700" marR="5080" algn="just">
              <a:lnSpc>
                <a:spcPct val="115199"/>
              </a:lnSpc>
              <a:buAutoNum type="arabicPeriod" startAt="4"/>
              <a:tabLst>
                <a:tab pos="465455" algn="l"/>
              </a:tabLst>
            </a:pPr>
            <a:r>
              <a:rPr spc="-30" dirty="0"/>
              <a:t>P.</a:t>
            </a:r>
            <a:r>
              <a:rPr spc="-135" dirty="0"/>
              <a:t> </a:t>
            </a:r>
            <a:r>
              <a:rPr spc="-95" dirty="0"/>
              <a:t>S.</a:t>
            </a:r>
            <a:r>
              <a:rPr spc="-130" dirty="0"/>
              <a:t> </a:t>
            </a:r>
            <a:r>
              <a:rPr spc="60" dirty="0"/>
              <a:t>Devi,</a:t>
            </a:r>
            <a:r>
              <a:rPr spc="-130" dirty="0"/>
              <a:t> </a:t>
            </a:r>
            <a:r>
              <a:rPr spc="-95" dirty="0"/>
              <a:t>S.</a:t>
            </a:r>
            <a:r>
              <a:rPr spc="-130" dirty="0"/>
              <a:t> </a:t>
            </a:r>
            <a:r>
              <a:rPr spc="5" dirty="0"/>
              <a:t>Sarkar,</a:t>
            </a:r>
            <a:r>
              <a:rPr spc="-135" dirty="0"/>
              <a:t> </a:t>
            </a:r>
            <a:r>
              <a:rPr spc="-40" dirty="0"/>
              <a:t>T.</a:t>
            </a:r>
            <a:r>
              <a:rPr spc="-130" dirty="0"/>
              <a:t> </a:t>
            </a:r>
            <a:r>
              <a:rPr spc="-95" dirty="0"/>
              <a:t>S.</a:t>
            </a:r>
            <a:r>
              <a:rPr spc="-130" dirty="0"/>
              <a:t> </a:t>
            </a:r>
            <a:r>
              <a:rPr spc="-35" dirty="0"/>
              <a:t>Singh,</a:t>
            </a:r>
            <a:r>
              <a:rPr spc="-130" dirty="0"/>
              <a:t> </a:t>
            </a:r>
            <a:r>
              <a:rPr spc="-60" dirty="0"/>
              <a:t>L.</a:t>
            </a:r>
            <a:r>
              <a:rPr spc="-130" dirty="0"/>
              <a:t> </a:t>
            </a:r>
            <a:r>
              <a:rPr spc="60" dirty="0"/>
              <a:t>D.</a:t>
            </a:r>
            <a:r>
              <a:rPr spc="-135" dirty="0"/>
              <a:t> </a:t>
            </a:r>
            <a:r>
              <a:rPr spc="25" dirty="0"/>
              <a:t>Sharma,</a:t>
            </a:r>
            <a:r>
              <a:rPr spc="-130" dirty="0"/>
              <a:t> </a:t>
            </a:r>
            <a:r>
              <a:rPr spc="-45" dirty="0"/>
              <a:t>C.</a:t>
            </a:r>
            <a:r>
              <a:rPr spc="-130" dirty="0"/>
              <a:t> </a:t>
            </a:r>
            <a:r>
              <a:rPr spc="5" dirty="0"/>
              <a:t>Pankaj,</a:t>
            </a:r>
            <a:r>
              <a:rPr spc="-130" dirty="0"/>
              <a:t> </a:t>
            </a:r>
            <a:r>
              <a:rPr spc="65" dirty="0"/>
              <a:t>and</a:t>
            </a:r>
            <a:r>
              <a:rPr spc="-130" dirty="0"/>
              <a:t> </a:t>
            </a:r>
            <a:r>
              <a:rPr spc="-110" dirty="0"/>
              <a:t>K.</a:t>
            </a:r>
            <a:r>
              <a:rPr spc="-135" dirty="0"/>
              <a:t> </a:t>
            </a:r>
            <a:r>
              <a:rPr spc="-95" dirty="0"/>
              <a:t>R.</a:t>
            </a:r>
            <a:r>
              <a:rPr spc="-130" dirty="0"/>
              <a:t> </a:t>
            </a:r>
            <a:r>
              <a:rPr spc="-35" dirty="0"/>
              <a:t>Singh,</a:t>
            </a:r>
            <a:r>
              <a:rPr spc="-130" dirty="0"/>
              <a:t> </a:t>
            </a:r>
            <a:r>
              <a:rPr spc="-25" dirty="0"/>
              <a:t>"An</a:t>
            </a:r>
            <a:r>
              <a:rPr spc="-130" dirty="0"/>
              <a:t> </a:t>
            </a:r>
            <a:r>
              <a:rPr spc="40" dirty="0"/>
              <a:t>Approach </a:t>
            </a:r>
            <a:r>
              <a:rPr spc="-880" dirty="0"/>
              <a:t> </a:t>
            </a:r>
            <a:r>
              <a:rPr spc="155" dirty="0"/>
              <a:t>to</a:t>
            </a:r>
            <a:r>
              <a:rPr spc="160" dirty="0"/>
              <a:t> </a:t>
            </a:r>
            <a:r>
              <a:rPr spc="25" dirty="0"/>
              <a:t>Evaluating</a:t>
            </a:r>
            <a:r>
              <a:rPr spc="30" dirty="0"/>
              <a:t> </a:t>
            </a:r>
            <a:r>
              <a:rPr spc="50" dirty="0"/>
              <a:t>Subjective</a:t>
            </a:r>
            <a:r>
              <a:rPr spc="55" dirty="0"/>
              <a:t> </a:t>
            </a:r>
            <a:r>
              <a:rPr spc="-30" dirty="0"/>
              <a:t>Answers</a:t>
            </a:r>
            <a:r>
              <a:rPr spc="-25" dirty="0"/>
              <a:t> </a:t>
            </a:r>
            <a:r>
              <a:rPr spc="-50" dirty="0"/>
              <a:t>using</a:t>
            </a:r>
            <a:r>
              <a:rPr spc="-45" dirty="0"/>
              <a:t> </a:t>
            </a:r>
            <a:r>
              <a:rPr spc="-125" dirty="0"/>
              <a:t>BERT</a:t>
            </a:r>
            <a:r>
              <a:rPr spc="-120" dirty="0"/>
              <a:t> </a:t>
            </a:r>
            <a:r>
              <a:rPr spc="60" dirty="0"/>
              <a:t>model,"</a:t>
            </a:r>
            <a:r>
              <a:rPr spc="65" dirty="0"/>
              <a:t> </a:t>
            </a:r>
            <a:r>
              <a:rPr spc="110" dirty="0"/>
              <a:t>2022</a:t>
            </a:r>
            <a:r>
              <a:rPr spc="114" dirty="0"/>
              <a:t> </a:t>
            </a:r>
            <a:r>
              <a:rPr spc="-95" dirty="0"/>
              <a:t>IEEE</a:t>
            </a:r>
            <a:r>
              <a:rPr spc="-90" dirty="0"/>
              <a:t> </a:t>
            </a:r>
            <a:r>
              <a:rPr spc="100" dirty="0"/>
              <a:t>International </a:t>
            </a:r>
            <a:r>
              <a:rPr spc="105" dirty="0"/>
              <a:t> </a:t>
            </a:r>
            <a:r>
              <a:rPr spc="60" dirty="0"/>
              <a:t>Conference </a:t>
            </a:r>
            <a:r>
              <a:rPr spc="50" dirty="0"/>
              <a:t>on </a:t>
            </a:r>
            <a:r>
              <a:rPr spc="25" dirty="0"/>
              <a:t>Electronics, </a:t>
            </a:r>
            <a:r>
              <a:rPr spc="45" dirty="0"/>
              <a:t>Computing </a:t>
            </a:r>
            <a:r>
              <a:rPr spc="65" dirty="0"/>
              <a:t>and </a:t>
            </a:r>
            <a:r>
              <a:rPr spc="60" dirty="0"/>
              <a:t>Communication </a:t>
            </a:r>
            <a:r>
              <a:rPr spc="5" dirty="0"/>
              <a:t>Technologies </a:t>
            </a:r>
            <a:r>
              <a:rPr spc="10" dirty="0"/>
              <a:t>(CONNECT), </a:t>
            </a:r>
            <a:r>
              <a:rPr spc="-875" dirty="0"/>
              <a:t> </a:t>
            </a:r>
            <a:r>
              <a:rPr spc="20" dirty="0"/>
              <a:t>Bangalore,</a:t>
            </a:r>
            <a:r>
              <a:rPr spc="-140" dirty="0"/>
              <a:t> </a:t>
            </a:r>
            <a:r>
              <a:rPr spc="60" dirty="0"/>
              <a:t>India,</a:t>
            </a:r>
            <a:r>
              <a:rPr spc="-135" dirty="0"/>
              <a:t> </a:t>
            </a:r>
            <a:r>
              <a:rPr spc="85" dirty="0"/>
              <a:t>2022,</a:t>
            </a:r>
            <a:r>
              <a:rPr spc="-135" dirty="0"/>
              <a:t> </a:t>
            </a:r>
            <a:r>
              <a:rPr spc="65" dirty="0"/>
              <a:t>pp.</a:t>
            </a:r>
            <a:r>
              <a:rPr spc="-135" dirty="0"/>
              <a:t> </a:t>
            </a:r>
            <a:r>
              <a:rPr spc="65" dirty="0"/>
              <a:t>1-4,</a:t>
            </a:r>
            <a:r>
              <a:rPr spc="-135" dirty="0"/>
              <a:t> </a:t>
            </a:r>
            <a:r>
              <a:rPr dirty="0"/>
              <a:t>doi:</a:t>
            </a:r>
            <a:r>
              <a:rPr spc="-135" dirty="0"/>
              <a:t> </a:t>
            </a:r>
            <a:r>
              <a:rPr spc="105" dirty="0"/>
              <a:t>10.1109/CONECCT55679.2022.9865706.</a:t>
            </a:r>
          </a:p>
          <a:p>
            <a:pPr>
              <a:lnSpc>
                <a:spcPct val="100000"/>
              </a:lnSpc>
              <a:buFont typeface="Arial"/>
              <a:buAutoNum type="arabicPeriod" startAt="4"/>
            </a:pPr>
            <a:endParaRPr sz="3850" dirty="0"/>
          </a:p>
          <a:p>
            <a:pPr marL="12700" marR="68580" algn="just">
              <a:lnSpc>
                <a:spcPct val="115199"/>
              </a:lnSpc>
              <a:buAutoNum type="arabicPeriod" startAt="4"/>
              <a:tabLst>
                <a:tab pos="484505" algn="l"/>
              </a:tabLst>
            </a:pPr>
            <a:r>
              <a:rPr spc="60" dirty="0"/>
              <a:t>Patil,</a:t>
            </a:r>
            <a:r>
              <a:rPr spc="-130" dirty="0"/>
              <a:t> </a:t>
            </a:r>
            <a:r>
              <a:rPr spc="-25" dirty="0"/>
              <a:t>P.,</a:t>
            </a:r>
            <a:r>
              <a:rPr spc="-125" dirty="0"/>
              <a:t> </a:t>
            </a:r>
            <a:r>
              <a:rPr spc="60" dirty="0"/>
              <a:t>Patil,</a:t>
            </a:r>
            <a:r>
              <a:rPr spc="-125" dirty="0"/>
              <a:t> </a:t>
            </a:r>
            <a:r>
              <a:rPr spc="-65" dirty="0"/>
              <a:t>S.,</a:t>
            </a:r>
            <a:r>
              <a:rPr spc="-125" dirty="0"/>
              <a:t> </a:t>
            </a:r>
            <a:r>
              <a:rPr spc="75" dirty="0"/>
              <a:t>Miniyar,</a:t>
            </a:r>
            <a:r>
              <a:rPr spc="-125" dirty="0"/>
              <a:t> </a:t>
            </a:r>
            <a:r>
              <a:rPr spc="5" dirty="0"/>
              <a:t>V.,</a:t>
            </a:r>
            <a:r>
              <a:rPr spc="-130" dirty="0"/>
              <a:t> </a:t>
            </a:r>
            <a:r>
              <a:rPr spc="-180" dirty="0"/>
              <a:t>&amp;</a:t>
            </a:r>
            <a:r>
              <a:rPr spc="-125" dirty="0"/>
              <a:t> </a:t>
            </a:r>
            <a:r>
              <a:rPr spc="35" dirty="0"/>
              <a:t>Bandal,</a:t>
            </a:r>
            <a:r>
              <a:rPr spc="-125" dirty="0"/>
              <a:t> </a:t>
            </a:r>
            <a:r>
              <a:rPr spc="-50" dirty="0"/>
              <a:t>A.</a:t>
            </a:r>
            <a:r>
              <a:rPr spc="-125" dirty="0"/>
              <a:t> </a:t>
            </a:r>
            <a:r>
              <a:rPr spc="90" dirty="0"/>
              <a:t>(2018).</a:t>
            </a:r>
            <a:r>
              <a:rPr spc="-125" dirty="0"/>
              <a:t> </a:t>
            </a:r>
            <a:r>
              <a:rPr spc="50" dirty="0"/>
              <a:t>Subjective</a:t>
            </a:r>
            <a:r>
              <a:rPr spc="-130" dirty="0"/>
              <a:t> </a:t>
            </a:r>
            <a:r>
              <a:rPr spc="-5" dirty="0"/>
              <a:t>Answer</a:t>
            </a:r>
            <a:r>
              <a:rPr spc="-125" dirty="0"/>
              <a:t> </a:t>
            </a:r>
            <a:r>
              <a:rPr spc="45" dirty="0"/>
              <a:t>Evaluation</a:t>
            </a:r>
            <a:r>
              <a:rPr spc="-125" dirty="0"/>
              <a:t> </a:t>
            </a:r>
            <a:r>
              <a:rPr spc="-35" dirty="0"/>
              <a:t>Using </a:t>
            </a:r>
            <a:r>
              <a:rPr spc="-875" dirty="0"/>
              <a:t> </a:t>
            </a:r>
            <a:r>
              <a:rPr spc="75" dirty="0"/>
              <a:t>Machine</a:t>
            </a:r>
            <a:r>
              <a:rPr spc="-135" dirty="0"/>
              <a:t> </a:t>
            </a:r>
            <a:r>
              <a:rPr spc="10" dirty="0"/>
              <a:t>Learning.</a:t>
            </a:r>
            <a:r>
              <a:rPr spc="-135" dirty="0"/>
              <a:t> </a:t>
            </a:r>
            <a:r>
              <a:rPr spc="100" dirty="0"/>
              <a:t>International</a:t>
            </a:r>
            <a:r>
              <a:rPr spc="-130" dirty="0"/>
              <a:t> </a:t>
            </a:r>
            <a:r>
              <a:rPr spc="60" dirty="0"/>
              <a:t>Journal</a:t>
            </a:r>
            <a:r>
              <a:rPr spc="-135" dirty="0"/>
              <a:t> </a:t>
            </a:r>
            <a:r>
              <a:rPr spc="110" dirty="0"/>
              <a:t>of</a:t>
            </a:r>
            <a:r>
              <a:rPr spc="-135" dirty="0"/>
              <a:t> </a:t>
            </a:r>
            <a:r>
              <a:rPr spc="40" dirty="0"/>
              <a:t>Pure</a:t>
            </a:r>
            <a:r>
              <a:rPr spc="-130" dirty="0"/>
              <a:t> </a:t>
            </a:r>
            <a:r>
              <a:rPr spc="65" dirty="0"/>
              <a:t>and</a:t>
            </a:r>
            <a:r>
              <a:rPr spc="-135" dirty="0"/>
              <a:t> </a:t>
            </a:r>
            <a:r>
              <a:rPr spc="60" dirty="0"/>
              <a:t>Applied</a:t>
            </a:r>
            <a:r>
              <a:rPr spc="-135" dirty="0"/>
              <a:t> </a:t>
            </a:r>
            <a:r>
              <a:rPr spc="80" dirty="0"/>
              <a:t>Mathematics,</a:t>
            </a:r>
            <a:r>
              <a:rPr spc="-130" dirty="0"/>
              <a:t> </a:t>
            </a:r>
            <a:r>
              <a:rPr spc="50" dirty="0"/>
              <a:t>23</a:t>
            </a:r>
            <a:r>
              <a:rPr spc="-135" dirty="0"/>
              <a:t> </a:t>
            </a:r>
            <a:r>
              <a:rPr spc="125" dirty="0"/>
              <a:t>May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5460" y="1196"/>
              <a:ext cx="7002526" cy="98123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9032" y="4230619"/>
            <a:ext cx="7954645" cy="37896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0"/>
              </a:spcBef>
            </a:pPr>
            <a:r>
              <a:rPr sz="5300" i="1" spc="-25" dirty="0">
                <a:latin typeface="Arial"/>
                <a:cs typeface="Arial"/>
              </a:rPr>
              <a:t>The </a:t>
            </a:r>
            <a:r>
              <a:rPr sz="5300" i="1" spc="225" dirty="0">
                <a:latin typeface="Arial"/>
                <a:cs typeface="Arial"/>
              </a:rPr>
              <a:t>system </a:t>
            </a:r>
            <a:r>
              <a:rPr sz="5300" i="1" spc="140" dirty="0">
                <a:latin typeface="Arial"/>
                <a:cs typeface="Arial"/>
              </a:rPr>
              <a:t>can </a:t>
            </a:r>
            <a:r>
              <a:rPr sz="5300" i="1" spc="145" dirty="0">
                <a:latin typeface="Arial"/>
                <a:cs typeface="Arial"/>
              </a:rPr>
              <a:t> </a:t>
            </a:r>
            <a:r>
              <a:rPr sz="5300" i="1" spc="190" dirty="0">
                <a:latin typeface="Arial"/>
                <a:cs typeface="Arial"/>
              </a:rPr>
              <a:t>automate </a:t>
            </a:r>
            <a:r>
              <a:rPr sz="5300" i="1" spc="229" dirty="0">
                <a:latin typeface="Arial"/>
                <a:cs typeface="Arial"/>
              </a:rPr>
              <a:t>the </a:t>
            </a:r>
            <a:r>
              <a:rPr sz="5300" i="1" spc="145" dirty="0">
                <a:latin typeface="Arial"/>
                <a:cs typeface="Arial"/>
              </a:rPr>
              <a:t>task </a:t>
            </a:r>
            <a:r>
              <a:rPr sz="5300" i="1" spc="260" dirty="0">
                <a:latin typeface="Arial"/>
                <a:cs typeface="Arial"/>
              </a:rPr>
              <a:t>of </a:t>
            </a:r>
            <a:r>
              <a:rPr sz="5300" i="1" spc="265" dirty="0">
                <a:latin typeface="Arial"/>
                <a:cs typeface="Arial"/>
              </a:rPr>
              <a:t> </a:t>
            </a:r>
            <a:r>
              <a:rPr sz="5300" i="1" spc="90" dirty="0">
                <a:latin typeface="Arial"/>
                <a:cs typeface="Arial"/>
              </a:rPr>
              <a:t>evaluating</a:t>
            </a:r>
            <a:r>
              <a:rPr sz="5300" i="1" spc="30" dirty="0">
                <a:latin typeface="Arial"/>
                <a:cs typeface="Arial"/>
              </a:rPr>
              <a:t> </a:t>
            </a:r>
            <a:r>
              <a:rPr sz="5300" i="1" spc="90" dirty="0">
                <a:latin typeface="Arial"/>
                <a:cs typeface="Arial"/>
              </a:rPr>
              <a:t>answer</a:t>
            </a:r>
            <a:r>
              <a:rPr sz="5300" i="1" spc="30" dirty="0">
                <a:latin typeface="Arial"/>
                <a:cs typeface="Arial"/>
              </a:rPr>
              <a:t> </a:t>
            </a:r>
            <a:r>
              <a:rPr sz="5300" i="1" spc="155" dirty="0">
                <a:latin typeface="Arial"/>
                <a:cs typeface="Arial"/>
              </a:rPr>
              <a:t>sheets </a:t>
            </a:r>
            <a:r>
              <a:rPr sz="5300" i="1" spc="-1455" dirty="0">
                <a:latin typeface="Arial"/>
                <a:cs typeface="Arial"/>
              </a:rPr>
              <a:t> </a:t>
            </a:r>
            <a:r>
              <a:rPr sz="5300" i="1" spc="215" dirty="0">
                <a:latin typeface="Arial"/>
                <a:cs typeface="Arial"/>
              </a:rPr>
              <a:t>with</a:t>
            </a:r>
            <a:r>
              <a:rPr sz="5300" i="1" spc="40" dirty="0">
                <a:latin typeface="Arial"/>
                <a:cs typeface="Arial"/>
              </a:rPr>
              <a:t> </a:t>
            </a:r>
            <a:r>
              <a:rPr sz="5300" i="1" spc="229" dirty="0">
                <a:latin typeface="Arial"/>
                <a:cs typeface="Arial"/>
              </a:rPr>
              <a:t>the</a:t>
            </a:r>
            <a:r>
              <a:rPr sz="5300" i="1" spc="45" dirty="0">
                <a:latin typeface="Arial"/>
                <a:cs typeface="Arial"/>
              </a:rPr>
              <a:t> </a:t>
            </a:r>
            <a:r>
              <a:rPr sz="5300" i="1" spc="140" dirty="0">
                <a:latin typeface="Arial"/>
                <a:cs typeface="Arial"/>
              </a:rPr>
              <a:t>help</a:t>
            </a:r>
            <a:r>
              <a:rPr sz="5300" i="1" spc="45" dirty="0">
                <a:latin typeface="Arial"/>
                <a:cs typeface="Arial"/>
              </a:rPr>
              <a:t> </a:t>
            </a:r>
            <a:r>
              <a:rPr sz="5300" i="1" spc="260" dirty="0">
                <a:latin typeface="Arial"/>
                <a:cs typeface="Arial"/>
              </a:rPr>
              <a:t>of</a:t>
            </a:r>
            <a:r>
              <a:rPr sz="5300" i="1" spc="45" dirty="0">
                <a:latin typeface="Arial"/>
                <a:cs typeface="Arial"/>
              </a:rPr>
              <a:t> </a:t>
            </a:r>
            <a:r>
              <a:rPr sz="5300" i="1" spc="-114" dirty="0">
                <a:latin typeface="Arial"/>
                <a:cs typeface="Arial"/>
              </a:rPr>
              <a:t>AI</a:t>
            </a:r>
            <a:endParaRPr sz="5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9032" y="2301245"/>
            <a:ext cx="7389495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400" spc="165" dirty="0">
                <a:solidFill>
                  <a:srgbClr val="231F20"/>
                </a:solidFill>
                <a:latin typeface="Trebuchet MS"/>
                <a:cs typeface="Trebuchet MS"/>
              </a:rPr>
              <a:t>CONCLUSION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76070"/>
            <a:ext cx="7498715" cy="2810510"/>
          </a:xfrm>
          <a:custGeom>
            <a:avLst/>
            <a:gdLst/>
            <a:ahLst/>
            <a:cxnLst/>
            <a:rect l="l" t="t" r="r" b="b"/>
            <a:pathLst>
              <a:path w="7498715" h="2810509">
                <a:moveTo>
                  <a:pt x="7498601" y="1781810"/>
                </a:moveTo>
                <a:lnTo>
                  <a:pt x="967625" y="1781810"/>
                </a:lnTo>
                <a:lnTo>
                  <a:pt x="967625" y="0"/>
                </a:lnTo>
                <a:lnTo>
                  <a:pt x="0" y="0"/>
                </a:lnTo>
                <a:lnTo>
                  <a:pt x="0" y="1781810"/>
                </a:lnTo>
                <a:lnTo>
                  <a:pt x="0" y="2810510"/>
                </a:lnTo>
                <a:lnTo>
                  <a:pt x="7498601" y="2810510"/>
                </a:lnTo>
                <a:lnTo>
                  <a:pt x="7498601" y="17818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8345" y="4495971"/>
            <a:ext cx="5979671" cy="57987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7266" y="1239112"/>
            <a:ext cx="5344795" cy="154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950" spc="50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9950" spc="-17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9950" spc="-7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9950" spc="-67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9950" spc="-22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9950" spc="-70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9950" spc="-165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9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712" y="0"/>
            <a:ext cx="2227783" cy="30718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19320" y="2901697"/>
            <a:ext cx="1400810" cy="5141792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sz="4250" b="1" spc="-490" dirty="0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4250" dirty="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sz="4250" b="1" spc="-225" dirty="0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4250" dirty="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200"/>
              </a:spcBef>
            </a:pPr>
            <a:r>
              <a:rPr sz="4250" b="1" spc="-225" dirty="0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42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814"/>
              </a:spcBef>
            </a:pPr>
            <a:r>
              <a:rPr sz="4250" b="1" spc="-200" dirty="0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4250" dirty="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sz="4250" b="1" spc="-235" dirty="0">
                <a:solidFill>
                  <a:srgbClr val="363636"/>
                </a:solidFill>
                <a:latin typeface="Trebuchet MS"/>
                <a:cs typeface="Trebuchet MS"/>
              </a:rPr>
              <a:t>05</a:t>
            </a:r>
            <a:endParaRPr sz="4250" dirty="0">
              <a:latin typeface="Trebuchet MS"/>
              <a:cs typeface="Trebuchet MS"/>
            </a:endParaRPr>
          </a:p>
          <a:p>
            <a:pPr marL="405130">
              <a:lnSpc>
                <a:spcPct val="100000"/>
              </a:lnSpc>
              <a:spcBef>
                <a:spcPts val="1445"/>
              </a:spcBef>
            </a:pPr>
            <a:endParaRPr sz="42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4730" y="3323495"/>
            <a:ext cx="26765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5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5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5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50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5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5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2500" spc="330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5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50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5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729" y="4938885"/>
            <a:ext cx="677354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PROBLEM</a:t>
            </a:r>
            <a:r>
              <a:rPr sz="25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STATEMENT</a:t>
            </a:r>
            <a:r>
              <a:rPr sz="25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5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OBJECTIVE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730" y="4117713"/>
            <a:ext cx="554228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MOTIVATION</a:t>
            </a:r>
            <a:r>
              <a:rPr sz="25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5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CHALLENGES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827" y="5871530"/>
            <a:ext cx="466788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PROPOSED</a:t>
            </a:r>
            <a:r>
              <a:rPr sz="25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ARCHITECTURE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729" y="6620142"/>
            <a:ext cx="235204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CONCLUSION</a:t>
            </a:r>
            <a:endParaRPr sz="2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62992" y="337475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4296548" y="9570245"/>
                  </a:moveTo>
                  <a:lnTo>
                    <a:pt x="0" y="9570245"/>
                  </a:lnTo>
                  <a:lnTo>
                    <a:pt x="0" y="0"/>
                  </a:lnTo>
                  <a:lnTo>
                    <a:pt x="4296548" y="0"/>
                  </a:lnTo>
                  <a:lnTo>
                    <a:pt x="4296548" y="957024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190" y="4828880"/>
              <a:ext cx="9753598" cy="10286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8785" y="1049602"/>
              <a:ext cx="6172199" cy="82105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42190" y="3396303"/>
              <a:ext cx="9610090" cy="1949450"/>
            </a:xfrm>
            <a:custGeom>
              <a:avLst/>
              <a:gdLst/>
              <a:ahLst/>
              <a:cxnLst/>
              <a:rect l="l" t="t" r="r" b="b"/>
              <a:pathLst>
                <a:path w="9610090" h="1949450">
                  <a:moveTo>
                    <a:pt x="9610043" y="1948998"/>
                  </a:moveTo>
                  <a:lnTo>
                    <a:pt x="0" y="1948998"/>
                  </a:lnTo>
                  <a:lnTo>
                    <a:pt x="0" y="0"/>
                  </a:lnTo>
                  <a:lnTo>
                    <a:pt x="9610043" y="0"/>
                  </a:lnTo>
                  <a:lnTo>
                    <a:pt x="9610043" y="19489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190" y="7210023"/>
              <a:ext cx="9753598" cy="10286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42190" y="5777448"/>
              <a:ext cx="9610090" cy="1949450"/>
            </a:xfrm>
            <a:custGeom>
              <a:avLst/>
              <a:gdLst/>
              <a:ahLst/>
              <a:cxnLst/>
              <a:rect l="l" t="t" r="r" b="b"/>
              <a:pathLst>
                <a:path w="9610090" h="1949450">
                  <a:moveTo>
                    <a:pt x="9610043" y="1948998"/>
                  </a:moveTo>
                  <a:lnTo>
                    <a:pt x="0" y="1948998"/>
                  </a:lnTo>
                  <a:lnTo>
                    <a:pt x="0" y="0"/>
                  </a:lnTo>
                  <a:lnTo>
                    <a:pt x="9610043" y="0"/>
                  </a:lnTo>
                  <a:lnTo>
                    <a:pt x="9610043" y="19489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29490" y="1093279"/>
            <a:ext cx="7964805" cy="1348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650" spc="105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8650" spc="-5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8650" spc="-5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8650" spc="77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8650" spc="-14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8650" spc="37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8650" spc="90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8650" spc="44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8650" spc="-58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8650" spc="105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8650" spc="-14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8650" spc="-90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endParaRPr sz="86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4198" y="3593371"/>
            <a:ext cx="1190417" cy="12128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42190" y="3396303"/>
            <a:ext cx="9610090" cy="19494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485900" marR="54610">
              <a:lnSpc>
                <a:spcPct val="114900"/>
              </a:lnSpc>
              <a:spcBef>
                <a:spcPts val="715"/>
              </a:spcBef>
            </a:pPr>
            <a:r>
              <a:rPr sz="31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Millions</a:t>
            </a:r>
            <a:r>
              <a:rPr sz="3100" spc="4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3100" spc="4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students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take</a:t>
            </a:r>
            <a:r>
              <a:rPr sz="3100" spc="4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some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test. </a:t>
            </a:r>
            <a:r>
              <a:rPr sz="31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5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evaluate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that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sz="3100" spc="4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humans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hard </a:t>
            </a:r>
            <a:r>
              <a:rPr sz="3100" spc="-9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requires</a:t>
            </a:r>
            <a:r>
              <a:rPr sz="3100" spc="4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lot</a:t>
            </a:r>
            <a:r>
              <a:rPr sz="3100" spc="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3100" spc="4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1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manpower.</a:t>
            </a:r>
            <a:endParaRPr sz="310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3878" y="6162573"/>
            <a:ext cx="1157146" cy="117982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142190" y="5777448"/>
            <a:ext cx="9610090" cy="194945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766570" marR="229870" indent="137795">
              <a:lnSpc>
                <a:spcPct val="114599"/>
              </a:lnSpc>
              <a:spcBef>
                <a:spcPts val="1375"/>
              </a:spcBef>
            </a:pPr>
            <a:r>
              <a:rPr sz="300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3000" spc="4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solve</a:t>
            </a:r>
            <a:r>
              <a:rPr sz="3000" spc="4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this</a:t>
            </a:r>
            <a:r>
              <a:rPr sz="3000" spc="4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problem,</a:t>
            </a:r>
            <a:r>
              <a:rPr sz="3000" spc="4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3000" spc="4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system </a:t>
            </a:r>
            <a:r>
              <a:rPr sz="30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459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0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000" spc="4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000" spc="4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0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000" spc="4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32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00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000" spc="4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0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3000" spc="32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000" spc="22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00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3000" spc="-6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32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0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0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30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000" spc="32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000" spc="4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30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0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ll</a:t>
            </a:r>
            <a:r>
              <a:rPr sz="30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000" spc="22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0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30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s  </a:t>
            </a:r>
            <a:r>
              <a:rPr sz="300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3000" spc="4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papers</a:t>
            </a:r>
            <a:r>
              <a:rPr sz="3000" spc="4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-5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3000" spc="4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one</a:t>
            </a:r>
            <a:r>
              <a:rPr sz="3000" spc="4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go.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459754"/>
            <a:ext cx="4829624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564" y="993740"/>
            <a:ext cx="161709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20" dirty="0">
                <a:latin typeface="Verdana"/>
                <a:cs typeface="Verdana"/>
              </a:rPr>
              <a:t>M</a:t>
            </a:r>
            <a:r>
              <a:rPr sz="8000" spc="-585" dirty="0">
                <a:latin typeface="Verdana"/>
                <a:cs typeface="Verdana"/>
              </a:rPr>
              <a:t>O</a:t>
            </a:r>
            <a:r>
              <a:rPr sz="8000" spc="-725" dirty="0">
                <a:latin typeface="Verdana"/>
                <a:cs typeface="Verdana"/>
              </a:rPr>
              <a:t>T</a:t>
            </a:r>
            <a:r>
              <a:rPr sz="8000" spc="-1755" dirty="0">
                <a:latin typeface="Verdana"/>
                <a:cs typeface="Verdana"/>
              </a:rPr>
              <a:t>I</a:t>
            </a:r>
            <a:r>
              <a:rPr sz="8000" spc="-695" dirty="0">
                <a:latin typeface="Verdana"/>
                <a:cs typeface="Verdana"/>
              </a:rPr>
              <a:t>V</a:t>
            </a:r>
            <a:r>
              <a:rPr sz="8000" spc="-650" dirty="0">
                <a:latin typeface="Verdana"/>
                <a:cs typeface="Verdana"/>
              </a:rPr>
              <a:t>A</a:t>
            </a:r>
            <a:r>
              <a:rPr sz="8000" spc="-725" dirty="0">
                <a:latin typeface="Verdana"/>
                <a:cs typeface="Verdana"/>
              </a:rPr>
              <a:t>T</a:t>
            </a:r>
            <a:r>
              <a:rPr sz="8000" spc="-1755" dirty="0">
                <a:latin typeface="Verdana"/>
                <a:cs typeface="Verdana"/>
              </a:rPr>
              <a:t>I</a:t>
            </a:r>
            <a:r>
              <a:rPr sz="8000" spc="-585" dirty="0">
                <a:latin typeface="Verdana"/>
                <a:cs typeface="Verdana"/>
              </a:rPr>
              <a:t>O</a:t>
            </a:r>
            <a:r>
              <a:rPr sz="8000" spc="-515" dirty="0">
                <a:latin typeface="Verdana"/>
                <a:cs typeface="Verdana"/>
              </a:rPr>
              <a:t>N</a:t>
            </a:r>
            <a:r>
              <a:rPr sz="8000" spc="-850" dirty="0">
                <a:latin typeface="Verdana"/>
                <a:cs typeface="Verdana"/>
              </a:rPr>
              <a:t> </a:t>
            </a:r>
            <a:r>
              <a:rPr sz="8000" spc="-650" dirty="0">
                <a:latin typeface="Verdana"/>
                <a:cs typeface="Verdana"/>
              </a:rPr>
              <a:t>A</a:t>
            </a:r>
            <a:r>
              <a:rPr sz="8000" spc="-520" dirty="0">
                <a:latin typeface="Verdana"/>
                <a:cs typeface="Verdana"/>
              </a:rPr>
              <a:t>N</a:t>
            </a:r>
            <a:r>
              <a:rPr sz="8000" spc="-540" dirty="0">
                <a:latin typeface="Verdana"/>
                <a:cs typeface="Verdana"/>
              </a:rPr>
              <a:t>D</a:t>
            </a:r>
            <a:r>
              <a:rPr sz="8000" spc="-850" dirty="0">
                <a:latin typeface="Verdana"/>
                <a:cs typeface="Verdana"/>
              </a:rPr>
              <a:t> </a:t>
            </a:r>
            <a:r>
              <a:rPr sz="8000" spc="-195" dirty="0">
                <a:latin typeface="Verdana"/>
                <a:cs typeface="Verdana"/>
              </a:rPr>
              <a:t>C</a:t>
            </a:r>
            <a:r>
              <a:rPr sz="8000" spc="-405" dirty="0">
                <a:latin typeface="Verdana"/>
                <a:cs typeface="Verdana"/>
              </a:rPr>
              <a:t>H</a:t>
            </a:r>
            <a:r>
              <a:rPr sz="8000" spc="-650" dirty="0">
                <a:latin typeface="Verdana"/>
                <a:cs typeface="Verdana"/>
              </a:rPr>
              <a:t>A</a:t>
            </a:r>
            <a:r>
              <a:rPr sz="8000" spc="-480" dirty="0">
                <a:latin typeface="Verdana"/>
                <a:cs typeface="Verdana"/>
              </a:rPr>
              <a:t>LL</a:t>
            </a:r>
            <a:r>
              <a:rPr sz="8000" spc="-560" dirty="0">
                <a:latin typeface="Verdana"/>
                <a:cs typeface="Verdana"/>
              </a:rPr>
              <a:t>E</a:t>
            </a:r>
            <a:r>
              <a:rPr sz="8000" spc="-520" dirty="0">
                <a:latin typeface="Verdana"/>
                <a:cs typeface="Verdana"/>
              </a:rPr>
              <a:t>N</a:t>
            </a:r>
            <a:r>
              <a:rPr sz="8000" spc="-540" dirty="0">
                <a:latin typeface="Verdana"/>
                <a:cs typeface="Verdana"/>
              </a:rPr>
              <a:t>G</a:t>
            </a:r>
            <a:r>
              <a:rPr sz="8000" spc="-560" dirty="0">
                <a:latin typeface="Verdana"/>
                <a:cs typeface="Verdana"/>
              </a:rPr>
              <a:t>E</a:t>
            </a:r>
            <a:r>
              <a:rPr sz="8000" spc="-780" dirty="0">
                <a:latin typeface="Verdana"/>
                <a:cs typeface="Verdana"/>
              </a:rPr>
              <a:t>S</a:t>
            </a:r>
            <a:endParaRPr sz="80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098" y="3195482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098" y="3843182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098" y="5138582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2519" y="2875810"/>
            <a:ext cx="16834485" cy="391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3650" spc="-35" dirty="0">
                <a:latin typeface="Verdana"/>
                <a:cs typeface="Verdana"/>
              </a:rPr>
              <a:t>To aid </a:t>
            </a:r>
            <a:r>
              <a:rPr sz="3650" spc="-15" dirty="0">
                <a:latin typeface="Verdana"/>
                <a:cs typeface="Verdana"/>
              </a:rPr>
              <a:t>the </a:t>
            </a:r>
            <a:r>
              <a:rPr sz="3650" spc="-10" dirty="0">
                <a:latin typeface="Verdana"/>
                <a:cs typeface="Verdana"/>
              </a:rPr>
              <a:t>educational </a:t>
            </a:r>
            <a:r>
              <a:rPr sz="3650" spc="10" dirty="0">
                <a:latin typeface="Verdana"/>
                <a:cs typeface="Verdana"/>
              </a:rPr>
              <a:t>sector </a:t>
            </a:r>
            <a:r>
              <a:rPr sz="3650" spc="-35" dirty="0">
                <a:latin typeface="Verdana"/>
                <a:cs typeface="Verdana"/>
              </a:rPr>
              <a:t>in </a:t>
            </a:r>
            <a:r>
              <a:rPr sz="3650" spc="-40" dirty="0">
                <a:latin typeface="Verdana"/>
                <a:cs typeface="Verdana"/>
              </a:rPr>
              <a:t>performing </a:t>
            </a:r>
            <a:r>
              <a:rPr sz="3650" spc="-20" dirty="0">
                <a:latin typeface="Verdana"/>
                <a:cs typeface="Verdana"/>
              </a:rPr>
              <a:t>their </a:t>
            </a:r>
            <a:r>
              <a:rPr sz="3650" spc="-10" dirty="0">
                <a:latin typeface="Verdana"/>
                <a:cs typeface="Verdana"/>
              </a:rPr>
              <a:t>other </a:t>
            </a:r>
            <a:r>
              <a:rPr sz="3650" spc="-15" dirty="0">
                <a:latin typeface="Verdana"/>
                <a:cs typeface="Verdana"/>
              </a:rPr>
              <a:t>duties efficiently. </a:t>
            </a:r>
            <a:r>
              <a:rPr sz="3650" spc="-1270" dirty="0">
                <a:latin typeface="Verdana"/>
                <a:cs typeface="Verdana"/>
              </a:rPr>
              <a:t> </a:t>
            </a:r>
            <a:r>
              <a:rPr sz="3650" spc="-35" dirty="0">
                <a:latin typeface="Verdana"/>
                <a:cs typeface="Verdana"/>
              </a:rPr>
              <a:t>To</a:t>
            </a:r>
            <a:r>
              <a:rPr sz="3650" spc="-160" dirty="0">
                <a:latin typeface="Verdana"/>
                <a:cs typeface="Verdana"/>
              </a:rPr>
              <a:t> </a:t>
            </a:r>
            <a:r>
              <a:rPr sz="3650" spc="-5" dirty="0">
                <a:latin typeface="Verdana"/>
                <a:cs typeface="Verdana"/>
              </a:rPr>
              <a:t>reduce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15" dirty="0">
                <a:latin typeface="Verdana"/>
                <a:cs typeface="Verdana"/>
              </a:rPr>
              <a:t>the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90" dirty="0">
                <a:latin typeface="Verdana"/>
                <a:cs typeface="Verdana"/>
              </a:rPr>
              <a:t>manual</a:t>
            </a:r>
            <a:r>
              <a:rPr sz="3650" spc="-160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labor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35" dirty="0">
                <a:latin typeface="Verdana"/>
                <a:cs typeface="Verdana"/>
              </a:rPr>
              <a:t>in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25" dirty="0">
                <a:latin typeface="Verdana"/>
                <a:cs typeface="Verdana"/>
              </a:rPr>
              <a:t>trivial</a:t>
            </a:r>
            <a:r>
              <a:rPr sz="3650" spc="-160" dirty="0">
                <a:latin typeface="Verdana"/>
                <a:cs typeface="Verdana"/>
              </a:rPr>
              <a:t> </a:t>
            </a:r>
            <a:r>
              <a:rPr sz="3650" spc="-114" dirty="0">
                <a:latin typeface="Verdana"/>
                <a:cs typeface="Verdana"/>
              </a:rPr>
              <a:t>tasks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15" dirty="0">
                <a:latin typeface="Verdana"/>
                <a:cs typeface="Verdana"/>
              </a:rPr>
              <a:t>such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114" dirty="0">
                <a:latin typeface="Verdana"/>
                <a:cs typeface="Verdana"/>
              </a:rPr>
              <a:t>as</a:t>
            </a:r>
            <a:r>
              <a:rPr sz="3650" spc="-160" dirty="0">
                <a:latin typeface="Verdana"/>
                <a:cs typeface="Verdana"/>
              </a:rPr>
              <a:t> </a:t>
            </a:r>
            <a:r>
              <a:rPr sz="3650" spc="-50" dirty="0">
                <a:latin typeface="Verdana"/>
                <a:cs typeface="Verdana"/>
              </a:rPr>
              <a:t>comparing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15" dirty="0">
                <a:latin typeface="Verdana"/>
                <a:cs typeface="Verdana"/>
              </a:rPr>
              <a:t>the</a:t>
            </a:r>
            <a:r>
              <a:rPr sz="3650" spc="-155" dirty="0">
                <a:latin typeface="Verdana"/>
                <a:cs typeface="Verdana"/>
              </a:rPr>
              <a:t> </a:t>
            </a:r>
            <a:r>
              <a:rPr sz="3650" spc="-80" dirty="0">
                <a:latin typeface="Verdana"/>
                <a:cs typeface="Verdana"/>
              </a:rPr>
              <a:t>answers </a:t>
            </a:r>
            <a:r>
              <a:rPr sz="3650" spc="-1270" dirty="0">
                <a:latin typeface="Verdana"/>
                <a:cs typeface="Verdana"/>
              </a:rPr>
              <a:t> </a:t>
            </a:r>
            <a:r>
              <a:rPr sz="3650" spc="-30" dirty="0">
                <a:latin typeface="Verdana"/>
                <a:cs typeface="Verdana"/>
              </a:rPr>
              <a:t>with</a:t>
            </a:r>
            <a:r>
              <a:rPr sz="3650" spc="-390" dirty="0">
                <a:latin typeface="Verdana"/>
                <a:cs typeface="Verdana"/>
              </a:rPr>
              <a:t> </a:t>
            </a:r>
            <a:r>
              <a:rPr sz="3650" spc="-155" dirty="0">
                <a:latin typeface="Verdana"/>
                <a:cs typeface="Verdana"/>
              </a:rPr>
              <a:t>a</a:t>
            </a:r>
            <a:r>
              <a:rPr sz="3650" spc="-385" dirty="0">
                <a:latin typeface="Verdana"/>
                <a:cs typeface="Verdana"/>
              </a:rPr>
              <a:t> </a:t>
            </a:r>
            <a:r>
              <a:rPr sz="3650" spc="30" dirty="0">
                <a:latin typeface="Verdana"/>
                <a:cs typeface="Verdana"/>
              </a:rPr>
              <a:t>correct</a:t>
            </a:r>
            <a:r>
              <a:rPr sz="3650" spc="-385" dirty="0">
                <a:latin typeface="Verdana"/>
                <a:cs typeface="Verdana"/>
              </a:rPr>
              <a:t> </a:t>
            </a:r>
            <a:r>
              <a:rPr sz="3650" spc="-40" dirty="0">
                <a:latin typeface="Verdana"/>
                <a:cs typeface="Verdana"/>
              </a:rPr>
              <a:t>solution.</a:t>
            </a:r>
            <a:endParaRPr sz="3650" dirty="0">
              <a:latin typeface="Verdana"/>
              <a:cs typeface="Verdana"/>
            </a:endParaRPr>
          </a:p>
          <a:p>
            <a:pPr marL="12700" marR="5080" algn="just">
              <a:lnSpc>
                <a:spcPct val="116399"/>
              </a:lnSpc>
              <a:spcBef>
                <a:spcPts val="5"/>
              </a:spcBef>
            </a:pPr>
            <a:r>
              <a:rPr sz="3650" spc="-35" dirty="0">
                <a:latin typeface="Verdana"/>
                <a:cs typeface="Verdana"/>
              </a:rPr>
              <a:t>Leads </a:t>
            </a:r>
            <a:r>
              <a:rPr sz="3650" spc="55" dirty="0">
                <a:latin typeface="Verdana"/>
                <a:cs typeface="Verdana"/>
              </a:rPr>
              <a:t>to </a:t>
            </a:r>
            <a:r>
              <a:rPr sz="3650" spc="-30" dirty="0">
                <a:latin typeface="Verdana"/>
                <a:cs typeface="Verdana"/>
              </a:rPr>
              <a:t>teachers </a:t>
            </a:r>
            <a:r>
              <a:rPr sz="3650" spc="-45" dirty="0">
                <a:latin typeface="Verdana"/>
                <a:cs typeface="Verdana"/>
              </a:rPr>
              <a:t>spending </a:t>
            </a:r>
            <a:r>
              <a:rPr sz="3650" spc="-60" dirty="0">
                <a:latin typeface="Verdana"/>
                <a:cs typeface="Verdana"/>
              </a:rPr>
              <a:t>more </a:t>
            </a:r>
            <a:r>
              <a:rPr sz="3650" spc="-55" dirty="0">
                <a:latin typeface="Verdana"/>
                <a:cs typeface="Verdana"/>
              </a:rPr>
              <a:t>time </a:t>
            </a:r>
            <a:r>
              <a:rPr sz="3650" spc="-50" dirty="0">
                <a:latin typeface="Verdana"/>
                <a:cs typeface="Verdana"/>
              </a:rPr>
              <a:t>teaching </a:t>
            </a:r>
            <a:r>
              <a:rPr sz="3650" spc="-55" dirty="0">
                <a:latin typeface="Verdana"/>
                <a:cs typeface="Verdana"/>
              </a:rPr>
              <a:t>students, </a:t>
            </a:r>
            <a:r>
              <a:rPr sz="3650" spc="-50" dirty="0">
                <a:latin typeface="Verdana"/>
                <a:cs typeface="Verdana"/>
              </a:rPr>
              <a:t>preparing </a:t>
            </a:r>
            <a:r>
              <a:rPr sz="3650" spc="-155" dirty="0">
                <a:latin typeface="Verdana"/>
                <a:cs typeface="Verdana"/>
              </a:rPr>
              <a:t>a </a:t>
            </a:r>
            <a:r>
              <a:rPr sz="3650" spc="-150" dirty="0">
                <a:latin typeface="Verdana"/>
                <a:cs typeface="Verdana"/>
              </a:rPr>
              <a:t> </a:t>
            </a:r>
            <a:r>
              <a:rPr sz="3650" spc="5" dirty="0">
                <a:latin typeface="Verdana"/>
                <a:cs typeface="Verdana"/>
              </a:rPr>
              <a:t>better </a:t>
            </a:r>
            <a:r>
              <a:rPr sz="3650" spc="-50" dirty="0">
                <a:latin typeface="Verdana"/>
                <a:cs typeface="Verdana"/>
              </a:rPr>
              <a:t>curriculum, </a:t>
            </a:r>
            <a:r>
              <a:rPr sz="3650" spc="-40" dirty="0">
                <a:latin typeface="Verdana"/>
                <a:cs typeface="Verdana"/>
              </a:rPr>
              <a:t>and </a:t>
            </a:r>
            <a:r>
              <a:rPr sz="3650" spc="-70" dirty="0">
                <a:latin typeface="Verdana"/>
                <a:cs typeface="Verdana"/>
              </a:rPr>
              <a:t>evaluating </a:t>
            </a:r>
            <a:r>
              <a:rPr sz="3650" spc="-20" dirty="0">
                <a:latin typeface="Verdana"/>
                <a:cs typeface="Verdana"/>
              </a:rPr>
              <a:t>their tests </a:t>
            </a:r>
            <a:r>
              <a:rPr sz="3650" spc="-30" dirty="0">
                <a:latin typeface="Verdana"/>
                <a:cs typeface="Verdana"/>
              </a:rPr>
              <a:t>with </a:t>
            </a:r>
            <a:r>
              <a:rPr sz="3650" spc="-40" dirty="0">
                <a:latin typeface="Verdana"/>
                <a:cs typeface="Verdana"/>
              </a:rPr>
              <a:t>less </a:t>
            </a:r>
            <a:r>
              <a:rPr sz="3650" spc="-100" dirty="0">
                <a:latin typeface="Verdana"/>
                <a:cs typeface="Verdana"/>
              </a:rPr>
              <a:t>human </a:t>
            </a:r>
            <a:r>
              <a:rPr sz="3650" spc="-35" dirty="0">
                <a:latin typeface="Verdana"/>
                <a:cs typeface="Verdana"/>
              </a:rPr>
              <a:t>errors </a:t>
            </a:r>
            <a:r>
              <a:rPr sz="3650" spc="-40" dirty="0">
                <a:latin typeface="Verdana"/>
                <a:cs typeface="Verdana"/>
              </a:rPr>
              <a:t>and </a:t>
            </a:r>
            <a:r>
              <a:rPr sz="3650" spc="-35" dirty="0">
                <a:latin typeface="Verdana"/>
                <a:cs typeface="Verdana"/>
              </a:rPr>
              <a:t> </a:t>
            </a:r>
            <a:r>
              <a:rPr sz="3650" spc="-60" dirty="0">
                <a:latin typeface="Verdana"/>
                <a:cs typeface="Verdana"/>
              </a:rPr>
              <a:t>more</a:t>
            </a:r>
            <a:r>
              <a:rPr sz="3650" spc="-390" dirty="0">
                <a:latin typeface="Verdana"/>
                <a:cs typeface="Verdana"/>
              </a:rPr>
              <a:t> </a:t>
            </a:r>
            <a:r>
              <a:rPr sz="3650" spc="-60" dirty="0">
                <a:latin typeface="Verdana"/>
                <a:cs typeface="Verdana"/>
              </a:rPr>
              <a:t>transparency.</a:t>
            </a:r>
            <a:endParaRPr sz="3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90"/>
              </a:spcBef>
            </a:pPr>
            <a:r>
              <a:rPr spc="-100" dirty="0"/>
              <a:t>PROBLEM</a:t>
            </a:r>
            <a:r>
              <a:rPr spc="275" dirty="0"/>
              <a:t> </a:t>
            </a:r>
            <a:r>
              <a:rPr spc="-380" dirty="0"/>
              <a:t>STATEMENT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64734" y="1247725"/>
            <a:ext cx="918210" cy="961390"/>
            <a:chOff x="4364734" y="1247725"/>
            <a:chExt cx="918210" cy="961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424" y="1992600"/>
              <a:ext cx="245894" cy="2162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16275" y="1470471"/>
              <a:ext cx="456565" cy="539750"/>
            </a:xfrm>
            <a:custGeom>
              <a:avLst/>
              <a:gdLst/>
              <a:ahLst/>
              <a:cxnLst/>
              <a:rect l="l" t="t" r="r" b="b"/>
              <a:pathLst>
                <a:path w="456564" h="539750">
                  <a:moveTo>
                    <a:pt x="322982" y="539397"/>
                  </a:moveTo>
                  <a:lnTo>
                    <a:pt x="323476" y="476206"/>
                  </a:lnTo>
                  <a:lnTo>
                    <a:pt x="347254" y="423582"/>
                  </a:lnTo>
                  <a:lnTo>
                    <a:pt x="369265" y="391997"/>
                  </a:lnTo>
                  <a:lnTo>
                    <a:pt x="376851" y="381903"/>
                  </a:lnTo>
                  <a:lnTo>
                    <a:pt x="386328" y="369276"/>
                  </a:lnTo>
                  <a:lnTo>
                    <a:pt x="412555" y="329627"/>
                  </a:lnTo>
                  <a:lnTo>
                    <a:pt x="436280" y="262001"/>
                  </a:lnTo>
                  <a:lnTo>
                    <a:pt x="439543" y="226251"/>
                  </a:lnTo>
                  <a:lnTo>
                    <a:pt x="436867" y="190343"/>
                  </a:lnTo>
                  <a:lnTo>
                    <a:pt x="418766" y="132332"/>
                  </a:lnTo>
                  <a:lnTo>
                    <a:pt x="385425" y="83123"/>
                  </a:lnTo>
                  <a:lnTo>
                    <a:pt x="348570" y="52438"/>
                  </a:lnTo>
                  <a:lnTo>
                    <a:pt x="304342" y="30587"/>
                  </a:lnTo>
                  <a:lnTo>
                    <a:pt x="254821" y="18324"/>
                  </a:lnTo>
                  <a:lnTo>
                    <a:pt x="202089" y="16404"/>
                  </a:lnTo>
                  <a:lnTo>
                    <a:pt x="174367" y="19703"/>
                  </a:lnTo>
                  <a:lnTo>
                    <a:pt x="111129" y="40754"/>
                  </a:lnTo>
                  <a:lnTo>
                    <a:pt x="54093" y="89042"/>
                  </a:lnTo>
                  <a:lnTo>
                    <a:pt x="34343" y="122128"/>
                  </a:lnTo>
                  <a:lnTo>
                    <a:pt x="21538" y="159240"/>
                  </a:lnTo>
                  <a:lnTo>
                    <a:pt x="16403" y="198820"/>
                  </a:lnTo>
                  <a:lnTo>
                    <a:pt x="18893" y="236825"/>
                  </a:lnTo>
                  <a:lnTo>
                    <a:pt x="28158" y="274477"/>
                  </a:lnTo>
                  <a:lnTo>
                    <a:pt x="43897" y="310877"/>
                  </a:lnTo>
                  <a:lnTo>
                    <a:pt x="65810" y="345129"/>
                  </a:lnTo>
                  <a:lnTo>
                    <a:pt x="97403" y="382060"/>
                  </a:lnTo>
                  <a:lnTo>
                    <a:pt x="107520" y="393264"/>
                  </a:lnTo>
                  <a:lnTo>
                    <a:pt x="136396" y="429038"/>
                  </a:lnTo>
                  <a:lnTo>
                    <a:pt x="162093" y="485974"/>
                  </a:lnTo>
                  <a:lnTo>
                    <a:pt x="164776" y="513577"/>
                  </a:lnTo>
                  <a:lnTo>
                    <a:pt x="160394" y="539319"/>
                  </a:lnTo>
                  <a:lnTo>
                    <a:pt x="144813" y="534217"/>
                  </a:lnTo>
                  <a:lnTo>
                    <a:pt x="148435" y="512223"/>
                  </a:lnTo>
                  <a:lnTo>
                    <a:pt x="145865" y="488363"/>
                  </a:lnTo>
                  <a:lnTo>
                    <a:pt x="122928" y="438417"/>
                  </a:lnTo>
                  <a:lnTo>
                    <a:pt x="95110" y="404045"/>
                  </a:lnTo>
                  <a:lnTo>
                    <a:pt x="76968" y="383990"/>
                  </a:lnTo>
                  <a:lnTo>
                    <a:pt x="68677" y="374618"/>
                  </a:lnTo>
                  <a:lnTo>
                    <a:pt x="29343" y="318510"/>
                  </a:lnTo>
                  <a:lnTo>
                    <a:pt x="12537" y="279559"/>
                  </a:lnTo>
                  <a:lnTo>
                    <a:pt x="2646" y="239210"/>
                  </a:lnTo>
                  <a:lnTo>
                    <a:pt x="0" y="198428"/>
                  </a:lnTo>
                  <a:lnTo>
                    <a:pt x="5646" y="155389"/>
                  </a:lnTo>
                  <a:lnTo>
                    <a:pt x="19653" y="115000"/>
                  </a:lnTo>
                  <a:lnTo>
                    <a:pt x="41235" y="78953"/>
                  </a:lnTo>
                  <a:lnTo>
                    <a:pt x="69607" y="48939"/>
                  </a:lnTo>
                  <a:lnTo>
                    <a:pt x="103246" y="26380"/>
                  </a:lnTo>
                  <a:lnTo>
                    <a:pt x="171347" y="3573"/>
                  </a:lnTo>
                  <a:lnTo>
                    <a:pt x="201110" y="0"/>
                  </a:lnTo>
                  <a:lnTo>
                    <a:pt x="257449" y="2094"/>
                  </a:lnTo>
                  <a:lnTo>
                    <a:pt x="310459" y="15315"/>
                  </a:lnTo>
                  <a:lnTo>
                    <a:pt x="357898" y="38853"/>
                  </a:lnTo>
                  <a:lnTo>
                    <a:pt x="397522" y="71898"/>
                  </a:lnTo>
                  <a:lnTo>
                    <a:pt x="433589" y="125116"/>
                  </a:lnTo>
                  <a:lnTo>
                    <a:pt x="453153" y="187753"/>
                  </a:lnTo>
                  <a:lnTo>
                    <a:pt x="456021" y="226387"/>
                  </a:lnTo>
                  <a:lnTo>
                    <a:pt x="452512" y="264852"/>
                  </a:lnTo>
                  <a:lnTo>
                    <a:pt x="442787" y="302227"/>
                  </a:lnTo>
                  <a:lnTo>
                    <a:pt x="427002" y="337594"/>
                  </a:lnTo>
                  <a:lnTo>
                    <a:pt x="399750" y="378849"/>
                  </a:lnTo>
                  <a:lnTo>
                    <a:pt x="382569" y="401715"/>
                  </a:lnTo>
                  <a:lnTo>
                    <a:pt x="375173" y="411759"/>
                  </a:lnTo>
                  <a:lnTo>
                    <a:pt x="349219" y="454116"/>
                  </a:lnTo>
                  <a:lnTo>
                    <a:pt x="335256" y="506658"/>
                  </a:lnTo>
                  <a:lnTo>
                    <a:pt x="338720" y="534688"/>
                  </a:lnTo>
                  <a:lnTo>
                    <a:pt x="322982" y="539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3707" y="1762980"/>
              <a:ext cx="199995" cy="2437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60" y="1767485"/>
              <a:ext cx="118401" cy="770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7170" y="1276791"/>
              <a:ext cx="82265" cy="1171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3140" y="1247725"/>
              <a:ext cx="68614" cy="12274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49528" y="1478779"/>
              <a:ext cx="119380" cy="62230"/>
            </a:xfrm>
            <a:custGeom>
              <a:avLst/>
              <a:gdLst/>
              <a:ahLst/>
              <a:cxnLst/>
              <a:rect l="l" t="t" r="r" b="b"/>
              <a:pathLst>
                <a:path w="119379" h="62230">
                  <a:moveTo>
                    <a:pt x="23567" y="62138"/>
                  </a:moveTo>
                  <a:lnTo>
                    <a:pt x="10570" y="59704"/>
                  </a:lnTo>
                  <a:lnTo>
                    <a:pt x="4110" y="56015"/>
                  </a:lnTo>
                  <a:lnTo>
                    <a:pt x="1957" y="50678"/>
                  </a:lnTo>
                  <a:lnTo>
                    <a:pt x="0" y="45851"/>
                  </a:lnTo>
                  <a:lnTo>
                    <a:pt x="1996" y="40631"/>
                  </a:lnTo>
                  <a:lnTo>
                    <a:pt x="9278" y="33331"/>
                  </a:lnTo>
                  <a:lnTo>
                    <a:pt x="14328" y="30898"/>
                  </a:lnTo>
                  <a:lnTo>
                    <a:pt x="19261" y="28582"/>
                  </a:lnTo>
                  <a:lnTo>
                    <a:pt x="53367" y="12423"/>
                  </a:lnTo>
                  <a:lnTo>
                    <a:pt x="64753" y="7036"/>
                  </a:lnTo>
                  <a:lnTo>
                    <a:pt x="73589" y="3253"/>
                  </a:lnTo>
                  <a:lnTo>
                    <a:pt x="83035" y="556"/>
                  </a:lnTo>
                  <a:lnTo>
                    <a:pt x="92599" y="0"/>
                  </a:lnTo>
                  <a:lnTo>
                    <a:pt x="101788" y="2641"/>
                  </a:lnTo>
                  <a:lnTo>
                    <a:pt x="119170" y="31016"/>
                  </a:lnTo>
                  <a:lnTo>
                    <a:pt x="116743" y="37923"/>
                  </a:lnTo>
                  <a:lnTo>
                    <a:pt x="104114" y="49634"/>
                  </a:lnTo>
                  <a:lnTo>
                    <a:pt x="81743" y="55785"/>
                  </a:lnTo>
                  <a:lnTo>
                    <a:pt x="56789" y="58647"/>
                  </a:lnTo>
                  <a:lnTo>
                    <a:pt x="36408" y="60489"/>
                  </a:lnTo>
                  <a:lnTo>
                    <a:pt x="30066" y="61314"/>
                  </a:lnTo>
                  <a:lnTo>
                    <a:pt x="23567" y="621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8307" y="1394709"/>
              <a:ext cx="122459" cy="768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64734" y="1605678"/>
              <a:ext cx="137160" cy="58419"/>
            </a:xfrm>
            <a:custGeom>
              <a:avLst/>
              <a:gdLst/>
              <a:ahLst/>
              <a:cxnLst/>
              <a:rect l="l" t="t" r="r" b="b"/>
              <a:pathLst>
                <a:path w="137160" h="58419">
                  <a:moveTo>
                    <a:pt x="47379" y="58233"/>
                  </a:moveTo>
                  <a:lnTo>
                    <a:pt x="4568" y="43604"/>
                  </a:lnTo>
                  <a:lnTo>
                    <a:pt x="0" y="15290"/>
                  </a:lnTo>
                  <a:lnTo>
                    <a:pt x="5173" y="6196"/>
                  </a:lnTo>
                  <a:lnTo>
                    <a:pt x="34604" y="0"/>
                  </a:lnTo>
                  <a:lnTo>
                    <a:pt x="78926" y="1070"/>
                  </a:lnTo>
                  <a:lnTo>
                    <a:pt x="119305" y="12228"/>
                  </a:lnTo>
                  <a:lnTo>
                    <a:pt x="136911" y="36298"/>
                  </a:lnTo>
                  <a:lnTo>
                    <a:pt x="128699" y="44301"/>
                  </a:lnTo>
                  <a:lnTo>
                    <a:pt x="108474" y="50843"/>
                  </a:lnTo>
                  <a:lnTo>
                    <a:pt x="82766" y="55509"/>
                  </a:lnTo>
                  <a:lnTo>
                    <a:pt x="58103" y="57883"/>
                  </a:lnTo>
                  <a:lnTo>
                    <a:pt x="47379" y="58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3506" y="1831731"/>
              <a:ext cx="103197" cy="7978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496916" y="3128730"/>
            <a:ext cx="11899900" cy="175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1695" marR="5080" indent="-4659630">
              <a:lnSpc>
                <a:spcPct val="115900"/>
              </a:lnSpc>
              <a:spcBef>
                <a:spcPts val="100"/>
              </a:spcBef>
            </a:pPr>
            <a:r>
              <a:rPr sz="49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Auto-assign</a:t>
            </a:r>
            <a:r>
              <a:rPr sz="4900" spc="-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90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marks</a:t>
            </a:r>
            <a:r>
              <a:rPr sz="4900" spc="-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9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4900" spc="-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9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Answers</a:t>
            </a:r>
            <a:r>
              <a:rPr sz="4900" spc="-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900" spc="-95" dirty="0">
                <a:solidFill>
                  <a:srgbClr val="231F20"/>
                </a:solidFill>
                <a:latin typeface="Lucida Sans Unicode"/>
                <a:cs typeface="Lucida Sans Unicode"/>
              </a:rPr>
              <a:t>written</a:t>
            </a:r>
            <a:r>
              <a:rPr sz="4900" spc="-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9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by </a:t>
            </a:r>
            <a:r>
              <a:rPr sz="4900" spc="-15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90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students</a:t>
            </a:r>
            <a:endParaRPr sz="4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438" y="997648"/>
            <a:ext cx="72574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latin typeface="Tahoma"/>
                <a:cs typeface="Tahoma"/>
              </a:rPr>
              <a:t>OBJECTIVES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013" y="4062216"/>
            <a:ext cx="190500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013" y="4805166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013" y="5548116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013" y="6291066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013" y="7034016"/>
            <a:ext cx="190500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13249" y="3689471"/>
            <a:ext cx="16787495" cy="448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51775">
              <a:lnSpc>
                <a:spcPct val="116100"/>
              </a:lnSpc>
              <a:spcBef>
                <a:spcPts val="95"/>
              </a:spcBef>
            </a:pPr>
            <a:r>
              <a:rPr sz="4200" spc="-60" dirty="0">
                <a:latin typeface="Verdana"/>
                <a:cs typeface="Verdana"/>
              </a:rPr>
              <a:t>Automate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105" dirty="0">
                <a:latin typeface="Verdana"/>
                <a:cs typeface="Verdana"/>
              </a:rPr>
              <a:t>answer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sheet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50" dirty="0">
                <a:latin typeface="Verdana"/>
                <a:cs typeface="Verdana"/>
              </a:rPr>
              <a:t>evaluation  </a:t>
            </a:r>
            <a:r>
              <a:rPr sz="4200" spc="-170" dirty="0">
                <a:latin typeface="Verdana"/>
                <a:cs typeface="Verdana"/>
              </a:rPr>
              <a:t>Save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45" dirty="0">
                <a:latin typeface="Verdana"/>
                <a:cs typeface="Verdana"/>
              </a:rPr>
              <a:t>teachers’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75" dirty="0">
                <a:latin typeface="Verdana"/>
                <a:cs typeface="Verdana"/>
              </a:rPr>
              <a:t>time</a:t>
            </a:r>
            <a:endParaRPr sz="4200">
              <a:latin typeface="Verdana"/>
              <a:cs typeface="Verdana"/>
            </a:endParaRPr>
          </a:p>
          <a:p>
            <a:pPr marL="12700" marR="6101715">
              <a:lnSpc>
                <a:spcPts val="5850"/>
              </a:lnSpc>
              <a:spcBef>
                <a:spcPts val="330"/>
              </a:spcBef>
            </a:pPr>
            <a:r>
              <a:rPr sz="4200" spc="-10" dirty="0">
                <a:latin typeface="Verdana"/>
                <a:cs typeface="Verdana"/>
              </a:rPr>
              <a:t>Focus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5" dirty="0">
                <a:latin typeface="Verdana"/>
                <a:cs typeface="Verdana"/>
              </a:rPr>
              <a:t>on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50" dirty="0">
                <a:latin typeface="Verdana"/>
                <a:cs typeface="Verdana"/>
              </a:rPr>
              <a:t>valuable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25" dirty="0">
                <a:latin typeface="Verdana"/>
                <a:cs typeface="Verdana"/>
              </a:rPr>
              <a:t>aspects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90" dirty="0">
                <a:latin typeface="Verdana"/>
                <a:cs typeface="Verdana"/>
              </a:rPr>
              <a:t>of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15" dirty="0">
                <a:latin typeface="Verdana"/>
                <a:cs typeface="Verdana"/>
              </a:rPr>
              <a:t>education  </a:t>
            </a:r>
            <a:r>
              <a:rPr sz="4200" spc="-40" dirty="0">
                <a:latin typeface="Verdana"/>
                <a:cs typeface="Verdana"/>
              </a:rPr>
              <a:t>Establish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40" dirty="0">
                <a:latin typeface="Verdana"/>
                <a:cs typeface="Verdana"/>
              </a:rPr>
              <a:t>standardised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evaluation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30" dirty="0">
                <a:latin typeface="Verdana"/>
                <a:cs typeface="Verdana"/>
              </a:rPr>
              <a:t>criteria</a:t>
            </a:r>
            <a:endParaRPr sz="4200">
              <a:latin typeface="Verdana"/>
              <a:cs typeface="Verdana"/>
            </a:endParaRPr>
          </a:p>
          <a:p>
            <a:pPr marL="12700" marR="5080">
              <a:lnSpc>
                <a:spcPts val="5850"/>
              </a:lnSpc>
            </a:pPr>
            <a:r>
              <a:rPr sz="4200" spc="-20" dirty="0">
                <a:latin typeface="Verdana"/>
                <a:cs typeface="Verdana"/>
              </a:rPr>
              <a:t>Develop</a:t>
            </a:r>
            <a:r>
              <a:rPr sz="4200" spc="50" dirty="0">
                <a:latin typeface="Verdana"/>
                <a:cs typeface="Verdana"/>
              </a:rPr>
              <a:t> </a:t>
            </a:r>
            <a:r>
              <a:rPr sz="4200" spc="-75" dirty="0">
                <a:latin typeface="Verdana"/>
                <a:cs typeface="Verdana"/>
              </a:rPr>
              <a:t>algorithms</a:t>
            </a:r>
            <a:r>
              <a:rPr sz="4200" spc="55" dirty="0">
                <a:latin typeface="Verdana"/>
                <a:cs typeface="Verdana"/>
              </a:rPr>
              <a:t> </a:t>
            </a:r>
            <a:r>
              <a:rPr sz="4200" spc="-30" dirty="0">
                <a:latin typeface="Verdana"/>
                <a:cs typeface="Verdana"/>
              </a:rPr>
              <a:t>that</a:t>
            </a:r>
            <a:r>
              <a:rPr sz="4200" spc="55" dirty="0">
                <a:latin typeface="Verdana"/>
                <a:cs typeface="Verdana"/>
              </a:rPr>
              <a:t> </a:t>
            </a:r>
            <a:r>
              <a:rPr sz="4200" spc="-35" dirty="0">
                <a:latin typeface="Verdana"/>
                <a:cs typeface="Verdana"/>
              </a:rPr>
              <a:t>can</a:t>
            </a:r>
            <a:r>
              <a:rPr sz="4200" spc="55" dirty="0">
                <a:latin typeface="Verdana"/>
                <a:cs typeface="Verdana"/>
              </a:rPr>
              <a:t> </a:t>
            </a:r>
            <a:r>
              <a:rPr sz="4200" spc="-40" dirty="0">
                <a:latin typeface="Verdana"/>
                <a:cs typeface="Verdana"/>
              </a:rPr>
              <a:t>handle</a:t>
            </a:r>
            <a:r>
              <a:rPr sz="4200" spc="55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diverse</a:t>
            </a:r>
            <a:r>
              <a:rPr sz="4200" spc="5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reasoning</a:t>
            </a:r>
            <a:r>
              <a:rPr sz="4200" spc="55" dirty="0">
                <a:latin typeface="Verdana"/>
                <a:cs typeface="Verdana"/>
              </a:rPr>
              <a:t> </a:t>
            </a:r>
            <a:r>
              <a:rPr sz="4200" spc="-75" dirty="0">
                <a:latin typeface="Verdana"/>
                <a:cs typeface="Verdana"/>
              </a:rPr>
              <a:t>patterns,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35" dirty="0">
                <a:latin typeface="Verdana"/>
                <a:cs typeface="Verdana"/>
              </a:rPr>
              <a:t>linguistic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95" dirty="0">
                <a:latin typeface="Verdana"/>
                <a:cs typeface="Verdana"/>
              </a:rPr>
              <a:t>styles,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55" dirty="0">
                <a:latin typeface="Verdana"/>
                <a:cs typeface="Verdana"/>
              </a:rPr>
              <a:t>and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140" dirty="0">
                <a:latin typeface="Verdana"/>
                <a:cs typeface="Verdana"/>
              </a:rPr>
              <a:t>language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15" dirty="0">
                <a:latin typeface="Verdana"/>
                <a:cs typeface="Verdana"/>
              </a:rPr>
              <a:t>proficiency</a:t>
            </a:r>
            <a:r>
              <a:rPr sz="4200" spc="-450" dirty="0">
                <a:latin typeface="Verdana"/>
                <a:cs typeface="Verdana"/>
              </a:rPr>
              <a:t> </a:t>
            </a:r>
            <a:r>
              <a:rPr sz="4200" spc="-35" dirty="0">
                <a:latin typeface="Verdana"/>
                <a:cs typeface="Verdana"/>
              </a:rPr>
              <a:t>levels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1488" y="4151003"/>
            <a:ext cx="1295399" cy="1352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230" y="4151003"/>
            <a:ext cx="1285874" cy="1352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8278" y="4151003"/>
            <a:ext cx="1333499" cy="1352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39676" y="4313696"/>
            <a:ext cx="1314449" cy="1190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8304" y="997649"/>
            <a:ext cx="1078357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latin typeface="Tahoma"/>
                <a:cs typeface="Tahoma"/>
              </a:rPr>
              <a:t>Technologies</a:t>
            </a:r>
            <a:r>
              <a:rPr spc="-580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Used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7690" y="6182118"/>
            <a:ext cx="183324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b="1" spc="-85" dirty="0">
                <a:latin typeface="Tahoma"/>
                <a:cs typeface="Tahoma"/>
              </a:rPr>
              <a:t>Reactjs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5564" y="6182118"/>
            <a:ext cx="128333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b="1" spc="-10" dirty="0">
                <a:latin typeface="Tahoma"/>
                <a:cs typeface="Tahoma"/>
              </a:rPr>
              <a:t>F</a:t>
            </a:r>
            <a:r>
              <a:rPr sz="3950" b="1" spc="30" dirty="0">
                <a:latin typeface="Tahoma"/>
                <a:cs typeface="Tahoma"/>
              </a:rPr>
              <a:t>l</a:t>
            </a:r>
            <a:r>
              <a:rPr sz="3950" b="1" spc="-114" dirty="0">
                <a:latin typeface="Tahoma"/>
                <a:cs typeface="Tahoma"/>
              </a:rPr>
              <a:t>a</a:t>
            </a:r>
            <a:r>
              <a:rPr sz="3950" b="1" spc="-65" dirty="0">
                <a:latin typeface="Tahoma"/>
                <a:cs typeface="Tahoma"/>
              </a:rPr>
              <a:t>s</a:t>
            </a:r>
            <a:r>
              <a:rPr sz="3950" b="1" spc="-235" dirty="0">
                <a:latin typeface="Tahoma"/>
                <a:cs typeface="Tahoma"/>
              </a:rPr>
              <a:t>k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9769" y="6182118"/>
            <a:ext cx="78232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b="1" spc="125" dirty="0">
                <a:latin typeface="Tahoma"/>
                <a:cs typeface="Tahoma"/>
              </a:rPr>
              <a:t>M</a:t>
            </a:r>
            <a:r>
              <a:rPr sz="3950" b="1" spc="35" dirty="0">
                <a:latin typeface="Tahoma"/>
                <a:cs typeface="Tahoma"/>
              </a:rPr>
              <a:t>L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18004" y="6182118"/>
            <a:ext cx="321437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b="1" spc="-135" dirty="0">
                <a:latin typeface="Tahoma"/>
                <a:cs typeface="Tahoma"/>
              </a:rPr>
              <a:t>X</a:t>
            </a:r>
            <a:r>
              <a:rPr sz="3950" b="1" spc="125" dirty="0">
                <a:latin typeface="Tahoma"/>
                <a:cs typeface="Tahoma"/>
              </a:rPr>
              <a:t>M</a:t>
            </a:r>
            <a:r>
              <a:rPr sz="3950" b="1" spc="-10" dirty="0">
                <a:latin typeface="Tahoma"/>
                <a:cs typeface="Tahoma"/>
              </a:rPr>
              <a:t>P</a:t>
            </a:r>
            <a:r>
              <a:rPr sz="3950" b="1" spc="-5" dirty="0">
                <a:latin typeface="Tahoma"/>
                <a:cs typeface="Tahoma"/>
              </a:rPr>
              <a:t>P</a:t>
            </a:r>
            <a:r>
              <a:rPr sz="3950" b="1" spc="-225" dirty="0">
                <a:latin typeface="Tahoma"/>
                <a:cs typeface="Tahoma"/>
              </a:rPr>
              <a:t> </a:t>
            </a:r>
            <a:r>
              <a:rPr sz="3950" b="1" spc="-70" dirty="0">
                <a:latin typeface="Tahoma"/>
                <a:cs typeface="Tahoma"/>
              </a:rPr>
              <a:t>S</a:t>
            </a:r>
            <a:r>
              <a:rPr sz="3950" b="1" spc="-25" dirty="0">
                <a:latin typeface="Tahoma"/>
                <a:cs typeface="Tahoma"/>
              </a:rPr>
              <a:t>e</a:t>
            </a:r>
            <a:r>
              <a:rPr sz="3950" b="1" spc="-40" dirty="0">
                <a:latin typeface="Tahoma"/>
                <a:cs typeface="Tahoma"/>
              </a:rPr>
              <a:t>r</a:t>
            </a:r>
            <a:r>
              <a:rPr sz="3950" b="1" spc="10" dirty="0">
                <a:latin typeface="Tahoma"/>
                <a:cs typeface="Tahoma"/>
              </a:rPr>
              <a:t>v</a:t>
            </a:r>
            <a:r>
              <a:rPr sz="3950" b="1" spc="-25" dirty="0">
                <a:latin typeface="Tahoma"/>
                <a:cs typeface="Tahoma"/>
              </a:rPr>
              <a:t>e</a:t>
            </a:r>
            <a:r>
              <a:rPr sz="3950" b="1" spc="-35" dirty="0">
                <a:latin typeface="Tahoma"/>
                <a:cs typeface="Tahoma"/>
              </a:rPr>
              <a:t>r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666" y="2241815"/>
            <a:ext cx="12658724" cy="7019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3272" y="1120137"/>
            <a:ext cx="1336675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-70" dirty="0">
                <a:latin typeface="Tahoma"/>
                <a:cs typeface="Tahoma"/>
              </a:rPr>
              <a:t>PROPOSED</a:t>
            </a:r>
            <a:r>
              <a:rPr sz="7800" spc="-450" dirty="0">
                <a:latin typeface="Tahoma"/>
                <a:cs typeface="Tahoma"/>
              </a:rPr>
              <a:t> </a:t>
            </a:r>
            <a:r>
              <a:rPr sz="7800" spc="-130" dirty="0">
                <a:latin typeface="Tahoma"/>
                <a:cs typeface="Tahoma"/>
              </a:rPr>
              <a:t>ARCHITECTURE</a:t>
            </a:r>
            <a:endParaRPr sz="7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4865" y="2048377"/>
            <a:ext cx="14497049" cy="7629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7366" y="868616"/>
            <a:ext cx="12253595" cy="895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-10" dirty="0">
                <a:latin typeface="Tahoma"/>
                <a:cs typeface="Tahoma"/>
              </a:rPr>
              <a:t>E</a:t>
            </a:r>
            <a:r>
              <a:rPr sz="5700" spc="70" dirty="0">
                <a:latin typeface="Tahoma"/>
                <a:cs typeface="Tahoma"/>
              </a:rPr>
              <a:t>N</a:t>
            </a:r>
            <a:r>
              <a:rPr sz="5700" spc="-120" dirty="0">
                <a:latin typeface="Tahoma"/>
                <a:cs typeface="Tahoma"/>
              </a:rPr>
              <a:t>T</a:t>
            </a:r>
            <a:r>
              <a:rPr sz="5700" spc="-894" dirty="0">
                <a:latin typeface="Tahoma"/>
                <a:cs typeface="Tahoma"/>
              </a:rPr>
              <a:t>I</a:t>
            </a:r>
            <a:r>
              <a:rPr sz="5700" spc="-120" dirty="0">
                <a:latin typeface="Tahoma"/>
                <a:cs typeface="Tahoma"/>
              </a:rPr>
              <a:t>T</a:t>
            </a:r>
            <a:r>
              <a:rPr sz="5700" spc="-165" dirty="0">
                <a:latin typeface="Tahoma"/>
                <a:cs typeface="Tahoma"/>
              </a:rPr>
              <a:t>Y</a:t>
            </a:r>
            <a:r>
              <a:rPr sz="5700" spc="-325" dirty="0">
                <a:latin typeface="Tahoma"/>
                <a:cs typeface="Tahoma"/>
              </a:rPr>
              <a:t> </a:t>
            </a:r>
            <a:r>
              <a:rPr sz="5700" spc="-335" dirty="0">
                <a:latin typeface="Tahoma"/>
                <a:cs typeface="Tahoma"/>
              </a:rPr>
              <a:t>R</a:t>
            </a:r>
            <a:r>
              <a:rPr sz="5700" spc="-10" dirty="0">
                <a:latin typeface="Tahoma"/>
                <a:cs typeface="Tahoma"/>
              </a:rPr>
              <a:t>E</a:t>
            </a:r>
            <a:r>
              <a:rPr sz="5700" spc="30" dirty="0">
                <a:latin typeface="Tahoma"/>
                <a:cs typeface="Tahoma"/>
              </a:rPr>
              <a:t>L</a:t>
            </a:r>
            <a:r>
              <a:rPr sz="5700" spc="65" dirty="0">
                <a:latin typeface="Tahoma"/>
                <a:cs typeface="Tahoma"/>
              </a:rPr>
              <a:t>A</a:t>
            </a:r>
            <a:r>
              <a:rPr sz="5700" spc="-120" dirty="0">
                <a:latin typeface="Tahoma"/>
                <a:cs typeface="Tahoma"/>
              </a:rPr>
              <a:t>T</a:t>
            </a:r>
            <a:r>
              <a:rPr sz="5700" spc="-894" dirty="0">
                <a:latin typeface="Tahoma"/>
                <a:cs typeface="Tahoma"/>
              </a:rPr>
              <a:t>I</a:t>
            </a:r>
            <a:r>
              <a:rPr sz="5700" spc="45" dirty="0">
                <a:latin typeface="Tahoma"/>
                <a:cs typeface="Tahoma"/>
              </a:rPr>
              <a:t>O</a:t>
            </a:r>
            <a:r>
              <a:rPr sz="5700" spc="70" dirty="0">
                <a:latin typeface="Tahoma"/>
                <a:cs typeface="Tahoma"/>
              </a:rPr>
              <a:t>N</a:t>
            </a:r>
            <a:r>
              <a:rPr sz="5700" spc="-114" dirty="0">
                <a:latin typeface="Tahoma"/>
                <a:cs typeface="Tahoma"/>
              </a:rPr>
              <a:t>S</a:t>
            </a:r>
            <a:r>
              <a:rPr sz="5700" spc="135" dirty="0">
                <a:latin typeface="Tahoma"/>
                <a:cs typeface="Tahoma"/>
              </a:rPr>
              <a:t>H</a:t>
            </a:r>
            <a:r>
              <a:rPr sz="5700" spc="-894" dirty="0">
                <a:latin typeface="Tahoma"/>
                <a:cs typeface="Tahoma"/>
              </a:rPr>
              <a:t>I</a:t>
            </a:r>
            <a:r>
              <a:rPr sz="5700" spc="-25" dirty="0">
                <a:latin typeface="Tahoma"/>
                <a:cs typeface="Tahoma"/>
              </a:rPr>
              <a:t>P</a:t>
            </a:r>
            <a:r>
              <a:rPr sz="5700" spc="-325" dirty="0">
                <a:latin typeface="Tahoma"/>
                <a:cs typeface="Tahoma"/>
              </a:rPr>
              <a:t> </a:t>
            </a:r>
            <a:r>
              <a:rPr sz="5700" spc="35" dirty="0">
                <a:latin typeface="Tahoma"/>
                <a:cs typeface="Tahoma"/>
              </a:rPr>
              <a:t>D</a:t>
            </a:r>
            <a:r>
              <a:rPr sz="5700" spc="-894" dirty="0">
                <a:latin typeface="Tahoma"/>
                <a:cs typeface="Tahoma"/>
              </a:rPr>
              <a:t>I</a:t>
            </a:r>
            <a:r>
              <a:rPr sz="5700" spc="65" dirty="0">
                <a:latin typeface="Tahoma"/>
                <a:cs typeface="Tahoma"/>
              </a:rPr>
              <a:t>A</a:t>
            </a:r>
            <a:r>
              <a:rPr sz="5700" dirty="0">
                <a:latin typeface="Tahoma"/>
                <a:cs typeface="Tahoma"/>
              </a:rPr>
              <a:t>G</a:t>
            </a:r>
            <a:r>
              <a:rPr sz="5700" spc="-335" dirty="0">
                <a:latin typeface="Tahoma"/>
                <a:cs typeface="Tahoma"/>
              </a:rPr>
              <a:t>R</a:t>
            </a:r>
            <a:r>
              <a:rPr sz="5700" spc="65" dirty="0">
                <a:latin typeface="Tahoma"/>
                <a:cs typeface="Tahoma"/>
              </a:rPr>
              <a:t>A</a:t>
            </a:r>
            <a:r>
              <a:rPr sz="5700" spc="165" dirty="0">
                <a:latin typeface="Tahoma"/>
                <a:cs typeface="Tahoma"/>
              </a:rPr>
              <a:t>M</a:t>
            </a:r>
            <a:r>
              <a:rPr sz="5700" spc="-110" dirty="0">
                <a:latin typeface="Tahoma"/>
                <a:cs typeface="Tahoma"/>
              </a:rPr>
              <a:t>S</a:t>
            </a:r>
            <a:endParaRPr sz="5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626</Words>
  <Application>Microsoft Office PowerPoint</Application>
  <PresentationFormat>Custom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Sans Unicode</vt:lpstr>
      <vt:lpstr>Tahoma</vt:lpstr>
      <vt:lpstr>Trebuchet MS</vt:lpstr>
      <vt:lpstr>Verdana</vt:lpstr>
      <vt:lpstr>Office Theme</vt:lpstr>
      <vt:lpstr>PowerPoint Presentation</vt:lpstr>
      <vt:lpstr>CONTENT</vt:lpstr>
      <vt:lpstr>INTRODUCTION</vt:lpstr>
      <vt:lpstr>MOTIVATION AND CHALLENGES</vt:lpstr>
      <vt:lpstr>PROBLEM STATEMENT</vt:lpstr>
      <vt:lpstr>OBJECTIVES</vt:lpstr>
      <vt:lpstr>Technologies Used</vt:lpstr>
      <vt:lpstr>PROPOSED ARCHITECTURE</vt:lpstr>
      <vt:lpstr>ENTITY RELATIONSHIP DIAGRAMS</vt:lpstr>
      <vt:lpstr>Proposed Methodology</vt:lpstr>
      <vt:lpstr>Applications</vt:lpstr>
      <vt:lpstr>Advantages</vt:lpstr>
      <vt:lpstr>References</vt:lpstr>
      <vt:lpstr>References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Subjective answer evaluation using NLP</dc:title>
  <dc:creator>Rupesh Suryawanshi</dc:creator>
  <cp:keywords>DAFsU1O9wuk,BAFPkG5-_3E</cp:keywords>
  <cp:lastModifiedBy>Prasad Mane</cp:lastModifiedBy>
  <cp:revision>2</cp:revision>
  <dcterms:created xsi:type="dcterms:W3CDTF">2023-12-11T17:06:10Z</dcterms:created>
  <dcterms:modified xsi:type="dcterms:W3CDTF">2023-12-12T05:44:32Z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2023-12-11T00:00:00Z</vt:filetime>
  </property>
  <property fmtid="{D5CDD505-2E9C-101B-9397-08002B2CF9AE}" pid="3" name="Creator">
    <vt:lpwstr>Canva</vt:lpwstr>
  </property>
  <property fmtid="{D5CDD505-2E9C-101B-9397-08002B2CF9AE}" pid="4" name="LastSaved">
    <vt:filetime>2023-12-11T00:00:00Z</vt:filetime>
  </property>
</Properties>
</file>