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E7218D-E876-4FF7-9C88-43A1D04D8A40}">
  <a:tblStyle styleId="{BCE7218D-E876-4FF7-9C88-43A1D04D8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19a0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19a0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f19a0e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f19a0e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cc0cbda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cc0cbda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ed8a8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ed8a8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ed8a8f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ed8a8f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f5eb5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f5eb5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c0cbda2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c0cbda2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d6a3cc7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d6a3cc7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c0cbda2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c0cbda2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f19a0e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f19a0e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notion.so/abakteam" TargetMode="External"/><Relationship Id="rId4" Type="http://schemas.openxmlformats.org/officeDocument/2006/relationships/hyperlink" Target="http://notion.so/abaktea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Conformando A’BAK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acercamiento con el socio formador y propuesta del proyecto.</a:t>
            </a:r>
            <a:endParaRPr/>
          </a:p>
        </p:txBody>
      </p:sp>
      <p:graphicFrame>
        <p:nvGraphicFramePr>
          <p:cNvPr id="74" name="Google Shape;74;p13"/>
          <p:cNvGraphicFramePr/>
          <p:nvPr/>
        </p:nvGraphicFramePr>
        <p:xfrm>
          <a:off x="2811425" y="158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{BCE7218D-E876-4FF7-9C88-43A1D04D8A40}</a:tableStyleId>
              </a:tblPr>
              <a:tblGrid>
                <a:gridCol w="4080150"/>
                <a:gridCol w="1409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Emmanuel Antonio Ramírez Herrera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A01703442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Alonso Oropeza Arévalo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A01703424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Irving Alain Aguilar Pérez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A01703171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Javier Méndez Martínez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A01703446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¿De qué trata el proyecto?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23600" y="4323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Nosotros somos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A’BAK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600" y="1804350"/>
            <a:ext cx="2240775" cy="22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423600" y="3700675"/>
            <a:ext cx="82968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vamos con todo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aciertos y desaciertos.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53950" y="1159800"/>
            <a:ext cx="7436100" cy="28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Generamos nuestro nombre, nuestros compromisos e hicimos nuestro primer logotipo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29975" y="77650"/>
            <a:ext cx="24651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salió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bien?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5971" l="16029" r="14579" t="12215"/>
          <a:stretch/>
        </p:blipFill>
        <p:spPr>
          <a:xfrm>
            <a:off x="1991464" y="0"/>
            <a:ext cx="51610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038" y="505788"/>
            <a:ext cx="4131925" cy="4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de comunicación en el equipo.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83100" y="58225"/>
            <a:ext cx="152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salió mal?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33225" y="382325"/>
            <a:ext cx="8520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¡Entrevistamos al socio formador 2 veces!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{BCE7218D-E876-4FF7-9C88-43A1D04D8A40}</a:tableStyleId>
              </a:tblPr>
              <a:tblGrid>
                <a:gridCol w="4308025"/>
                <a:gridCol w="4430950"/>
              </a:tblGrid>
              <a:tr h="363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Sólo fue 1 de los 4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Pedían cosas vagas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Querían un sistema para control de egresados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sabíamos con qué recursos cuentan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¿Tenían presupuesto para alojamiento?</a:t>
                      </a:r>
                      <a:endParaRPr/>
                    </a:p>
                  </a:txBody>
                  <a:tcPr marT="90000" marB="90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Fuimos los 4 integrantes del equipo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Aún pedían cosas vagas, pero lo centramos un poco más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Cambio de planes, ahora quieren una plataforma de apoyo...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Conocimos al encargado del departamento de TI y hablamos de recursos.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Descubrimos que cuentan con servicio de alojamiento web.</a:t>
                      </a:r>
                      <a:endParaRPr sz="18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8" name="Google Shape;108;p19"/>
          <p:cNvCxnSpPr/>
          <p:nvPr/>
        </p:nvCxnSpPr>
        <p:spPr>
          <a:xfrm>
            <a:off x="4567350" y="1017725"/>
            <a:ext cx="9300" cy="3708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/>
        </p:nvSpPr>
        <p:spPr>
          <a:xfrm>
            <a:off x="4256250" y="1017725"/>
            <a:ext cx="3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uFill>
                  <a:noFill/>
                </a:uFill>
                <a:hlinkClick r:id="rId3"/>
              </a:rPr>
              <a:t>Notion.</a:t>
            </a:r>
            <a:r>
              <a:rPr lang="es">
                <a:uFill>
                  <a:noFill/>
                </a:uFill>
                <a:hlinkClick r:id="rId4"/>
              </a:rPr>
              <a:t>so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/abakteam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logo lastimaba a la vista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que lo cambiamos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699975" y="3770425"/>
            <a:ext cx="991200" cy="91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050" y="0"/>
            <a:ext cx="4572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