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41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6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343d57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343d57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17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343d57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343d57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343d57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343d57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55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2343d57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2343d57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97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2343d5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2343d5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5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2343d57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2343d57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4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del proyecto 5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el 23/04/2019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938420" y="559450"/>
            <a:ext cx="341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Estado del proyecto</a:t>
            </a:r>
            <a:endParaRPr sz="2400"/>
          </a:p>
        </p:txBody>
      </p:sp>
      <p:pic>
        <p:nvPicPr>
          <p:cNvPr id="79" name="Google Shape;79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25" y="1134525"/>
            <a:ext cx="5526201" cy="34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938420" y="559450"/>
            <a:ext cx="341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Programados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195387"/>
            <a:ext cx="4857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938420" y="559450"/>
            <a:ext cx="341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Probados y corregidos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1204912"/>
            <a:ext cx="4886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938420" y="859975"/>
            <a:ext cx="341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Regla de Pareto</a:t>
            </a:r>
            <a:endParaRPr sz="2400"/>
          </a:p>
        </p:txBody>
      </p:sp>
      <p:sp>
        <p:nvSpPr>
          <p:cNvPr id="85" name="Google Shape;85;p15"/>
          <p:cNvSpPr txBox="1"/>
          <p:nvPr/>
        </p:nvSpPr>
        <p:spPr>
          <a:xfrm>
            <a:off x="206325" y="52550"/>
            <a:ext cx="49461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897925" y="1976000"/>
            <a:ext cx="4946100" cy="21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Aplica con: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Plan de comunicación actualizado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Porcentaje del proyecto en cuanto a valor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932374" y="1229225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Principales funcionalidades faltantes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2911175" y="1933075"/>
            <a:ext cx="4946100" cy="14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Cambio y recuperación de contraseña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Modificar y eliminar registros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Actualizar datos de perfil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Cambiar permisos a usuarios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Activar/desactivar encuesta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48242" y="10145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Límite propuesto</a:t>
            </a:r>
            <a:endParaRPr sz="3000"/>
          </a:p>
        </p:txBody>
      </p:sp>
      <p:sp>
        <p:nvSpPr>
          <p:cNvPr id="98" name="Google Shape;98;p17"/>
          <p:cNvSpPr txBox="1"/>
          <p:nvPr/>
        </p:nvSpPr>
        <p:spPr>
          <a:xfrm>
            <a:off x="2644350" y="1555275"/>
            <a:ext cx="38553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Lato"/>
                <a:ea typeface="Lato"/>
                <a:cs typeface="Lato"/>
                <a:sym typeface="Lato"/>
              </a:rPr>
              <a:t>5 de mayo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Swiss</vt:lpstr>
      <vt:lpstr>Avance del proyecto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del proyecto 5</dc:title>
  <cp:lastModifiedBy>javi</cp:lastModifiedBy>
  <cp:revision>1</cp:revision>
  <dcterms:modified xsi:type="dcterms:W3CDTF">2019-04-23T18:23:08Z</dcterms:modified>
</cp:coreProperties>
</file>