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Emmanuel Antonio Ramírez Herrera"/>
  <p:cmAuthor clrIdx="1" id="1" initials="" lastIdx="1" name="Irving Alain Aguilar Pér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17T15:11:57.942">
    <p:pos x="6000" y="0"/>
    <p:text>Preparar alumnos para que al término de sus estudios cuenten con los valores , habilidades y conocimientos necesarios que respondan a las expectativas de desarrollo de la sociedad así como la capacidad para integrarse al mercado de trabajo y lograr el éxito como personas emprendedoras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05-17T14:28:40.685">
    <p:pos x="6000" y="0"/>
    <p:text>En esta diapositiva vamos a insertar el video.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9b52b4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9b52b4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8336a2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8336a2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a2607f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a2607f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a2607f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a2607f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370252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370252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370247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370247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a2607f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a2607f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a2607f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a2607f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GDIlSjnq2U4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641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06263" y="6415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A’ BAK TEAM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324825" y="4361975"/>
            <a:ext cx="2378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PRESENTACION FINAL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9406" l="9599" r="9728" t="9358"/>
          <a:stretch/>
        </p:blipFill>
        <p:spPr>
          <a:xfrm>
            <a:off x="3499400" y="1639075"/>
            <a:ext cx="2141850" cy="21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SOCIO FORMADOR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797600" y="1211351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CBTis 145, ubicado en San Juan del </a:t>
            </a:r>
            <a:r>
              <a:rPr lang="es"/>
              <a:t>Río</a:t>
            </a:r>
            <a:r>
              <a:rPr lang="es"/>
              <a:t>, Querétaro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750" y="1825575"/>
            <a:ext cx="2321300" cy="2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D47A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2785050" y="53950"/>
            <a:ext cx="3573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MISIÓN</a:t>
            </a:r>
            <a:endParaRPr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0350" y="1641575"/>
            <a:ext cx="2265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VALORES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785050" y="2256263"/>
            <a:ext cx="3263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HABILIDADES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02250" y="3487400"/>
            <a:ext cx="4194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CONOCIMIENTOS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489100" y="2980575"/>
            <a:ext cx="3573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891700" y="2049975"/>
            <a:ext cx="2036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FUTURO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985350" y="4167400"/>
            <a:ext cx="2373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ÉXITO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641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PROBLEMÁTICA...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400250" y="1400251"/>
            <a:ext cx="63216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- S</a:t>
            </a:r>
            <a:r>
              <a:rPr lang="es">
                <a:solidFill>
                  <a:schemeClr val="lt1"/>
                </a:solidFill>
              </a:rPr>
              <a:t>e le perdía la pista a los alumnos egresados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-No se podía contactar con ellos para ofrecer diversas oportunidades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-Se tenían </a:t>
            </a:r>
            <a:r>
              <a:rPr lang="es">
                <a:solidFill>
                  <a:schemeClr val="lt1"/>
                </a:solidFill>
              </a:rPr>
              <a:t>encuestas para seguirles las pistas con </a:t>
            </a:r>
            <a:r>
              <a:rPr lang="es">
                <a:solidFill>
                  <a:schemeClr val="lt1"/>
                </a:solidFill>
              </a:rPr>
              <a:t>métodos</a:t>
            </a:r>
            <a:r>
              <a:rPr lang="es">
                <a:solidFill>
                  <a:schemeClr val="lt1"/>
                </a:solidFill>
              </a:rPr>
              <a:t> tediosos.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lt1"/>
                </a:solidFill>
              </a:rPr>
              <a:t>-Existía pérdida de datos gracias al almacenamiento local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SOLUCIÓN...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00250" y="1211348"/>
            <a:ext cx="63216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Control de </a:t>
            </a:r>
            <a:r>
              <a:rPr lang="es"/>
              <a:t>Egresados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Recopilar datos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Gestionar datos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Contactar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D47A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SOLUCIÓN...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te vídeo trata de: cbtis" id="110" name="Google Shape;110;p18" title="cbti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376575"/>
            <a:ext cx="4036000" cy="3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NUESTRO SISTEMA ES SEGURO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00250" y="1934900"/>
            <a:ext cx="632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Certificado SSL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lt1"/>
                </a:solidFill>
              </a:rPr>
              <a:t>Datos encriptados.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75" y="3175727"/>
            <a:ext cx="2988451" cy="12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A FUTURO...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411200" y="1211351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Mantener contacto con el socio formador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		   Dar soporte al sistema de ser necesario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   Continuar con el desarrollo del conocimiento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411200" y="1765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¡GRACIAS POR SU ATENCIÓN!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