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CE58D-5CB9-460F-87AC-A3F097A1BE7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6357-E282-4DF1-8262-AAC1775B11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73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76357-E282-4DF1-8262-AAC1775B11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77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76357-E282-4DF1-8262-AAC1775B11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77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00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6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06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8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51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98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3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00C1-C584-49EA-B070-95719133ADEE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7518-DD4F-4CB3-9CAB-F963EA276C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8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ounded Rectangle 377"/>
          <p:cNvSpPr/>
          <p:nvPr/>
        </p:nvSpPr>
        <p:spPr>
          <a:xfrm>
            <a:off x="1381215" y="3342103"/>
            <a:ext cx="1800200" cy="432048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Autofocus Job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9" name="Rounded Rectangle 378"/>
          <p:cNvSpPr/>
          <p:nvPr/>
        </p:nvSpPr>
        <p:spPr>
          <a:xfrm>
            <a:off x="1378782" y="4126822"/>
            <a:ext cx="1800200" cy="432048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Acquisition job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1381215" y="4926280"/>
            <a:ext cx="1800200" cy="418593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Alternative acquisition job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81" name="Straight Connector 380"/>
          <p:cNvCxnSpPr>
            <a:stCxn id="378" idx="2"/>
            <a:endCxn id="379" idx="0"/>
          </p:cNvCxnSpPr>
          <p:nvPr/>
        </p:nvCxnSpPr>
        <p:spPr>
          <a:xfrm flipH="1">
            <a:off x="2278882" y="3774152"/>
            <a:ext cx="2434" cy="352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79" idx="2"/>
            <a:endCxn id="380" idx="0"/>
          </p:cNvCxnSpPr>
          <p:nvPr/>
        </p:nvCxnSpPr>
        <p:spPr>
          <a:xfrm>
            <a:off x="2278882" y="4558868"/>
            <a:ext cx="2434" cy="3674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281417" y="5356704"/>
            <a:ext cx="2434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ounded Rectangle 383"/>
          <p:cNvSpPr/>
          <p:nvPr/>
        </p:nvSpPr>
        <p:spPr>
          <a:xfrm>
            <a:off x="1383750" y="5711200"/>
            <a:ext cx="1800200" cy="418593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to next Global grid position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85" name="Elbow Connector 384"/>
          <p:cNvCxnSpPr>
            <a:stCxn id="384" idx="2"/>
            <a:endCxn id="378" idx="0"/>
          </p:cNvCxnSpPr>
          <p:nvPr/>
        </p:nvCxnSpPr>
        <p:spPr>
          <a:xfrm rot="5400000" flipH="1">
            <a:off x="888739" y="4734682"/>
            <a:ext cx="2787689" cy="2535"/>
          </a:xfrm>
          <a:prstGeom prst="bentConnector5">
            <a:avLst>
              <a:gd name="adj1" fmla="val -19915"/>
              <a:gd name="adj2" fmla="val 69101381"/>
              <a:gd name="adj3" fmla="val 12069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 rot="16200000">
            <a:off x="-382367" y="4469160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Global grid positions</a:t>
            </a:r>
            <a:endParaRPr lang="de-DE" dirty="0"/>
          </a:p>
        </p:txBody>
      </p:sp>
      <p:sp>
        <p:nvSpPr>
          <p:cNvPr id="387" name="Rounded Rectangle 386"/>
          <p:cNvSpPr/>
          <p:nvPr/>
        </p:nvSpPr>
        <p:spPr>
          <a:xfrm>
            <a:off x="1383750" y="142451"/>
            <a:ext cx="1800200" cy="432048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Define Job settings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8" name="Rounded Rectangle 387"/>
          <p:cNvSpPr/>
          <p:nvPr/>
        </p:nvSpPr>
        <p:spPr>
          <a:xfrm>
            <a:off x="1383750" y="616750"/>
            <a:ext cx="1800200" cy="627736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Define default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positions to visit: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Global grid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1383750" y="1286738"/>
            <a:ext cx="1800200" cy="432048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Define repetitions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90" name="Elbow Connector 389"/>
          <p:cNvCxnSpPr>
            <a:stCxn id="384" idx="2"/>
            <a:endCxn id="378" idx="0"/>
          </p:cNvCxnSpPr>
          <p:nvPr/>
        </p:nvCxnSpPr>
        <p:spPr>
          <a:xfrm rot="5400000" flipH="1">
            <a:off x="888739" y="4734682"/>
            <a:ext cx="2787689" cy="2535"/>
          </a:xfrm>
          <a:prstGeom prst="bentConnector5">
            <a:avLst>
              <a:gd name="adj1" fmla="val -8200"/>
              <a:gd name="adj2" fmla="val 44624655"/>
              <a:gd name="adj3" fmla="val 1082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/>
          <p:cNvSpPr txBox="1"/>
          <p:nvPr/>
        </p:nvSpPr>
        <p:spPr>
          <a:xfrm rot="16200000">
            <a:off x="-975209" y="4489815"/>
            <a:ext cx="24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Global repetitions</a:t>
            </a:r>
            <a:endParaRPr lang="de-DE" dirty="0"/>
          </a:p>
        </p:txBody>
      </p:sp>
      <p:sp>
        <p:nvSpPr>
          <p:cNvPr id="392" name="Rounded Rectangle 391"/>
          <p:cNvSpPr/>
          <p:nvPr/>
        </p:nvSpPr>
        <p:spPr>
          <a:xfrm>
            <a:off x="1740285" y="2140684"/>
            <a:ext cx="1087131" cy="432048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93" name="Rounded Rectangle 392"/>
          <p:cNvSpPr/>
          <p:nvPr/>
        </p:nvSpPr>
        <p:spPr>
          <a:xfrm rot="16200000">
            <a:off x="351147" y="724973"/>
            <a:ext cx="1576336" cy="411290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input</a:t>
            </a:r>
          </a:p>
        </p:txBody>
      </p:sp>
      <p:cxnSp>
        <p:nvCxnSpPr>
          <p:cNvPr id="394" name="Straight Connector 393"/>
          <p:cNvCxnSpPr>
            <a:stCxn id="389" idx="2"/>
            <a:endCxn id="392" idx="0"/>
          </p:cNvCxnSpPr>
          <p:nvPr/>
        </p:nvCxnSpPr>
        <p:spPr>
          <a:xfrm>
            <a:off x="2283850" y="1718786"/>
            <a:ext cx="0" cy="4218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392" idx="2"/>
            <a:endCxn id="378" idx="0"/>
          </p:cNvCxnSpPr>
          <p:nvPr/>
        </p:nvCxnSpPr>
        <p:spPr>
          <a:xfrm flipH="1">
            <a:off x="2281315" y="2572732"/>
            <a:ext cx="2535" cy="769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ounded Rectangle 395"/>
          <p:cNvSpPr/>
          <p:nvPr/>
        </p:nvSpPr>
        <p:spPr>
          <a:xfrm>
            <a:off x="3563888" y="102511"/>
            <a:ext cx="5445935" cy="6705872"/>
          </a:xfrm>
          <a:prstGeom prst="roundRect">
            <a:avLst>
              <a:gd name="adj" fmla="val 438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97" name="Elbow Connector 396"/>
          <p:cNvCxnSpPr/>
          <p:nvPr/>
        </p:nvCxnSpPr>
        <p:spPr>
          <a:xfrm rot="10800000">
            <a:off x="4909007" y="5425356"/>
            <a:ext cx="666552" cy="114403"/>
          </a:xfrm>
          <a:prstGeom prst="bentConnector3">
            <a:avLst>
              <a:gd name="adj1" fmla="val 4622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Elbow Connector 397"/>
          <p:cNvCxnSpPr>
            <a:stCxn id="421" idx="1"/>
          </p:cNvCxnSpPr>
          <p:nvPr/>
        </p:nvCxnSpPr>
        <p:spPr>
          <a:xfrm rot="10800000" flipV="1">
            <a:off x="5269553" y="3672279"/>
            <a:ext cx="472693" cy="175004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/>
          <p:cNvSpPr/>
          <p:nvPr/>
        </p:nvSpPr>
        <p:spPr>
          <a:xfrm>
            <a:off x="3640834" y="159725"/>
            <a:ext cx="1177749" cy="57023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Job is active?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4596106" y="653193"/>
            <a:ext cx="806651" cy="384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Acquire Job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1" name="Diamond 400"/>
          <p:cNvSpPr/>
          <p:nvPr/>
        </p:nvSpPr>
        <p:spPr>
          <a:xfrm>
            <a:off x="4368195" y="1218086"/>
            <a:ext cx="1262471" cy="74263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 position  (XYZ)?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2" name="Diamond 401"/>
          <p:cNvSpPr/>
          <p:nvPr/>
        </p:nvSpPr>
        <p:spPr>
          <a:xfrm>
            <a:off x="4341773" y="2499320"/>
            <a:ext cx="1315313" cy="72723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Online image analysis?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03" name="Elbow Connector 402"/>
          <p:cNvCxnSpPr>
            <a:stCxn id="399" idx="3"/>
            <a:endCxn id="400" idx="0"/>
          </p:cNvCxnSpPr>
          <p:nvPr/>
        </p:nvCxnSpPr>
        <p:spPr>
          <a:xfrm>
            <a:off x="4818583" y="444841"/>
            <a:ext cx="180849" cy="208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/>
          <p:cNvCxnSpPr>
            <a:stCxn id="401" idx="3"/>
            <a:endCxn id="407" idx="0"/>
          </p:cNvCxnSpPr>
          <p:nvPr/>
        </p:nvCxnSpPr>
        <p:spPr>
          <a:xfrm>
            <a:off x="5630666" y="1589402"/>
            <a:ext cx="793111" cy="12938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stCxn id="400" idx="2"/>
            <a:endCxn id="401" idx="0"/>
          </p:cNvCxnSpPr>
          <p:nvPr/>
        </p:nvCxnSpPr>
        <p:spPr>
          <a:xfrm flipH="1">
            <a:off x="4999431" y="1037236"/>
            <a:ext cx="1" cy="180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4934204" y="198379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de-DE" sz="1000" dirty="0"/>
          </a:p>
        </p:txBody>
      </p:sp>
      <p:sp>
        <p:nvSpPr>
          <p:cNvPr id="407" name="Diamond 406"/>
          <p:cNvSpPr/>
          <p:nvPr/>
        </p:nvSpPr>
        <p:spPr>
          <a:xfrm>
            <a:off x="5737120" y="1718786"/>
            <a:ext cx="1373314" cy="70080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Compute in VBA?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7384356" y="1828272"/>
            <a:ext cx="1115038" cy="481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Compute position 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5933705" y="2600166"/>
            <a:ext cx="980145" cy="507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Wait  for Windows registry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5575559" y="5356704"/>
            <a:ext cx="1713926" cy="384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 current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grid position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11" name="Straight Connector 410"/>
          <p:cNvCxnSpPr>
            <a:stCxn id="401" idx="2"/>
            <a:endCxn id="402" idx="0"/>
          </p:cNvCxnSpPr>
          <p:nvPr/>
        </p:nvCxnSpPr>
        <p:spPr>
          <a:xfrm flipH="1">
            <a:off x="4999430" y="1960717"/>
            <a:ext cx="1" cy="53860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>
            <a:stCxn id="407" idx="3"/>
            <a:endCxn id="408" idx="1"/>
          </p:cNvCxnSpPr>
          <p:nvPr/>
        </p:nvCxnSpPr>
        <p:spPr>
          <a:xfrm>
            <a:off x="7110434" y="2069188"/>
            <a:ext cx="27392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407" idx="2"/>
            <a:endCxn id="409" idx="0"/>
          </p:cNvCxnSpPr>
          <p:nvPr/>
        </p:nvCxnSpPr>
        <p:spPr>
          <a:xfrm>
            <a:off x="6423777" y="2419589"/>
            <a:ext cx="1" cy="1805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>
            <a:stCxn id="402" idx="3"/>
            <a:endCxn id="409" idx="1"/>
          </p:cNvCxnSpPr>
          <p:nvPr/>
        </p:nvCxnSpPr>
        <p:spPr>
          <a:xfrm flipV="1">
            <a:off x="5657086" y="2853702"/>
            <a:ext cx="276619" cy="92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Elbow Connector 414"/>
          <p:cNvCxnSpPr>
            <a:stCxn id="408" idx="2"/>
            <a:endCxn id="410" idx="3"/>
          </p:cNvCxnSpPr>
          <p:nvPr/>
        </p:nvCxnSpPr>
        <p:spPr>
          <a:xfrm rot="5400000">
            <a:off x="5996369" y="3603220"/>
            <a:ext cx="3238622" cy="65239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5630666" y="136853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de-DE" sz="1000" dirty="0"/>
          </a:p>
        </p:txBody>
      </p:sp>
      <p:sp>
        <p:nvSpPr>
          <p:cNvPr id="417" name="TextBox 416"/>
          <p:cNvSpPr txBox="1"/>
          <p:nvPr/>
        </p:nvSpPr>
        <p:spPr>
          <a:xfrm>
            <a:off x="6899193" y="180401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de-DE" sz="1000" dirty="0"/>
          </a:p>
        </p:txBody>
      </p:sp>
      <p:sp>
        <p:nvSpPr>
          <p:cNvPr id="418" name="Rectangle 417"/>
          <p:cNvSpPr/>
          <p:nvPr/>
        </p:nvSpPr>
        <p:spPr>
          <a:xfrm>
            <a:off x="3640834" y="5230300"/>
            <a:ext cx="1102994" cy="384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Next job/position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6454047" y="4019680"/>
            <a:ext cx="520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focus</a:t>
            </a:r>
            <a:endParaRPr lang="de-DE" sz="1200" b="1" i="1" dirty="0"/>
          </a:p>
        </p:txBody>
      </p:sp>
      <p:sp>
        <p:nvSpPr>
          <p:cNvPr id="420" name="TextBox 419"/>
          <p:cNvSpPr txBox="1"/>
          <p:nvPr/>
        </p:nvSpPr>
        <p:spPr>
          <a:xfrm>
            <a:off x="5229911" y="401968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nothing</a:t>
            </a:r>
            <a:endParaRPr lang="de-DE" sz="1200" b="1" i="1" dirty="0"/>
          </a:p>
        </p:txBody>
      </p:sp>
      <p:sp>
        <p:nvSpPr>
          <p:cNvPr id="421" name="Diamond 420"/>
          <p:cNvSpPr/>
          <p:nvPr/>
        </p:nvSpPr>
        <p:spPr>
          <a:xfrm>
            <a:off x="5742245" y="3367034"/>
            <a:ext cx="1379752" cy="610489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Registry message?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8105414" y="4019680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trigger1</a:t>
            </a:r>
          </a:p>
          <a:p>
            <a:r>
              <a:rPr lang="en-US" sz="1200" b="1" i="1" dirty="0"/>
              <a:t>t</a:t>
            </a:r>
            <a:r>
              <a:rPr lang="en-US" sz="1200" b="1" i="1" dirty="0" smtClean="0"/>
              <a:t>rigger2</a:t>
            </a:r>
          </a:p>
          <a:p>
            <a:r>
              <a:rPr lang="en-US" sz="1200" b="1" i="1" dirty="0" smtClean="0"/>
              <a:t>fcs1</a:t>
            </a:r>
            <a:endParaRPr lang="de-DE" sz="1200" b="1" i="1" dirty="0"/>
          </a:p>
        </p:txBody>
      </p:sp>
      <p:sp>
        <p:nvSpPr>
          <p:cNvPr id="423" name="Rectangle 422"/>
          <p:cNvSpPr/>
          <p:nvPr/>
        </p:nvSpPr>
        <p:spPr>
          <a:xfrm>
            <a:off x="7299193" y="6309320"/>
            <a:ext cx="1576288" cy="3840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 new  job on new position(s) 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24" name="Elbow Connector 423"/>
          <p:cNvCxnSpPr>
            <a:stCxn id="402" idx="2"/>
            <a:endCxn id="418" idx="3"/>
          </p:cNvCxnSpPr>
          <p:nvPr/>
        </p:nvCxnSpPr>
        <p:spPr>
          <a:xfrm rot="5400000">
            <a:off x="3773745" y="4196636"/>
            <a:ext cx="2195769" cy="2556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399" idx="2"/>
            <a:endCxn id="418" idx="0"/>
          </p:cNvCxnSpPr>
          <p:nvPr/>
        </p:nvCxnSpPr>
        <p:spPr>
          <a:xfrm flipH="1">
            <a:off x="4192331" y="729956"/>
            <a:ext cx="37378" cy="45003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Arc 425"/>
          <p:cNvSpPr/>
          <p:nvPr/>
        </p:nvSpPr>
        <p:spPr>
          <a:xfrm>
            <a:off x="7763301" y="3490310"/>
            <a:ext cx="324037" cy="396917"/>
          </a:xfrm>
          <a:prstGeom prst="arc">
            <a:avLst>
              <a:gd name="adj1" fmla="val 10978510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7" name="Straight Connector 426"/>
          <p:cNvCxnSpPr>
            <a:stCxn id="421" idx="3"/>
            <a:endCxn id="426" idx="0"/>
          </p:cNvCxnSpPr>
          <p:nvPr/>
        </p:nvCxnSpPr>
        <p:spPr>
          <a:xfrm>
            <a:off x="7121997" y="3672279"/>
            <a:ext cx="641450" cy="8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409" idx="2"/>
            <a:endCxn id="421" idx="0"/>
          </p:cNvCxnSpPr>
          <p:nvPr/>
        </p:nvCxnSpPr>
        <p:spPr>
          <a:xfrm>
            <a:off x="6423778" y="3107238"/>
            <a:ext cx="8343" cy="259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>
            <a:off x="4934204" y="327340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de-DE" sz="1000" dirty="0"/>
          </a:p>
        </p:txBody>
      </p:sp>
      <p:sp>
        <p:nvSpPr>
          <p:cNvPr id="431" name="TextBox 430"/>
          <p:cNvSpPr txBox="1"/>
          <p:nvPr/>
        </p:nvSpPr>
        <p:spPr>
          <a:xfrm>
            <a:off x="5572709" y="261671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de-DE" sz="1000" dirty="0"/>
          </a:p>
        </p:txBody>
      </p:sp>
      <p:sp>
        <p:nvSpPr>
          <p:cNvPr id="432" name="Rectangle 431"/>
          <p:cNvSpPr/>
          <p:nvPr/>
        </p:nvSpPr>
        <p:spPr>
          <a:xfrm>
            <a:off x="5952577" y="4366848"/>
            <a:ext cx="959088" cy="384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 position from registry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33" name="Straight Connector 432"/>
          <p:cNvCxnSpPr>
            <a:stCxn id="421" idx="2"/>
            <a:endCxn id="432" idx="0"/>
          </p:cNvCxnSpPr>
          <p:nvPr/>
        </p:nvCxnSpPr>
        <p:spPr>
          <a:xfrm>
            <a:off x="6432121" y="3977523"/>
            <a:ext cx="0" cy="3893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>
            <a:stCxn id="432" idx="2"/>
            <a:endCxn id="410" idx="0"/>
          </p:cNvCxnSpPr>
          <p:nvPr/>
        </p:nvCxnSpPr>
        <p:spPr>
          <a:xfrm>
            <a:off x="6432121" y="4750891"/>
            <a:ext cx="401" cy="60581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7573357" y="5696530"/>
            <a:ext cx="1027961" cy="384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 position(s) from registry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7571337" y="17510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Imaging Job</a:t>
            </a:r>
            <a:endParaRPr lang="de-DE" dirty="0"/>
          </a:p>
        </p:txBody>
      </p:sp>
      <p:cxnSp>
        <p:nvCxnSpPr>
          <p:cNvPr id="437" name="Straight Connector 436"/>
          <p:cNvCxnSpPr>
            <a:stCxn id="435" idx="2"/>
            <a:endCxn id="423" idx="0"/>
          </p:cNvCxnSpPr>
          <p:nvPr/>
        </p:nvCxnSpPr>
        <p:spPr>
          <a:xfrm flipH="1">
            <a:off x="8087337" y="6080573"/>
            <a:ext cx="1" cy="2287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V="1">
            <a:off x="3183950" y="287177"/>
            <a:ext cx="379938" cy="30549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3183950" y="3774152"/>
            <a:ext cx="379938" cy="29192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6378770" y="234888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de-DE" sz="1000" dirty="0"/>
          </a:p>
        </p:txBody>
      </p:sp>
      <p:cxnSp>
        <p:nvCxnSpPr>
          <p:cNvPr id="561" name="Straight Connector 560"/>
          <p:cNvCxnSpPr>
            <a:stCxn id="426" idx="2"/>
            <a:endCxn id="435" idx="0"/>
          </p:cNvCxnSpPr>
          <p:nvPr/>
        </p:nvCxnSpPr>
        <p:spPr>
          <a:xfrm>
            <a:off x="8087338" y="3688769"/>
            <a:ext cx="0" cy="20077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TextBox 570"/>
          <p:cNvSpPr txBox="1"/>
          <p:nvPr/>
        </p:nvSpPr>
        <p:spPr>
          <a:xfrm>
            <a:off x="4716016" y="2304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de-DE" sz="1000" dirty="0"/>
          </a:p>
        </p:txBody>
      </p:sp>
      <p:sp>
        <p:nvSpPr>
          <p:cNvPr id="572" name="TextBox 571"/>
          <p:cNvSpPr txBox="1"/>
          <p:nvPr/>
        </p:nvSpPr>
        <p:spPr>
          <a:xfrm>
            <a:off x="3868713" y="72995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520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2423689" y="3109062"/>
            <a:ext cx="2400267" cy="324036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Autofocus Job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420445" y="3697601"/>
            <a:ext cx="2400267" cy="324036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Acquisition job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423689" y="4297195"/>
            <a:ext cx="2400267" cy="313945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Alternative acquisition job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6" idx="2"/>
            <a:endCxn id="47" idx="0"/>
          </p:cNvCxnSpPr>
          <p:nvPr/>
        </p:nvCxnSpPr>
        <p:spPr>
          <a:xfrm flipH="1">
            <a:off x="3620579" y="3433099"/>
            <a:ext cx="3245" cy="26450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2"/>
            <a:endCxn id="48" idx="0"/>
          </p:cNvCxnSpPr>
          <p:nvPr/>
        </p:nvCxnSpPr>
        <p:spPr>
          <a:xfrm>
            <a:off x="3620579" y="4021636"/>
            <a:ext cx="3245" cy="2755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23959" y="4620013"/>
            <a:ext cx="3245" cy="27003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427069" y="4885885"/>
            <a:ext cx="2400267" cy="313945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to next Global grid position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70" idx="2"/>
            <a:endCxn id="46" idx="0"/>
          </p:cNvCxnSpPr>
          <p:nvPr/>
        </p:nvCxnSpPr>
        <p:spPr>
          <a:xfrm rot="5400000" flipH="1">
            <a:off x="2580131" y="4152757"/>
            <a:ext cx="2090767" cy="3380"/>
          </a:xfrm>
          <a:prstGeom prst="bentConnector5">
            <a:avLst>
              <a:gd name="adj1" fmla="val -19915"/>
              <a:gd name="adj2" fmla="val 69101381"/>
              <a:gd name="adj3" fmla="val 12069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6200000">
            <a:off x="528366" y="390818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Global grid positions</a:t>
            </a:r>
            <a:endParaRPr lang="de-DE" dirty="0"/>
          </a:p>
        </p:txBody>
      </p:sp>
      <p:sp>
        <p:nvSpPr>
          <p:cNvPr id="81" name="Rounded Rectangle 80"/>
          <p:cNvSpPr/>
          <p:nvPr/>
        </p:nvSpPr>
        <p:spPr>
          <a:xfrm>
            <a:off x="2427069" y="709323"/>
            <a:ext cx="2400267" cy="324036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Define Job settings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427069" y="1065047"/>
            <a:ext cx="2400267" cy="470802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Define default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positions to visit: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Global grid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427069" y="1567538"/>
            <a:ext cx="2400267" cy="324036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Define repetitions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5" name="Elbow Connector 84"/>
          <p:cNvCxnSpPr>
            <a:stCxn id="70" idx="2"/>
            <a:endCxn id="46" idx="0"/>
          </p:cNvCxnSpPr>
          <p:nvPr/>
        </p:nvCxnSpPr>
        <p:spPr>
          <a:xfrm rot="5400000" flipH="1">
            <a:off x="2580131" y="4152757"/>
            <a:ext cx="2090767" cy="3380"/>
          </a:xfrm>
          <a:prstGeom prst="bentConnector5">
            <a:avLst>
              <a:gd name="adj1" fmla="val -8200"/>
              <a:gd name="adj2" fmla="val 44624655"/>
              <a:gd name="adj3" fmla="val 1082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16200000">
            <a:off x="-302870" y="3923679"/>
            <a:ext cx="24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Global repetitions</a:t>
            </a:r>
            <a:endParaRPr lang="de-DE" dirty="0"/>
          </a:p>
        </p:txBody>
      </p:sp>
      <p:sp>
        <p:nvSpPr>
          <p:cNvPr id="102" name="Rounded Rectangle 101"/>
          <p:cNvSpPr/>
          <p:nvPr/>
        </p:nvSpPr>
        <p:spPr>
          <a:xfrm>
            <a:off x="2902450" y="2207998"/>
            <a:ext cx="1449508" cy="324036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 rot="16200000">
            <a:off x="1510030" y="1026255"/>
            <a:ext cx="1182252" cy="548387"/>
          </a:xfrm>
          <a:prstGeom prst="roundRect">
            <a:avLst>
              <a:gd name="adj" fmla="val 90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input</a:t>
            </a:r>
          </a:p>
        </p:txBody>
      </p:sp>
      <p:cxnSp>
        <p:nvCxnSpPr>
          <p:cNvPr id="105" name="Straight Connector 104"/>
          <p:cNvCxnSpPr>
            <a:stCxn id="83" idx="2"/>
            <a:endCxn id="102" idx="0"/>
          </p:cNvCxnSpPr>
          <p:nvPr/>
        </p:nvCxnSpPr>
        <p:spPr>
          <a:xfrm>
            <a:off x="3627203" y="1891575"/>
            <a:ext cx="0" cy="3164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2" idx="2"/>
            <a:endCxn id="46" idx="0"/>
          </p:cNvCxnSpPr>
          <p:nvPr/>
        </p:nvCxnSpPr>
        <p:spPr>
          <a:xfrm flipH="1">
            <a:off x="3623823" y="2532034"/>
            <a:ext cx="3380" cy="577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456167" y="296652"/>
            <a:ext cx="8869029" cy="5454606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3" name="Elbow Connector 122"/>
          <p:cNvCxnSpPr>
            <a:stCxn id="136" idx="1"/>
          </p:cNvCxnSpPr>
          <p:nvPr/>
        </p:nvCxnSpPr>
        <p:spPr>
          <a:xfrm rot="10800000">
            <a:off x="9826163" y="3756167"/>
            <a:ext cx="645037" cy="57922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48" idx="1"/>
          </p:cNvCxnSpPr>
          <p:nvPr/>
        </p:nvCxnSpPr>
        <p:spPr>
          <a:xfrm rot="10800000" flipV="1">
            <a:off x="9826161" y="3173834"/>
            <a:ext cx="856696" cy="116155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mond 124"/>
          <p:cNvSpPr/>
          <p:nvPr/>
        </p:nvSpPr>
        <p:spPr>
          <a:xfrm>
            <a:off x="6972267" y="359799"/>
            <a:ext cx="1570332" cy="42767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Job is active?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549845" y="729900"/>
            <a:ext cx="1075535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Acquire Job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7" name="Diamond 126"/>
          <p:cNvSpPr/>
          <p:nvPr/>
        </p:nvSpPr>
        <p:spPr>
          <a:xfrm>
            <a:off x="8245963" y="1172585"/>
            <a:ext cx="1683295" cy="55697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 position  (XYZ)?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8" name="Diamond 127"/>
          <p:cNvSpPr/>
          <p:nvPr/>
        </p:nvSpPr>
        <p:spPr>
          <a:xfrm>
            <a:off x="8210734" y="2187753"/>
            <a:ext cx="1753751" cy="545425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Online image analysis?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29" name="Elbow Connector 128"/>
          <p:cNvCxnSpPr>
            <a:stCxn id="125" idx="3"/>
            <a:endCxn id="126" idx="0"/>
          </p:cNvCxnSpPr>
          <p:nvPr/>
        </p:nvCxnSpPr>
        <p:spPr>
          <a:xfrm>
            <a:off x="8542599" y="573634"/>
            <a:ext cx="545012" cy="1562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7" idx="3"/>
            <a:endCxn id="133" idx="0"/>
          </p:cNvCxnSpPr>
          <p:nvPr/>
        </p:nvCxnSpPr>
        <p:spPr>
          <a:xfrm>
            <a:off x="9929258" y="1451072"/>
            <a:ext cx="1660425" cy="1568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6" idx="2"/>
            <a:endCxn id="127" idx="0"/>
          </p:cNvCxnSpPr>
          <p:nvPr/>
        </p:nvCxnSpPr>
        <p:spPr>
          <a:xfrm flipH="1">
            <a:off x="9087612" y="1017933"/>
            <a:ext cx="1" cy="1546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087612" y="172599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de-DE" sz="1000" dirty="0"/>
          </a:p>
        </p:txBody>
      </p:sp>
      <p:sp>
        <p:nvSpPr>
          <p:cNvPr id="133" name="Diamond 132"/>
          <p:cNvSpPr/>
          <p:nvPr/>
        </p:nvSpPr>
        <p:spPr>
          <a:xfrm>
            <a:off x="10651679" y="1607917"/>
            <a:ext cx="1876004" cy="4467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Compute in VBA?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015207" y="1650619"/>
            <a:ext cx="1486717" cy="3613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Compute position 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0696742" y="2270312"/>
            <a:ext cx="1806145" cy="380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Wait  for Windows registry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471200" y="4191373"/>
            <a:ext cx="2285235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 current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grid position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>
            <a:stCxn id="127" idx="2"/>
            <a:endCxn id="128" idx="0"/>
          </p:cNvCxnSpPr>
          <p:nvPr/>
        </p:nvCxnSpPr>
        <p:spPr>
          <a:xfrm flipH="1">
            <a:off x="9087610" y="1729558"/>
            <a:ext cx="1" cy="45819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3"/>
            <a:endCxn id="134" idx="1"/>
          </p:cNvCxnSpPr>
          <p:nvPr/>
        </p:nvCxnSpPr>
        <p:spPr>
          <a:xfrm>
            <a:off x="12527684" y="1831306"/>
            <a:ext cx="48752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3" idx="2"/>
            <a:endCxn id="135" idx="0"/>
          </p:cNvCxnSpPr>
          <p:nvPr/>
        </p:nvCxnSpPr>
        <p:spPr>
          <a:xfrm>
            <a:off x="11589683" y="2054696"/>
            <a:ext cx="10132" cy="2156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8" idx="3"/>
            <a:endCxn id="135" idx="1"/>
          </p:cNvCxnSpPr>
          <p:nvPr/>
        </p:nvCxnSpPr>
        <p:spPr>
          <a:xfrm flipV="1">
            <a:off x="9964485" y="2460465"/>
            <a:ext cx="732257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4" idx="2"/>
            <a:endCxn id="136" idx="3"/>
          </p:cNvCxnSpPr>
          <p:nvPr/>
        </p:nvCxnSpPr>
        <p:spPr>
          <a:xfrm rot="5400000">
            <a:off x="12095801" y="2672626"/>
            <a:ext cx="2323395" cy="100213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895819" y="126640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de-DE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2491633" y="166542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de-DE" sz="1000" dirty="0"/>
          </a:p>
        </p:txBody>
      </p:sp>
      <p:sp>
        <p:nvSpPr>
          <p:cNvPr id="145" name="Rectangle 144"/>
          <p:cNvSpPr/>
          <p:nvPr/>
        </p:nvSpPr>
        <p:spPr>
          <a:xfrm>
            <a:off x="6614816" y="4177324"/>
            <a:ext cx="2285235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Next job/position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1633467" y="3419925"/>
            <a:ext cx="520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focus</a:t>
            </a:r>
            <a:endParaRPr lang="de-DE" sz="1200" b="1" i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9826163" y="340418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nothing</a:t>
            </a:r>
            <a:endParaRPr lang="de-DE" sz="1200" b="1" i="1" dirty="0"/>
          </a:p>
        </p:txBody>
      </p:sp>
      <p:sp>
        <p:nvSpPr>
          <p:cNvPr id="148" name="Diamond 147"/>
          <p:cNvSpPr/>
          <p:nvPr/>
        </p:nvSpPr>
        <p:spPr>
          <a:xfrm>
            <a:off x="10682859" y="2944902"/>
            <a:ext cx="1839669" cy="45786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Registry message?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4042912" y="3419925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trigger1</a:t>
            </a:r>
          </a:p>
          <a:p>
            <a:r>
              <a:rPr lang="en-US" sz="1200" b="1" i="1" dirty="0"/>
              <a:t>t</a:t>
            </a:r>
            <a:r>
              <a:rPr lang="en-US" sz="1200" b="1" i="1" dirty="0" smtClean="0"/>
              <a:t>rigger2</a:t>
            </a:r>
          </a:p>
          <a:p>
            <a:r>
              <a:rPr lang="en-US" sz="1200" b="1" i="1" dirty="0" smtClean="0"/>
              <a:t>fcs1</a:t>
            </a:r>
            <a:endParaRPr lang="de-DE" sz="1200" b="1" i="1" dirty="0"/>
          </a:p>
        </p:txBody>
      </p:sp>
      <p:sp>
        <p:nvSpPr>
          <p:cNvPr id="150" name="Rectangle 149"/>
          <p:cNvSpPr/>
          <p:nvPr/>
        </p:nvSpPr>
        <p:spPr>
          <a:xfrm>
            <a:off x="12915656" y="5119123"/>
            <a:ext cx="2101717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 new  job on new position(s) 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51" name="Elbow Connector 150"/>
          <p:cNvCxnSpPr>
            <a:stCxn id="128" idx="2"/>
            <a:endCxn id="145" idx="3"/>
          </p:cNvCxnSpPr>
          <p:nvPr/>
        </p:nvCxnSpPr>
        <p:spPr>
          <a:xfrm rot="5400000">
            <a:off x="8199747" y="3433481"/>
            <a:ext cx="1588164" cy="18755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5" idx="2"/>
            <a:endCxn id="145" idx="0"/>
          </p:cNvCxnSpPr>
          <p:nvPr/>
        </p:nvCxnSpPr>
        <p:spPr>
          <a:xfrm flipH="1">
            <a:off x="7757434" y="787472"/>
            <a:ext cx="1" cy="33898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c 152"/>
          <p:cNvSpPr/>
          <p:nvPr/>
        </p:nvSpPr>
        <p:spPr>
          <a:xfrm>
            <a:off x="13551821" y="3024990"/>
            <a:ext cx="432049" cy="297688"/>
          </a:xfrm>
          <a:prstGeom prst="arc">
            <a:avLst>
              <a:gd name="adj1" fmla="val 10978510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4" name="Straight Connector 153"/>
          <p:cNvCxnSpPr>
            <a:stCxn id="148" idx="3"/>
            <a:endCxn id="153" idx="0"/>
          </p:cNvCxnSpPr>
          <p:nvPr/>
        </p:nvCxnSpPr>
        <p:spPr>
          <a:xfrm flipV="1">
            <a:off x="12522529" y="3167525"/>
            <a:ext cx="1029487" cy="6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35" idx="2"/>
            <a:endCxn id="148" idx="0"/>
          </p:cNvCxnSpPr>
          <p:nvPr/>
        </p:nvCxnSpPr>
        <p:spPr>
          <a:xfrm>
            <a:off x="11599815" y="2650616"/>
            <a:ext cx="2879" cy="2942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53" idx="2"/>
            <a:endCxn id="162" idx="0"/>
          </p:cNvCxnSpPr>
          <p:nvPr/>
        </p:nvCxnSpPr>
        <p:spPr>
          <a:xfrm rot="16200000" flipH="1">
            <a:off x="13272107" y="3885596"/>
            <a:ext cx="1424018" cy="4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9087612" y="276023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de-DE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895819" y="229487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de-DE" sz="1000" dirty="0"/>
          </a:p>
        </p:txBody>
      </p:sp>
      <p:sp>
        <p:nvSpPr>
          <p:cNvPr id="159" name="Rectangle 158"/>
          <p:cNvSpPr/>
          <p:nvPr/>
        </p:nvSpPr>
        <p:spPr>
          <a:xfrm>
            <a:off x="10974424" y="3697602"/>
            <a:ext cx="1278784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 position from registry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60" name="Straight Connector 159"/>
          <p:cNvCxnSpPr>
            <a:stCxn id="148" idx="2"/>
            <a:endCxn id="159" idx="0"/>
          </p:cNvCxnSpPr>
          <p:nvPr/>
        </p:nvCxnSpPr>
        <p:spPr>
          <a:xfrm>
            <a:off x="11602694" y="3402769"/>
            <a:ext cx="11124" cy="2948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9" idx="2"/>
            <a:endCxn id="136" idx="0"/>
          </p:cNvCxnSpPr>
          <p:nvPr/>
        </p:nvCxnSpPr>
        <p:spPr>
          <a:xfrm>
            <a:off x="11613816" y="3985632"/>
            <a:ext cx="0" cy="2057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3299054" y="4597852"/>
            <a:ext cx="1370615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 position(s) from registry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2900939" y="3168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Imaging Job</a:t>
            </a:r>
            <a:endParaRPr lang="de-DE" dirty="0"/>
          </a:p>
        </p:txBody>
      </p:sp>
      <p:cxnSp>
        <p:nvCxnSpPr>
          <p:cNvPr id="164" name="Straight Connector 163"/>
          <p:cNvCxnSpPr>
            <a:stCxn id="162" idx="2"/>
            <a:endCxn id="150" idx="0"/>
          </p:cNvCxnSpPr>
          <p:nvPr/>
        </p:nvCxnSpPr>
        <p:spPr>
          <a:xfrm flipH="1">
            <a:off x="13966515" y="4885886"/>
            <a:ext cx="17847" cy="2332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4820713" y="709322"/>
            <a:ext cx="1635455" cy="23997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820713" y="3433099"/>
            <a:ext cx="1635455" cy="19740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11609197" y="205469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26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8479" y="296652"/>
            <a:ext cx="14566718" cy="5454606"/>
            <a:chOff x="568857" y="395536"/>
            <a:chExt cx="10925039" cy="7272808"/>
          </a:xfrm>
        </p:grpSpPr>
        <p:sp>
          <p:nvSpPr>
            <p:cNvPr id="46" name="Rounded Rectangle 45"/>
            <p:cNvSpPr/>
            <p:nvPr/>
          </p:nvSpPr>
          <p:spPr>
            <a:xfrm>
              <a:off x="1817767" y="4145416"/>
              <a:ext cx="1800200" cy="432048"/>
            </a:xfrm>
            <a:prstGeom prst="roundRect">
              <a:avLst>
                <a:gd name="adj" fmla="val 907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Autofocus Job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15333" y="4930134"/>
              <a:ext cx="1800200" cy="432048"/>
            </a:xfrm>
            <a:prstGeom prst="roundRect">
              <a:avLst>
                <a:gd name="adj" fmla="val 907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Acquisition job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17767" y="5729592"/>
              <a:ext cx="1800200" cy="418593"/>
            </a:xfrm>
            <a:prstGeom prst="roundRect">
              <a:avLst>
                <a:gd name="adj" fmla="val 907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Alternative acquisition job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>
              <a:stCxn id="46" idx="2"/>
              <a:endCxn id="47" idx="0"/>
            </p:cNvCxnSpPr>
            <p:nvPr/>
          </p:nvCxnSpPr>
          <p:spPr>
            <a:xfrm flipH="1">
              <a:off x="2715433" y="4577464"/>
              <a:ext cx="2434" cy="35267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2"/>
              <a:endCxn id="48" idx="0"/>
            </p:cNvCxnSpPr>
            <p:nvPr/>
          </p:nvCxnSpPr>
          <p:spPr>
            <a:xfrm>
              <a:off x="2715433" y="5362182"/>
              <a:ext cx="2434" cy="3674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717968" y="6160017"/>
              <a:ext cx="2434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820302" y="6514512"/>
              <a:ext cx="1800200" cy="418593"/>
            </a:xfrm>
            <a:prstGeom prst="roundRect">
              <a:avLst>
                <a:gd name="adj" fmla="val 907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Move to next Global grid position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Elbow Connector 73"/>
            <p:cNvCxnSpPr>
              <a:stCxn id="70" idx="2"/>
              <a:endCxn id="46" idx="0"/>
            </p:cNvCxnSpPr>
            <p:nvPr/>
          </p:nvCxnSpPr>
          <p:spPr>
            <a:xfrm rot="5400000" flipH="1">
              <a:off x="1325290" y="5537994"/>
              <a:ext cx="2787689" cy="2535"/>
            </a:xfrm>
            <a:prstGeom prst="bentConnector5">
              <a:avLst>
                <a:gd name="adj1" fmla="val -19915"/>
                <a:gd name="adj2" fmla="val 69101381"/>
                <a:gd name="adj3" fmla="val 120696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6200000">
              <a:off x="-401936" y="5318639"/>
              <a:ext cx="3648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all Global grid positions</a:t>
              </a:r>
              <a:endParaRPr lang="de-DE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820302" y="945764"/>
              <a:ext cx="1800200" cy="432048"/>
            </a:xfrm>
            <a:prstGeom prst="roundRect">
              <a:avLst>
                <a:gd name="adj" fmla="val 907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Define Job settings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820302" y="1420063"/>
              <a:ext cx="1800200" cy="627736"/>
            </a:xfrm>
            <a:prstGeom prst="roundRect">
              <a:avLst>
                <a:gd name="adj" fmla="val 907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Define default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positions to visit: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Global grid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820302" y="2090050"/>
              <a:ext cx="1800200" cy="432048"/>
            </a:xfrm>
            <a:prstGeom prst="roundRect">
              <a:avLst>
                <a:gd name="adj" fmla="val 907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Define repetitions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Elbow Connector 84"/>
            <p:cNvCxnSpPr>
              <a:stCxn id="70" idx="2"/>
              <a:endCxn id="46" idx="0"/>
            </p:cNvCxnSpPr>
            <p:nvPr/>
          </p:nvCxnSpPr>
          <p:spPr>
            <a:xfrm rot="5400000" flipH="1">
              <a:off x="1325290" y="5537994"/>
              <a:ext cx="2787689" cy="2535"/>
            </a:xfrm>
            <a:prstGeom prst="bentConnector5">
              <a:avLst>
                <a:gd name="adj1" fmla="val -8200"/>
                <a:gd name="adj2" fmla="val 44624655"/>
                <a:gd name="adj3" fmla="val 1082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 rot="16200000">
              <a:off x="-953996" y="5339294"/>
              <a:ext cx="3322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all Global repetitions</a:t>
              </a:r>
              <a:endParaRPr lang="de-DE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176836" y="2943997"/>
              <a:ext cx="1087131" cy="432048"/>
            </a:xfrm>
            <a:prstGeom prst="roundRect">
              <a:avLst>
                <a:gd name="adj" fmla="val 907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START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16200000">
              <a:off x="787699" y="1528285"/>
              <a:ext cx="1576336" cy="411290"/>
            </a:xfrm>
            <a:prstGeom prst="roundRect">
              <a:avLst>
                <a:gd name="adj" fmla="val 907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User input</a:t>
              </a:r>
            </a:p>
          </p:txBody>
        </p:sp>
        <p:cxnSp>
          <p:nvCxnSpPr>
            <p:cNvPr id="105" name="Straight Connector 104"/>
            <p:cNvCxnSpPr>
              <a:stCxn id="83" idx="2"/>
              <a:endCxn id="102" idx="0"/>
            </p:cNvCxnSpPr>
            <p:nvPr/>
          </p:nvCxnSpPr>
          <p:spPr>
            <a:xfrm>
              <a:off x="2720402" y="2522098"/>
              <a:ext cx="0" cy="42189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2" idx="2"/>
              <a:endCxn id="46" idx="0"/>
            </p:cNvCxnSpPr>
            <p:nvPr/>
          </p:nvCxnSpPr>
          <p:spPr>
            <a:xfrm flipH="1">
              <a:off x="2717867" y="3376045"/>
              <a:ext cx="2535" cy="7693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4842124" y="395536"/>
              <a:ext cx="6651772" cy="7272808"/>
            </a:xfrm>
            <a:prstGeom prst="roundRect">
              <a:avLst>
                <a:gd name="adj" fmla="val 907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23" name="Elbow Connector 122"/>
            <p:cNvCxnSpPr>
              <a:stCxn id="136" idx="1"/>
            </p:cNvCxnSpPr>
            <p:nvPr/>
          </p:nvCxnSpPr>
          <p:spPr>
            <a:xfrm rot="10800000">
              <a:off x="7369621" y="5008221"/>
              <a:ext cx="483778" cy="77229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148" idx="1"/>
            </p:cNvCxnSpPr>
            <p:nvPr/>
          </p:nvCxnSpPr>
          <p:spPr>
            <a:xfrm rot="10800000" flipV="1">
              <a:off x="7369621" y="4231779"/>
              <a:ext cx="642522" cy="154874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Diamond 124"/>
            <p:cNvSpPr/>
            <p:nvPr/>
          </p:nvSpPr>
          <p:spPr>
            <a:xfrm>
              <a:off x="5229200" y="479731"/>
              <a:ext cx="1177749" cy="57023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Job is active?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412382" y="973200"/>
              <a:ext cx="806651" cy="384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Acquire Job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27" name="Diamond 126"/>
            <p:cNvSpPr/>
            <p:nvPr/>
          </p:nvSpPr>
          <p:spPr>
            <a:xfrm>
              <a:off x="6184471" y="1563445"/>
              <a:ext cx="1262471" cy="74263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update position  (XYZ)?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Diamond 127"/>
            <p:cNvSpPr/>
            <p:nvPr/>
          </p:nvSpPr>
          <p:spPr>
            <a:xfrm>
              <a:off x="6158049" y="2917002"/>
              <a:ext cx="1315313" cy="727233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Online image analysis?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Elbow Connector 128"/>
            <p:cNvCxnSpPr>
              <a:stCxn id="125" idx="3"/>
              <a:endCxn id="126" idx="0"/>
            </p:cNvCxnSpPr>
            <p:nvPr/>
          </p:nvCxnSpPr>
          <p:spPr>
            <a:xfrm>
              <a:off x="6406949" y="764846"/>
              <a:ext cx="408759" cy="20835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127" idx="3"/>
              <a:endCxn id="133" idx="0"/>
            </p:cNvCxnSpPr>
            <p:nvPr/>
          </p:nvCxnSpPr>
          <p:spPr>
            <a:xfrm>
              <a:off x="7446942" y="1934760"/>
              <a:ext cx="1245319" cy="20912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6" idx="2"/>
              <a:endCxn id="127" idx="0"/>
            </p:cNvCxnSpPr>
            <p:nvPr/>
          </p:nvCxnSpPr>
          <p:spPr>
            <a:xfrm flipH="1">
              <a:off x="6815707" y="1357243"/>
              <a:ext cx="1" cy="20620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815709" y="2301331"/>
              <a:ext cx="25151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de-DE" sz="1000" dirty="0"/>
            </a:p>
          </p:txBody>
        </p:sp>
        <p:sp>
          <p:nvSpPr>
            <p:cNvPr id="133" name="Diamond 132"/>
            <p:cNvSpPr/>
            <p:nvPr/>
          </p:nvSpPr>
          <p:spPr>
            <a:xfrm>
              <a:off x="7988759" y="2143887"/>
              <a:ext cx="1407003" cy="595707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Compute in VBA?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761404" y="2200825"/>
              <a:ext cx="1115038" cy="4818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Compute position 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022555" y="3027082"/>
              <a:ext cx="1354609" cy="507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Wait  for Windows registry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853399" y="5588495"/>
              <a:ext cx="1713926" cy="384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Update current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grid position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Connector 136"/>
            <p:cNvCxnSpPr>
              <a:stCxn id="127" idx="2"/>
              <a:endCxn id="128" idx="0"/>
            </p:cNvCxnSpPr>
            <p:nvPr/>
          </p:nvCxnSpPr>
          <p:spPr>
            <a:xfrm flipH="1">
              <a:off x="6815706" y="2306075"/>
              <a:ext cx="1" cy="61092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3" idx="3"/>
              <a:endCxn id="134" idx="1"/>
            </p:cNvCxnSpPr>
            <p:nvPr/>
          </p:nvCxnSpPr>
          <p:spPr>
            <a:xfrm>
              <a:off x="9395762" y="2441741"/>
              <a:ext cx="3656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3" idx="2"/>
              <a:endCxn id="135" idx="0"/>
            </p:cNvCxnSpPr>
            <p:nvPr/>
          </p:nvCxnSpPr>
          <p:spPr>
            <a:xfrm>
              <a:off x="8692261" y="2739594"/>
              <a:ext cx="7599" cy="2874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8" idx="3"/>
              <a:endCxn id="135" idx="1"/>
            </p:cNvCxnSpPr>
            <p:nvPr/>
          </p:nvCxnSpPr>
          <p:spPr>
            <a:xfrm flipV="1">
              <a:off x="7473362" y="3280618"/>
              <a:ext cx="549193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134" idx="2"/>
              <a:endCxn id="136" idx="3"/>
            </p:cNvCxnSpPr>
            <p:nvPr/>
          </p:nvCxnSpPr>
          <p:spPr>
            <a:xfrm rot="5400000">
              <a:off x="8394194" y="3855788"/>
              <a:ext cx="3097860" cy="75159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421864" y="1688539"/>
              <a:ext cx="27074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de-DE" sz="1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368725" y="2220563"/>
              <a:ext cx="27074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de-DE" sz="10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961111" y="5569765"/>
              <a:ext cx="1713926" cy="384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Next job/position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725100" y="4559899"/>
              <a:ext cx="390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/>
                <a:t>focus</a:t>
              </a:r>
              <a:endParaRPr lang="de-DE" sz="1200" b="1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369621" y="4538917"/>
              <a:ext cx="513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/>
                <a:t>nothing</a:t>
              </a:r>
              <a:endParaRPr lang="de-DE" sz="1200" b="1" i="1" dirty="0"/>
            </a:p>
          </p:txBody>
        </p:sp>
        <p:sp>
          <p:nvSpPr>
            <p:cNvPr id="148" name="Diamond 147"/>
            <p:cNvSpPr/>
            <p:nvPr/>
          </p:nvSpPr>
          <p:spPr>
            <a:xfrm>
              <a:off x="8012143" y="3926534"/>
              <a:ext cx="1379752" cy="610489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Registry message?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532184" y="4559899"/>
              <a:ext cx="526827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/>
                <a:t>trigger1</a:t>
              </a:r>
            </a:p>
            <a:p>
              <a:r>
                <a:rPr lang="en-US" sz="1200" b="1" i="1" dirty="0"/>
                <a:t>t</a:t>
              </a:r>
              <a:r>
                <a:rPr lang="en-US" sz="1200" b="1" i="1" dirty="0" smtClean="0"/>
                <a:t>rigger2</a:t>
              </a:r>
            </a:p>
            <a:p>
              <a:r>
                <a:rPr lang="en-US" sz="1200" b="1" i="1" dirty="0" smtClean="0"/>
                <a:t>fcs1</a:t>
              </a:r>
              <a:endParaRPr lang="de-DE" sz="1200" b="1" i="1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686741" y="6825495"/>
              <a:ext cx="1576288" cy="38404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Start  new  job on new position(s) 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Elbow Connector 150"/>
            <p:cNvCxnSpPr>
              <a:stCxn id="128" idx="2"/>
              <a:endCxn id="145" idx="3"/>
            </p:cNvCxnSpPr>
            <p:nvPr/>
          </p:nvCxnSpPr>
          <p:spPr>
            <a:xfrm rot="5400000">
              <a:off x="5686596" y="4632677"/>
              <a:ext cx="2117552" cy="140669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25" idx="2"/>
              <a:endCxn id="145" idx="0"/>
            </p:cNvCxnSpPr>
            <p:nvPr/>
          </p:nvCxnSpPr>
          <p:spPr>
            <a:xfrm flipH="1">
              <a:off x="5818074" y="1049961"/>
              <a:ext cx="1" cy="45198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152"/>
            <p:cNvSpPr/>
            <p:nvPr/>
          </p:nvSpPr>
          <p:spPr>
            <a:xfrm>
              <a:off x="10163864" y="4033319"/>
              <a:ext cx="324037" cy="396917"/>
            </a:xfrm>
            <a:prstGeom prst="arc">
              <a:avLst>
                <a:gd name="adj1" fmla="val 10978510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4" name="Straight Connector 153"/>
            <p:cNvCxnSpPr>
              <a:stCxn id="148" idx="3"/>
              <a:endCxn id="153" idx="0"/>
            </p:cNvCxnSpPr>
            <p:nvPr/>
          </p:nvCxnSpPr>
          <p:spPr>
            <a:xfrm flipV="1">
              <a:off x="9391895" y="4223364"/>
              <a:ext cx="772115" cy="84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35" idx="2"/>
              <a:endCxn id="148" idx="0"/>
            </p:cNvCxnSpPr>
            <p:nvPr/>
          </p:nvCxnSpPr>
          <p:spPr>
            <a:xfrm>
              <a:off x="8699860" y="3534154"/>
              <a:ext cx="2159" cy="39238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155"/>
            <p:cNvCxnSpPr>
              <a:stCxn id="153" idx="2"/>
              <a:endCxn id="162" idx="0"/>
            </p:cNvCxnSpPr>
            <p:nvPr/>
          </p:nvCxnSpPr>
          <p:spPr>
            <a:xfrm rot="16200000" flipH="1">
              <a:off x="9538740" y="5180938"/>
              <a:ext cx="1898691" cy="3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6815709" y="3680313"/>
              <a:ext cx="25151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de-DE" sz="10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421864" y="3059832"/>
              <a:ext cx="27074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de-DE" sz="10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230818" y="4930134"/>
              <a:ext cx="959088" cy="384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Read position from registry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>
              <a:stCxn id="148" idx="2"/>
              <a:endCxn id="159" idx="0"/>
            </p:cNvCxnSpPr>
            <p:nvPr/>
          </p:nvCxnSpPr>
          <p:spPr>
            <a:xfrm>
              <a:off x="8702019" y="4537023"/>
              <a:ext cx="8343" cy="39311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9" idx="2"/>
              <a:endCxn id="136" idx="0"/>
            </p:cNvCxnSpPr>
            <p:nvPr/>
          </p:nvCxnSpPr>
          <p:spPr>
            <a:xfrm>
              <a:off x="8710362" y="5314177"/>
              <a:ext cx="0" cy="27431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9974289" y="6130469"/>
              <a:ext cx="1027961" cy="3840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Read position(s) from registry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675704" y="422517"/>
              <a:ext cx="9752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Imaging Job</a:t>
              </a:r>
              <a:endParaRPr lang="de-DE" dirty="0"/>
            </a:p>
          </p:txBody>
        </p:sp>
        <p:cxnSp>
          <p:nvCxnSpPr>
            <p:cNvPr id="164" name="Straight Connector 163"/>
            <p:cNvCxnSpPr>
              <a:stCxn id="162" idx="2"/>
              <a:endCxn id="150" idx="0"/>
            </p:cNvCxnSpPr>
            <p:nvPr/>
          </p:nvCxnSpPr>
          <p:spPr>
            <a:xfrm flipH="1">
              <a:off x="10474885" y="6514512"/>
              <a:ext cx="13385" cy="31098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3615533" y="945761"/>
              <a:ext cx="1226591" cy="3199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615533" y="4577464"/>
              <a:ext cx="1226591" cy="263207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8706898" y="2739595"/>
              <a:ext cx="25151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7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On-screen Show (4:3)</PresentationFormat>
  <Paragraphs>121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Politi</dc:creator>
  <cp:lastModifiedBy>Antonio Politi</cp:lastModifiedBy>
  <cp:revision>41</cp:revision>
  <dcterms:created xsi:type="dcterms:W3CDTF">2014-02-27T17:04:31Z</dcterms:created>
  <dcterms:modified xsi:type="dcterms:W3CDTF">2014-02-27T19:22:53Z</dcterms:modified>
</cp:coreProperties>
</file>