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374-2F9F-7BB3-3094-6AA576C6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E8691-00A5-FF6A-CB88-36429EFA7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CF2A-8624-B03E-452A-E524B5F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C85E-03F2-22CC-A09D-2ACC881D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7103-31CD-9D8D-3A38-16C708FA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8A43-850C-2689-C69A-03F1AF6F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7DA61-B3BE-400E-4FDF-0F021368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5BC6-F388-A1CE-1598-9703CBE1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6E47-E4DB-BE84-BED6-5EDE9514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21CA-B8ED-D0C2-3011-0936BFB7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9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0D461-D2E0-1169-1209-270358730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FC52-F246-80FD-516A-E593F439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4A21-5808-6BBC-0022-698E7D50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AD9C-7690-A819-2B02-AF8E5A8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1183-C13D-0492-1306-10C07CB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2C33-7B90-F8CE-C865-9C75CD75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0414-0CB7-D4C8-C5D6-557AC827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5E8D-4F2C-4449-CCAF-5160BDB5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29F1-57ED-5719-2B48-CDB881D1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6E2-1291-6FF6-8A1C-8FE8331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6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6477-E700-45B0-CF5F-DFEEA608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D386-4E51-4E07-D1CC-923BBA0C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F96B-A7E6-0F8A-2F2F-64D4D362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AAA3-C5B9-1E5A-0A80-16CD36C2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E2C3-9922-686E-A404-D4353339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3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5480-E029-B539-E1FA-3BDF8DDD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796B-0471-EB02-E45B-2A3E5FA2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C321-3979-A87E-9BB9-C5A6F23E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FC26-AF38-EA66-6C37-D7DAB35F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CE65-CA7B-B0BE-65B5-F5F3FDC9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AA80A-E5B6-86AD-A0AB-E9F1E137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50B6-DEB5-243D-462F-88A49D60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82F1-F935-D000-B389-59BB3417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29AB-DBDA-88DF-3511-2BD1E0D75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0178A-4B6D-490C-E92F-021E2833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AC9D-D501-0DE1-01AD-B21629435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DF845-14A5-74D3-F0FD-60F94A8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1C40-D616-37B1-566F-AF1BB51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1B104-C768-2E55-D008-5A539821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5E10-C6E5-4D56-982F-91EC3BB5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00A47-8BF8-7B75-D13E-57028B4E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F3A9E-CD72-AF04-2DD2-4F34919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AD6ED-3DC6-0CC4-CDA3-D9CF30E7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6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D549-B14F-836F-AF03-2A8B4F5C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028C7-9E8E-3ECD-A35C-92AF513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CCE8-C219-BC20-4736-2B6B5751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2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6C14-B224-FEBB-5E07-E8B645C5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0A22-60C5-73A7-B16D-E1655FD1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1489-183A-3ACC-7CC1-C7D65590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4B0F-288E-DBBE-8894-FED3BCCE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50BFC-0653-4C61-7F2D-6DBAD481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DF2D-50CF-C9E0-233F-010FC369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6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09D-C267-DC59-14D3-AF4A6E93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71E0A-BD9A-5549-B902-FF36C45F9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315DA-4094-5E3D-D171-BF1BC456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BE90-16B1-9045-2FF7-7B756B9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7008-317E-90E3-A038-96DEDCC4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B50A3-321B-979D-DD88-5E879BF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CFCC1-AC2C-29D3-BC2C-2653C6A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48E9-6C88-9848-4391-3CCB8701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9B87-9569-31CF-3A75-CA5FDA792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BBF9-F594-4075-BE3E-F241B73B814B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4EB0-8E21-F948-2FA8-41F1579E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5DB6-F3CD-CB2B-01F1-373AE3078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1E3-253C-4591-8196-11AB1679B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6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1721-36BD-E70F-DDCF-B536AAA94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70318-A84F-DFDB-E985-8413B5A80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Prem sir</a:t>
            </a:r>
          </a:p>
        </p:txBody>
      </p:sp>
    </p:spTree>
    <p:extLst>
      <p:ext uri="{BB962C8B-B14F-4D97-AF65-F5344CB8AC3E}">
        <p14:creationId xmlns:p14="http://schemas.microsoft.com/office/powerpoint/2010/main" val="7081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A22F1B91-D46B-A508-EBFC-52017CE4CC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88"/>
            <a:ext cx="12192000" cy="6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98C2495A-D268-5F40-C340-29A8DDBEED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6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2F5EE81D-E0FE-D113-E74E-EBFB3EAC30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230CC131-5D5A-5D4F-D618-65A2FC17FA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88"/>
            <a:ext cx="12192000" cy="6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24A11D49-5D65-E998-C366-D497401780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4A1D1D4E-54BC-A6CF-CD61-0E6754D06B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92AAB592-9441-BE25-970A-119EC7C2D1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2292949B-DFC1-48D5-6894-B451F5F8DB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83CE9B57-6B8C-FFDF-A436-37D2BFDAD5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13"/>
            <a:ext cx="12192000" cy="64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8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B77D5202-163D-0504-39F0-1660C87767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8"/>
            <a:ext cx="12192000" cy="6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C2FDBB2F-2AA4-0907-703F-07B561FCB2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38"/>
            <a:ext cx="12192000" cy="62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">
            <a:extLst>
              <a:ext uri="{FF2B5EF4-FFF2-40B4-BE49-F238E27FC236}">
                <a16:creationId xmlns:a16="http://schemas.microsoft.com/office/drawing/2014/main" id="{49E88DE9-2A43-D97B-451A-78C5826113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">
            <a:extLst>
              <a:ext uri="{FF2B5EF4-FFF2-40B4-BE49-F238E27FC236}">
                <a16:creationId xmlns:a16="http://schemas.microsoft.com/office/drawing/2014/main" id="{E57956E5-E9D5-4342-3111-3F7B4A26A6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0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1">
            <a:extLst>
              <a:ext uri="{FF2B5EF4-FFF2-40B4-BE49-F238E27FC236}">
                <a16:creationId xmlns:a16="http://schemas.microsoft.com/office/drawing/2014/main" id="{6BAC78AA-995C-E76D-E96E-631EACBF4F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1219200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">
            <a:extLst>
              <a:ext uri="{FF2B5EF4-FFF2-40B4-BE49-F238E27FC236}">
                <a16:creationId xmlns:a16="http://schemas.microsoft.com/office/drawing/2014/main" id="{C8777D5D-78D8-F189-2D54-509B0703F8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8"/>
            <a:ext cx="12192000" cy="6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3">
            <a:extLst>
              <a:ext uri="{FF2B5EF4-FFF2-40B4-BE49-F238E27FC236}">
                <a16:creationId xmlns:a16="http://schemas.microsoft.com/office/drawing/2014/main" id="{09E12745-D29A-D96C-FFA9-FDBD5C8AA9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"/>
            <a:ext cx="12192000" cy="63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8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4">
            <a:extLst>
              <a:ext uri="{FF2B5EF4-FFF2-40B4-BE49-F238E27FC236}">
                <a16:creationId xmlns:a16="http://schemas.microsoft.com/office/drawing/2014/main" id="{273E6A0D-E6CE-D24E-B013-D58BEA838C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38"/>
            <a:ext cx="12192000" cy="65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5">
            <a:extLst>
              <a:ext uri="{FF2B5EF4-FFF2-40B4-BE49-F238E27FC236}">
                <a16:creationId xmlns:a16="http://schemas.microsoft.com/office/drawing/2014/main" id="{F161DF13-ABF2-3B20-2738-E0EE6C6963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6">
            <a:extLst>
              <a:ext uri="{FF2B5EF4-FFF2-40B4-BE49-F238E27FC236}">
                <a16:creationId xmlns:a16="http://schemas.microsoft.com/office/drawing/2014/main" id="{4E17FBAA-B968-D3CE-432D-7481CCC6BA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7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7">
            <a:extLst>
              <a:ext uri="{FF2B5EF4-FFF2-40B4-BE49-F238E27FC236}">
                <a16:creationId xmlns:a16="http://schemas.microsoft.com/office/drawing/2014/main" id="{F0655B7B-5C43-408B-4865-45571FC9A0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38"/>
            <a:ext cx="12192000" cy="65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8">
            <a:extLst>
              <a:ext uri="{FF2B5EF4-FFF2-40B4-BE49-F238E27FC236}">
                <a16:creationId xmlns:a16="http://schemas.microsoft.com/office/drawing/2014/main" id="{17979E0D-C248-2CF7-6B46-BC7268E2FC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0878CF3D-D5C4-09BA-AD33-81D96EFC27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5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">
            <a:extLst>
              <a:ext uri="{FF2B5EF4-FFF2-40B4-BE49-F238E27FC236}">
                <a16:creationId xmlns:a16="http://schemas.microsoft.com/office/drawing/2014/main" id="{172AB798-80F0-2D0A-FEBC-7B0C182BA9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95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0">
            <a:extLst>
              <a:ext uri="{FF2B5EF4-FFF2-40B4-BE49-F238E27FC236}">
                <a16:creationId xmlns:a16="http://schemas.microsoft.com/office/drawing/2014/main" id="{7188C9AE-3F99-EFA3-8767-3674710947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6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1">
            <a:extLst>
              <a:ext uri="{FF2B5EF4-FFF2-40B4-BE49-F238E27FC236}">
                <a16:creationId xmlns:a16="http://schemas.microsoft.com/office/drawing/2014/main" id="{9B9D12BB-3D0D-1FF9-1007-3EA1402C7D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121920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1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2">
            <a:extLst>
              <a:ext uri="{FF2B5EF4-FFF2-40B4-BE49-F238E27FC236}">
                <a16:creationId xmlns:a16="http://schemas.microsoft.com/office/drawing/2014/main" id="{0206DF8B-52F8-63A9-29B4-CDA693DF8C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73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3">
            <a:extLst>
              <a:ext uri="{FF2B5EF4-FFF2-40B4-BE49-F238E27FC236}">
                <a16:creationId xmlns:a16="http://schemas.microsoft.com/office/drawing/2014/main" id="{7FCB028E-509A-A348-2D74-D3CB3E41D8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2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4">
            <a:extLst>
              <a:ext uri="{FF2B5EF4-FFF2-40B4-BE49-F238E27FC236}">
                <a16:creationId xmlns:a16="http://schemas.microsoft.com/office/drawing/2014/main" id="{82408239-4410-8731-875F-7E20D54D4D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4BB3F30B-95F9-A58D-61EB-3FE452ACC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7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DAAD569A-0A1E-35E8-C06D-3CDC2E9E4F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"/>
            <a:ext cx="12192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C17CC241-AB6F-06D8-F2A0-8EC942651B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950FFFED-F3B4-ADFA-7C9F-4C98A3A709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A322CFE4-4D0C-D8C8-F3F4-8214C8CC90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25"/>
            <a:ext cx="12192000" cy="64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5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519241BA-9AEF-2154-1FE5-996914ED27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Premkumar Mahajan</dc:creator>
  <cp:lastModifiedBy>Premkumar Mahajan</cp:lastModifiedBy>
  <cp:revision>3</cp:revision>
  <dcterms:created xsi:type="dcterms:W3CDTF">2023-05-22T07:29:37Z</dcterms:created>
  <dcterms:modified xsi:type="dcterms:W3CDTF">2023-06-02T07:06:27Z</dcterms:modified>
</cp:coreProperties>
</file>