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9" d="100"/>
          <a:sy n="119" d="100"/>
        </p:scale>
        <p:origin x="2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esktop\mane%20nan%20mudhalv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[mane nan mudhalvan.xlsx]Sheet2!PivotTable1</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3.2701583309461844E-2"/>
          <c:y val="0.16821877689432377"/>
          <c:w val="0.75969171918840406"/>
          <c:h val="0.77641802931240433"/>
        </c:manualLayout>
      </c:layout>
      <c:barChart>
        <c:barDir val="col"/>
        <c:grouping val="clustered"/>
        <c:varyColors val="0"/>
        <c:ser>
          <c:idx val="0"/>
          <c:order val="0"/>
          <c:tx>
            <c:strRef>
              <c:f>Sheet2!$B$3:$B$4</c:f>
              <c:strCache>
                <c:ptCount val="1"/>
                <c:pt idx="0">
                  <c:v>Exceeds</c:v>
                </c:pt>
              </c:strCache>
            </c:strRef>
          </c:tx>
          <c:spPr>
            <a:solidFill>
              <a:schemeClr val="accent1"/>
            </a:solidFill>
            <a:ln>
              <a:noFill/>
            </a:ln>
            <a:effectLst/>
          </c:spPr>
          <c:invertIfNegative val="0"/>
          <c:cat>
            <c:strRef>
              <c:f>Sheet2!$A$5:$A$155</c:f>
              <c:strCache>
                <c:ptCount val="150"/>
                <c:pt idx="0">
                  <c:v>1008</c:v>
                </c:pt>
                <c:pt idx="1">
                  <c:v>1017</c:v>
                </c:pt>
                <c:pt idx="2">
                  <c:v>1026</c:v>
                </c:pt>
                <c:pt idx="3">
                  <c:v>1036</c:v>
                </c:pt>
                <c:pt idx="4">
                  <c:v>1062</c:v>
                </c:pt>
                <c:pt idx="5">
                  <c:v>1089</c:v>
                </c:pt>
                <c:pt idx="6">
                  <c:v>1103</c:v>
                </c:pt>
                <c:pt idx="7">
                  <c:v>1111</c:v>
                </c:pt>
                <c:pt idx="8">
                  <c:v>1119</c:v>
                </c:pt>
                <c:pt idx="9">
                  <c:v>1134</c:v>
                </c:pt>
                <c:pt idx="10">
                  <c:v>1173</c:v>
                </c:pt>
                <c:pt idx="11">
                  <c:v>1210</c:v>
                </c:pt>
                <c:pt idx="12">
                  <c:v>1219</c:v>
                </c:pt>
                <c:pt idx="13">
                  <c:v>1236</c:v>
                </c:pt>
                <c:pt idx="14">
                  <c:v>1265</c:v>
                </c:pt>
                <c:pt idx="15">
                  <c:v>1282</c:v>
                </c:pt>
                <c:pt idx="16">
                  <c:v>1307</c:v>
                </c:pt>
                <c:pt idx="17">
                  <c:v>1361</c:v>
                </c:pt>
                <c:pt idx="18">
                  <c:v>1383</c:v>
                </c:pt>
                <c:pt idx="19">
                  <c:v>1404</c:v>
                </c:pt>
                <c:pt idx="20">
                  <c:v>1414</c:v>
                </c:pt>
                <c:pt idx="21">
                  <c:v>1424</c:v>
                </c:pt>
                <c:pt idx="22">
                  <c:v>1441</c:v>
                </c:pt>
                <c:pt idx="23">
                  <c:v>1460</c:v>
                </c:pt>
                <c:pt idx="24">
                  <c:v>1498</c:v>
                </c:pt>
                <c:pt idx="25">
                  <c:v>1518</c:v>
                </c:pt>
                <c:pt idx="26">
                  <c:v>1519</c:v>
                </c:pt>
                <c:pt idx="27">
                  <c:v>1525</c:v>
                </c:pt>
                <c:pt idx="28">
                  <c:v>1550</c:v>
                </c:pt>
                <c:pt idx="29">
                  <c:v>1562</c:v>
                </c:pt>
                <c:pt idx="30">
                  <c:v>1572</c:v>
                </c:pt>
                <c:pt idx="31">
                  <c:v>1582</c:v>
                </c:pt>
                <c:pt idx="32">
                  <c:v>1585</c:v>
                </c:pt>
                <c:pt idx="33">
                  <c:v>1599</c:v>
                </c:pt>
                <c:pt idx="34">
                  <c:v>1630</c:v>
                </c:pt>
                <c:pt idx="35">
                  <c:v>1652</c:v>
                </c:pt>
                <c:pt idx="36">
                  <c:v>1663</c:v>
                </c:pt>
                <c:pt idx="37">
                  <c:v>1679</c:v>
                </c:pt>
                <c:pt idx="38">
                  <c:v>1711</c:v>
                </c:pt>
                <c:pt idx="39">
                  <c:v>1717</c:v>
                </c:pt>
                <c:pt idx="40">
                  <c:v>1753</c:v>
                </c:pt>
                <c:pt idx="41">
                  <c:v>1780</c:v>
                </c:pt>
                <c:pt idx="42">
                  <c:v>1787</c:v>
                </c:pt>
                <c:pt idx="43">
                  <c:v>1793</c:v>
                </c:pt>
                <c:pt idx="44">
                  <c:v>1799</c:v>
                </c:pt>
                <c:pt idx="45">
                  <c:v>1805</c:v>
                </c:pt>
                <c:pt idx="46">
                  <c:v>1824</c:v>
                </c:pt>
                <c:pt idx="47">
                  <c:v>1857</c:v>
                </c:pt>
                <c:pt idx="48">
                  <c:v>1863</c:v>
                </c:pt>
                <c:pt idx="49">
                  <c:v>1873</c:v>
                </c:pt>
                <c:pt idx="50">
                  <c:v>1879</c:v>
                </c:pt>
                <c:pt idx="51">
                  <c:v>1924</c:v>
                </c:pt>
                <c:pt idx="52">
                  <c:v>1932</c:v>
                </c:pt>
                <c:pt idx="53">
                  <c:v>1983</c:v>
                </c:pt>
                <c:pt idx="54">
                  <c:v>1990</c:v>
                </c:pt>
                <c:pt idx="55">
                  <c:v>2008</c:v>
                </c:pt>
                <c:pt idx="56">
                  <c:v>2034</c:v>
                </c:pt>
                <c:pt idx="57">
                  <c:v>2122</c:v>
                </c:pt>
                <c:pt idx="58">
                  <c:v>2165</c:v>
                </c:pt>
                <c:pt idx="59">
                  <c:v>2171</c:v>
                </c:pt>
                <c:pt idx="60">
                  <c:v>2181</c:v>
                </c:pt>
                <c:pt idx="61">
                  <c:v>2188</c:v>
                </c:pt>
                <c:pt idx="62">
                  <c:v>2195</c:v>
                </c:pt>
                <c:pt idx="63">
                  <c:v>2205</c:v>
                </c:pt>
                <c:pt idx="64">
                  <c:v>2215</c:v>
                </c:pt>
                <c:pt idx="65">
                  <c:v>2236</c:v>
                </c:pt>
                <c:pt idx="66">
                  <c:v>2324</c:v>
                </c:pt>
                <c:pt idx="67">
                  <c:v>2345</c:v>
                </c:pt>
                <c:pt idx="68">
                  <c:v>2362</c:v>
                </c:pt>
                <c:pt idx="69">
                  <c:v>2373</c:v>
                </c:pt>
                <c:pt idx="70">
                  <c:v>2403</c:v>
                </c:pt>
                <c:pt idx="71">
                  <c:v>2417</c:v>
                </c:pt>
                <c:pt idx="72">
                  <c:v>2428</c:v>
                </c:pt>
                <c:pt idx="73">
                  <c:v>2429</c:v>
                </c:pt>
                <c:pt idx="74">
                  <c:v>2531</c:v>
                </c:pt>
                <c:pt idx="75">
                  <c:v>2534</c:v>
                </c:pt>
                <c:pt idx="76">
                  <c:v>2555</c:v>
                </c:pt>
                <c:pt idx="77">
                  <c:v>2580</c:v>
                </c:pt>
                <c:pt idx="78">
                  <c:v>2599</c:v>
                </c:pt>
                <c:pt idx="79">
                  <c:v>2605</c:v>
                </c:pt>
                <c:pt idx="80">
                  <c:v>2640</c:v>
                </c:pt>
                <c:pt idx="81">
                  <c:v>2657</c:v>
                </c:pt>
                <c:pt idx="82">
                  <c:v>2667</c:v>
                </c:pt>
                <c:pt idx="83">
                  <c:v>2684</c:v>
                </c:pt>
                <c:pt idx="84">
                  <c:v>2690</c:v>
                </c:pt>
                <c:pt idx="85">
                  <c:v>2700</c:v>
                </c:pt>
                <c:pt idx="86">
                  <c:v>2746</c:v>
                </c:pt>
                <c:pt idx="87">
                  <c:v>2749</c:v>
                </c:pt>
                <c:pt idx="88">
                  <c:v>2757</c:v>
                </c:pt>
                <c:pt idx="89">
                  <c:v>2760</c:v>
                </c:pt>
                <c:pt idx="90">
                  <c:v>2771</c:v>
                </c:pt>
                <c:pt idx="91">
                  <c:v>2781</c:v>
                </c:pt>
                <c:pt idx="92">
                  <c:v>2807</c:v>
                </c:pt>
                <c:pt idx="93">
                  <c:v>2812</c:v>
                </c:pt>
                <c:pt idx="94">
                  <c:v>2842</c:v>
                </c:pt>
                <c:pt idx="95">
                  <c:v>2846</c:v>
                </c:pt>
                <c:pt idx="96">
                  <c:v>2848</c:v>
                </c:pt>
                <c:pt idx="97">
                  <c:v>2858</c:v>
                </c:pt>
                <c:pt idx="98">
                  <c:v>2895</c:v>
                </c:pt>
                <c:pt idx="99">
                  <c:v>2916</c:v>
                </c:pt>
                <c:pt idx="100">
                  <c:v>2922</c:v>
                </c:pt>
                <c:pt idx="101">
                  <c:v>2959</c:v>
                </c:pt>
                <c:pt idx="102">
                  <c:v>3012</c:v>
                </c:pt>
                <c:pt idx="103">
                  <c:v>3022</c:v>
                </c:pt>
                <c:pt idx="104">
                  <c:v>3051</c:v>
                </c:pt>
                <c:pt idx="105">
                  <c:v>3070</c:v>
                </c:pt>
                <c:pt idx="106">
                  <c:v>3086</c:v>
                </c:pt>
                <c:pt idx="107">
                  <c:v>3097</c:v>
                </c:pt>
                <c:pt idx="108">
                  <c:v>3108</c:v>
                </c:pt>
                <c:pt idx="109">
                  <c:v>3118</c:v>
                </c:pt>
                <c:pt idx="110">
                  <c:v>3135</c:v>
                </c:pt>
                <c:pt idx="111">
                  <c:v>3162</c:v>
                </c:pt>
                <c:pt idx="112">
                  <c:v>3164</c:v>
                </c:pt>
                <c:pt idx="113">
                  <c:v>3174</c:v>
                </c:pt>
                <c:pt idx="114">
                  <c:v>3191</c:v>
                </c:pt>
                <c:pt idx="115">
                  <c:v>3217</c:v>
                </c:pt>
                <c:pt idx="116">
                  <c:v>3232</c:v>
                </c:pt>
                <c:pt idx="117">
                  <c:v>3254</c:v>
                </c:pt>
                <c:pt idx="118">
                  <c:v>3279</c:v>
                </c:pt>
                <c:pt idx="119">
                  <c:v>3296</c:v>
                </c:pt>
                <c:pt idx="120">
                  <c:v>3318</c:v>
                </c:pt>
                <c:pt idx="121">
                  <c:v>3367</c:v>
                </c:pt>
                <c:pt idx="122">
                  <c:v>3377</c:v>
                </c:pt>
                <c:pt idx="123">
                  <c:v>3403</c:v>
                </c:pt>
                <c:pt idx="124">
                  <c:v>3436</c:v>
                </c:pt>
                <c:pt idx="125">
                  <c:v>3458</c:v>
                </c:pt>
                <c:pt idx="126">
                  <c:v>3470</c:v>
                </c:pt>
                <c:pt idx="127">
                  <c:v>3481</c:v>
                </c:pt>
                <c:pt idx="128">
                  <c:v>3614</c:v>
                </c:pt>
                <c:pt idx="129">
                  <c:v>3658</c:v>
                </c:pt>
                <c:pt idx="130">
                  <c:v>3668</c:v>
                </c:pt>
                <c:pt idx="131">
                  <c:v>3674</c:v>
                </c:pt>
                <c:pt idx="132">
                  <c:v>3686</c:v>
                </c:pt>
                <c:pt idx="133">
                  <c:v>3705</c:v>
                </c:pt>
                <c:pt idx="134">
                  <c:v>3723</c:v>
                </c:pt>
                <c:pt idx="135">
                  <c:v>3729</c:v>
                </c:pt>
                <c:pt idx="136">
                  <c:v>3775</c:v>
                </c:pt>
                <c:pt idx="137">
                  <c:v>3812</c:v>
                </c:pt>
                <c:pt idx="138">
                  <c:v>3829</c:v>
                </c:pt>
                <c:pt idx="139">
                  <c:v>3837</c:v>
                </c:pt>
                <c:pt idx="140">
                  <c:v>3840</c:v>
                </c:pt>
                <c:pt idx="141">
                  <c:v>3862</c:v>
                </c:pt>
                <c:pt idx="142">
                  <c:v>3883</c:v>
                </c:pt>
                <c:pt idx="143">
                  <c:v>3899</c:v>
                </c:pt>
                <c:pt idx="144">
                  <c:v>3908</c:v>
                </c:pt>
                <c:pt idx="145">
                  <c:v>3913</c:v>
                </c:pt>
                <c:pt idx="146">
                  <c:v>3921</c:v>
                </c:pt>
                <c:pt idx="147">
                  <c:v>3974</c:v>
                </c:pt>
                <c:pt idx="148">
                  <c:v>3981</c:v>
                </c:pt>
                <c:pt idx="149">
                  <c:v>3999</c:v>
                </c:pt>
              </c:strCache>
            </c:strRef>
          </c:cat>
          <c:val>
            <c:numRef>
              <c:f>Sheet2!$B$5:$B$155</c:f>
              <c:numCache>
                <c:formatCode>General</c:formatCode>
                <c:ptCount val="150"/>
                <c:pt idx="17">
                  <c:v>3</c:v>
                </c:pt>
                <c:pt idx="18">
                  <c:v>3</c:v>
                </c:pt>
                <c:pt idx="19">
                  <c:v>3</c:v>
                </c:pt>
                <c:pt idx="20">
                  <c:v>3</c:v>
                </c:pt>
                <c:pt idx="23">
                  <c:v>3</c:v>
                </c:pt>
                <c:pt idx="24">
                  <c:v>3</c:v>
                </c:pt>
                <c:pt idx="33">
                  <c:v>3</c:v>
                </c:pt>
                <c:pt idx="47">
                  <c:v>3</c:v>
                </c:pt>
                <c:pt idx="48">
                  <c:v>3</c:v>
                </c:pt>
                <c:pt idx="58">
                  <c:v>3</c:v>
                </c:pt>
                <c:pt idx="59">
                  <c:v>3</c:v>
                </c:pt>
                <c:pt idx="61">
                  <c:v>2</c:v>
                </c:pt>
                <c:pt idx="64">
                  <c:v>1</c:v>
                </c:pt>
                <c:pt idx="96">
                  <c:v>1</c:v>
                </c:pt>
                <c:pt idx="100">
                  <c:v>5</c:v>
                </c:pt>
                <c:pt idx="102">
                  <c:v>1</c:v>
                </c:pt>
                <c:pt idx="121">
                  <c:v>2</c:v>
                </c:pt>
                <c:pt idx="122">
                  <c:v>4</c:v>
                </c:pt>
                <c:pt idx="123">
                  <c:v>3</c:v>
                </c:pt>
                <c:pt idx="132">
                  <c:v>1</c:v>
                </c:pt>
                <c:pt idx="133">
                  <c:v>3</c:v>
                </c:pt>
                <c:pt idx="138">
                  <c:v>3</c:v>
                </c:pt>
                <c:pt idx="147">
                  <c:v>3</c:v>
                </c:pt>
                <c:pt idx="149">
                  <c:v>3</c:v>
                </c:pt>
              </c:numCache>
            </c:numRef>
          </c:val>
          <c:extLst>
            <c:ext xmlns:c16="http://schemas.microsoft.com/office/drawing/2014/chart" uri="{C3380CC4-5D6E-409C-BE32-E72D297353CC}">
              <c16:uniqueId val="{00000000-3B07-4A65-8AE9-968E81298875}"/>
            </c:ext>
          </c:extLst>
        </c:ser>
        <c:ser>
          <c:idx val="1"/>
          <c:order val="1"/>
          <c:tx>
            <c:strRef>
              <c:f>Sheet2!$C$3:$C$4</c:f>
              <c:strCache>
                <c:ptCount val="1"/>
                <c:pt idx="0">
                  <c:v>Fully Meets</c:v>
                </c:pt>
              </c:strCache>
            </c:strRef>
          </c:tx>
          <c:spPr>
            <a:solidFill>
              <a:schemeClr val="accent2"/>
            </a:solidFill>
            <a:ln>
              <a:noFill/>
            </a:ln>
            <a:effectLst/>
          </c:spPr>
          <c:invertIfNegative val="0"/>
          <c:cat>
            <c:strRef>
              <c:f>Sheet2!$A$5:$A$155</c:f>
              <c:strCache>
                <c:ptCount val="150"/>
                <c:pt idx="0">
                  <c:v>1008</c:v>
                </c:pt>
                <c:pt idx="1">
                  <c:v>1017</c:v>
                </c:pt>
                <c:pt idx="2">
                  <c:v>1026</c:v>
                </c:pt>
                <c:pt idx="3">
                  <c:v>1036</c:v>
                </c:pt>
                <c:pt idx="4">
                  <c:v>1062</c:v>
                </c:pt>
                <c:pt idx="5">
                  <c:v>1089</c:v>
                </c:pt>
                <c:pt idx="6">
                  <c:v>1103</c:v>
                </c:pt>
                <c:pt idx="7">
                  <c:v>1111</c:v>
                </c:pt>
                <c:pt idx="8">
                  <c:v>1119</c:v>
                </c:pt>
                <c:pt idx="9">
                  <c:v>1134</c:v>
                </c:pt>
                <c:pt idx="10">
                  <c:v>1173</c:v>
                </c:pt>
                <c:pt idx="11">
                  <c:v>1210</c:v>
                </c:pt>
                <c:pt idx="12">
                  <c:v>1219</c:v>
                </c:pt>
                <c:pt idx="13">
                  <c:v>1236</c:v>
                </c:pt>
                <c:pt idx="14">
                  <c:v>1265</c:v>
                </c:pt>
                <c:pt idx="15">
                  <c:v>1282</c:v>
                </c:pt>
                <c:pt idx="16">
                  <c:v>1307</c:v>
                </c:pt>
                <c:pt idx="17">
                  <c:v>1361</c:v>
                </c:pt>
                <c:pt idx="18">
                  <c:v>1383</c:v>
                </c:pt>
                <c:pt idx="19">
                  <c:v>1404</c:v>
                </c:pt>
                <c:pt idx="20">
                  <c:v>1414</c:v>
                </c:pt>
                <c:pt idx="21">
                  <c:v>1424</c:v>
                </c:pt>
                <c:pt idx="22">
                  <c:v>1441</c:v>
                </c:pt>
                <c:pt idx="23">
                  <c:v>1460</c:v>
                </c:pt>
                <c:pt idx="24">
                  <c:v>1498</c:v>
                </c:pt>
                <c:pt idx="25">
                  <c:v>1518</c:v>
                </c:pt>
                <c:pt idx="26">
                  <c:v>1519</c:v>
                </c:pt>
                <c:pt idx="27">
                  <c:v>1525</c:v>
                </c:pt>
                <c:pt idx="28">
                  <c:v>1550</c:v>
                </c:pt>
                <c:pt idx="29">
                  <c:v>1562</c:v>
                </c:pt>
                <c:pt idx="30">
                  <c:v>1572</c:v>
                </c:pt>
                <c:pt idx="31">
                  <c:v>1582</c:v>
                </c:pt>
                <c:pt idx="32">
                  <c:v>1585</c:v>
                </c:pt>
                <c:pt idx="33">
                  <c:v>1599</c:v>
                </c:pt>
                <c:pt idx="34">
                  <c:v>1630</c:v>
                </c:pt>
                <c:pt idx="35">
                  <c:v>1652</c:v>
                </c:pt>
                <c:pt idx="36">
                  <c:v>1663</c:v>
                </c:pt>
                <c:pt idx="37">
                  <c:v>1679</c:v>
                </c:pt>
                <c:pt idx="38">
                  <c:v>1711</c:v>
                </c:pt>
                <c:pt idx="39">
                  <c:v>1717</c:v>
                </c:pt>
                <c:pt idx="40">
                  <c:v>1753</c:v>
                </c:pt>
                <c:pt idx="41">
                  <c:v>1780</c:v>
                </c:pt>
                <c:pt idx="42">
                  <c:v>1787</c:v>
                </c:pt>
                <c:pt idx="43">
                  <c:v>1793</c:v>
                </c:pt>
                <c:pt idx="44">
                  <c:v>1799</c:v>
                </c:pt>
                <c:pt idx="45">
                  <c:v>1805</c:v>
                </c:pt>
                <c:pt idx="46">
                  <c:v>1824</c:v>
                </c:pt>
                <c:pt idx="47">
                  <c:v>1857</c:v>
                </c:pt>
                <c:pt idx="48">
                  <c:v>1863</c:v>
                </c:pt>
                <c:pt idx="49">
                  <c:v>1873</c:v>
                </c:pt>
                <c:pt idx="50">
                  <c:v>1879</c:v>
                </c:pt>
                <c:pt idx="51">
                  <c:v>1924</c:v>
                </c:pt>
                <c:pt idx="52">
                  <c:v>1932</c:v>
                </c:pt>
                <c:pt idx="53">
                  <c:v>1983</c:v>
                </c:pt>
                <c:pt idx="54">
                  <c:v>1990</c:v>
                </c:pt>
                <c:pt idx="55">
                  <c:v>2008</c:v>
                </c:pt>
                <c:pt idx="56">
                  <c:v>2034</c:v>
                </c:pt>
                <c:pt idx="57">
                  <c:v>2122</c:v>
                </c:pt>
                <c:pt idx="58">
                  <c:v>2165</c:v>
                </c:pt>
                <c:pt idx="59">
                  <c:v>2171</c:v>
                </c:pt>
                <c:pt idx="60">
                  <c:v>2181</c:v>
                </c:pt>
                <c:pt idx="61">
                  <c:v>2188</c:v>
                </c:pt>
                <c:pt idx="62">
                  <c:v>2195</c:v>
                </c:pt>
                <c:pt idx="63">
                  <c:v>2205</c:v>
                </c:pt>
                <c:pt idx="64">
                  <c:v>2215</c:v>
                </c:pt>
                <c:pt idx="65">
                  <c:v>2236</c:v>
                </c:pt>
                <c:pt idx="66">
                  <c:v>2324</c:v>
                </c:pt>
                <c:pt idx="67">
                  <c:v>2345</c:v>
                </c:pt>
                <c:pt idx="68">
                  <c:v>2362</c:v>
                </c:pt>
                <c:pt idx="69">
                  <c:v>2373</c:v>
                </c:pt>
                <c:pt idx="70">
                  <c:v>2403</c:v>
                </c:pt>
                <c:pt idx="71">
                  <c:v>2417</c:v>
                </c:pt>
                <c:pt idx="72">
                  <c:v>2428</c:v>
                </c:pt>
                <c:pt idx="73">
                  <c:v>2429</c:v>
                </c:pt>
                <c:pt idx="74">
                  <c:v>2531</c:v>
                </c:pt>
                <c:pt idx="75">
                  <c:v>2534</c:v>
                </c:pt>
                <c:pt idx="76">
                  <c:v>2555</c:v>
                </c:pt>
                <c:pt idx="77">
                  <c:v>2580</c:v>
                </c:pt>
                <c:pt idx="78">
                  <c:v>2599</c:v>
                </c:pt>
                <c:pt idx="79">
                  <c:v>2605</c:v>
                </c:pt>
                <c:pt idx="80">
                  <c:v>2640</c:v>
                </c:pt>
                <c:pt idx="81">
                  <c:v>2657</c:v>
                </c:pt>
                <c:pt idx="82">
                  <c:v>2667</c:v>
                </c:pt>
                <c:pt idx="83">
                  <c:v>2684</c:v>
                </c:pt>
                <c:pt idx="84">
                  <c:v>2690</c:v>
                </c:pt>
                <c:pt idx="85">
                  <c:v>2700</c:v>
                </c:pt>
                <c:pt idx="86">
                  <c:v>2746</c:v>
                </c:pt>
                <c:pt idx="87">
                  <c:v>2749</c:v>
                </c:pt>
                <c:pt idx="88">
                  <c:v>2757</c:v>
                </c:pt>
                <c:pt idx="89">
                  <c:v>2760</c:v>
                </c:pt>
                <c:pt idx="90">
                  <c:v>2771</c:v>
                </c:pt>
                <c:pt idx="91">
                  <c:v>2781</c:v>
                </c:pt>
                <c:pt idx="92">
                  <c:v>2807</c:v>
                </c:pt>
                <c:pt idx="93">
                  <c:v>2812</c:v>
                </c:pt>
                <c:pt idx="94">
                  <c:v>2842</c:v>
                </c:pt>
                <c:pt idx="95">
                  <c:v>2846</c:v>
                </c:pt>
                <c:pt idx="96">
                  <c:v>2848</c:v>
                </c:pt>
                <c:pt idx="97">
                  <c:v>2858</c:v>
                </c:pt>
                <c:pt idx="98">
                  <c:v>2895</c:v>
                </c:pt>
                <c:pt idx="99">
                  <c:v>2916</c:v>
                </c:pt>
                <c:pt idx="100">
                  <c:v>2922</c:v>
                </c:pt>
                <c:pt idx="101">
                  <c:v>2959</c:v>
                </c:pt>
                <c:pt idx="102">
                  <c:v>3012</c:v>
                </c:pt>
                <c:pt idx="103">
                  <c:v>3022</c:v>
                </c:pt>
                <c:pt idx="104">
                  <c:v>3051</c:v>
                </c:pt>
                <c:pt idx="105">
                  <c:v>3070</c:v>
                </c:pt>
                <c:pt idx="106">
                  <c:v>3086</c:v>
                </c:pt>
                <c:pt idx="107">
                  <c:v>3097</c:v>
                </c:pt>
                <c:pt idx="108">
                  <c:v>3108</c:v>
                </c:pt>
                <c:pt idx="109">
                  <c:v>3118</c:v>
                </c:pt>
                <c:pt idx="110">
                  <c:v>3135</c:v>
                </c:pt>
                <c:pt idx="111">
                  <c:v>3162</c:v>
                </c:pt>
                <c:pt idx="112">
                  <c:v>3164</c:v>
                </c:pt>
                <c:pt idx="113">
                  <c:v>3174</c:v>
                </c:pt>
                <c:pt idx="114">
                  <c:v>3191</c:v>
                </c:pt>
                <c:pt idx="115">
                  <c:v>3217</c:v>
                </c:pt>
                <c:pt idx="116">
                  <c:v>3232</c:v>
                </c:pt>
                <c:pt idx="117">
                  <c:v>3254</c:v>
                </c:pt>
                <c:pt idx="118">
                  <c:v>3279</c:v>
                </c:pt>
                <c:pt idx="119">
                  <c:v>3296</c:v>
                </c:pt>
                <c:pt idx="120">
                  <c:v>3318</c:v>
                </c:pt>
                <c:pt idx="121">
                  <c:v>3367</c:v>
                </c:pt>
                <c:pt idx="122">
                  <c:v>3377</c:v>
                </c:pt>
                <c:pt idx="123">
                  <c:v>3403</c:v>
                </c:pt>
                <c:pt idx="124">
                  <c:v>3436</c:v>
                </c:pt>
                <c:pt idx="125">
                  <c:v>3458</c:v>
                </c:pt>
                <c:pt idx="126">
                  <c:v>3470</c:v>
                </c:pt>
                <c:pt idx="127">
                  <c:v>3481</c:v>
                </c:pt>
                <c:pt idx="128">
                  <c:v>3614</c:v>
                </c:pt>
                <c:pt idx="129">
                  <c:v>3658</c:v>
                </c:pt>
                <c:pt idx="130">
                  <c:v>3668</c:v>
                </c:pt>
                <c:pt idx="131">
                  <c:v>3674</c:v>
                </c:pt>
                <c:pt idx="132">
                  <c:v>3686</c:v>
                </c:pt>
                <c:pt idx="133">
                  <c:v>3705</c:v>
                </c:pt>
                <c:pt idx="134">
                  <c:v>3723</c:v>
                </c:pt>
                <c:pt idx="135">
                  <c:v>3729</c:v>
                </c:pt>
                <c:pt idx="136">
                  <c:v>3775</c:v>
                </c:pt>
                <c:pt idx="137">
                  <c:v>3812</c:v>
                </c:pt>
                <c:pt idx="138">
                  <c:v>3829</c:v>
                </c:pt>
                <c:pt idx="139">
                  <c:v>3837</c:v>
                </c:pt>
                <c:pt idx="140">
                  <c:v>3840</c:v>
                </c:pt>
                <c:pt idx="141">
                  <c:v>3862</c:v>
                </c:pt>
                <c:pt idx="142">
                  <c:v>3883</c:v>
                </c:pt>
                <c:pt idx="143">
                  <c:v>3899</c:v>
                </c:pt>
                <c:pt idx="144">
                  <c:v>3908</c:v>
                </c:pt>
                <c:pt idx="145">
                  <c:v>3913</c:v>
                </c:pt>
                <c:pt idx="146">
                  <c:v>3921</c:v>
                </c:pt>
                <c:pt idx="147">
                  <c:v>3974</c:v>
                </c:pt>
                <c:pt idx="148">
                  <c:v>3981</c:v>
                </c:pt>
                <c:pt idx="149">
                  <c:v>3999</c:v>
                </c:pt>
              </c:strCache>
            </c:strRef>
          </c:cat>
          <c:val>
            <c:numRef>
              <c:f>Sheet2!$C$5:$C$155</c:f>
              <c:numCache>
                <c:formatCode>General</c:formatCode>
                <c:ptCount val="150"/>
                <c:pt idx="0">
                  <c:v>3</c:v>
                </c:pt>
                <c:pt idx="1">
                  <c:v>3</c:v>
                </c:pt>
                <c:pt idx="2">
                  <c:v>3</c:v>
                </c:pt>
                <c:pt idx="3">
                  <c:v>3</c:v>
                </c:pt>
                <c:pt idx="4">
                  <c:v>3</c:v>
                </c:pt>
                <c:pt idx="5">
                  <c:v>3</c:v>
                </c:pt>
                <c:pt idx="6">
                  <c:v>3</c:v>
                </c:pt>
                <c:pt idx="7">
                  <c:v>3</c:v>
                </c:pt>
                <c:pt idx="8">
                  <c:v>3</c:v>
                </c:pt>
                <c:pt idx="9">
                  <c:v>3</c:v>
                </c:pt>
                <c:pt idx="10">
                  <c:v>3</c:v>
                </c:pt>
                <c:pt idx="11">
                  <c:v>3</c:v>
                </c:pt>
                <c:pt idx="12">
                  <c:v>3</c:v>
                </c:pt>
                <c:pt idx="13">
                  <c:v>3</c:v>
                </c:pt>
                <c:pt idx="14">
                  <c:v>3</c:v>
                </c:pt>
                <c:pt idx="15">
                  <c:v>3</c:v>
                </c:pt>
                <c:pt idx="16">
                  <c:v>3</c:v>
                </c:pt>
                <c:pt idx="25">
                  <c:v>3</c:v>
                </c:pt>
                <c:pt idx="26">
                  <c:v>3</c:v>
                </c:pt>
                <c:pt idx="28">
                  <c:v>3</c:v>
                </c:pt>
                <c:pt idx="29">
                  <c:v>3</c:v>
                </c:pt>
                <c:pt idx="30">
                  <c:v>3</c:v>
                </c:pt>
                <c:pt idx="32">
                  <c:v>3</c:v>
                </c:pt>
                <c:pt idx="34">
                  <c:v>3</c:v>
                </c:pt>
                <c:pt idx="35">
                  <c:v>3</c:v>
                </c:pt>
                <c:pt idx="36">
                  <c:v>3</c:v>
                </c:pt>
                <c:pt idx="37">
                  <c:v>3</c:v>
                </c:pt>
                <c:pt idx="38">
                  <c:v>3</c:v>
                </c:pt>
                <c:pt idx="39">
                  <c:v>3</c:v>
                </c:pt>
                <c:pt idx="40">
                  <c:v>3</c:v>
                </c:pt>
                <c:pt idx="41">
                  <c:v>3</c:v>
                </c:pt>
                <c:pt idx="42">
                  <c:v>3</c:v>
                </c:pt>
                <c:pt idx="43">
                  <c:v>3</c:v>
                </c:pt>
                <c:pt idx="44">
                  <c:v>3</c:v>
                </c:pt>
                <c:pt idx="45">
                  <c:v>3</c:v>
                </c:pt>
                <c:pt idx="46">
                  <c:v>3</c:v>
                </c:pt>
                <c:pt idx="49">
                  <c:v>3</c:v>
                </c:pt>
                <c:pt idx="50">
                  <c:v>3</c:v>
                </c:pt>
                <c:pt idx="51">
                  <c:v>3</c:v>
                </c:pt>
                <c:pt idx="52">
                  <c:v>3</c:v>
                </c:pt>
                <c:pt idx="53">
                  <c:v>3</c:v>
                </c:pt>
                <c:pt idx="54">
                  <c:v>3</c:v>
                </c:pt>
                <c:pt idx="55">
                  <c:v>3</c:v>
                </c:pt>
                <c:pt idx="56">
                  <c:v>3</c:v>
                </c:pt>
                <c:pt idx="65">
                  <c:v>1</c:v>
                </c:pt>
                <c:pt idx="66">
                  <c:v>4</c:v>
                </c:pt>
                <c:pt idx="67">
                  <c:v>2</c:v>
                </c:pt>
                <c:pt idx="68">
                  <c:v>2</c:v>
                </c:pt>
                <c:pt idx="69">
                  <c:v>2</c:v>
                </c:pt>
                <c:pt idx="70">
                  <c:v>4</c:v>
                </c:pt>
                <c:pt idx="71">
                  <c:v>4</c:v>
                </c:pt>
                <c:pt idx="72">
                  <c:v>4</c:v>
                </c:pt>
                <c:pt idx="73">
                  <c:v>4</c:v>
                </c:pt>
                <c:pt idx="74">
                  <c:v>2</c:v>
                </c:pt>
                <c:pt idx="75">
                  <c:v>1</c:v>
                </c:pt>
                <c:pt idx="76">
                  <c:v>2</c:v>
                </c:pt>
                <c:pt idx="77">
                  <c:v>2</c:v>
                </c:pt>
                <c:pt idx="78">
                  <c:v>2</c:v>
                </c:pt>
                <c:pt idx="79">
                  <c:v>4</c:v>
                </c:pt>
                <c:pt idx="80">
                  <c:v>4</c:v>
                </c:pt>
                <c:pt idx="81">
                  <c:v>2</c:v>
                </c:pt>
                <c:pt idx="82">
                  <c:v>2</c:v>
                </c:pt>
                <c:pt idx="83">
                  <c:v>5</c:v>
                </c:pt>
                <c:pt idx="84">
                  <c:v>4</c:v>
                </c:pt>
                <c:pt idx="85">
                  <c:v>4</c:v>
                </c:pt>
                <c:pt idx="86">
                  <c:v>5</c:v>
                </c:pt>
                <c:pt idx="87">
                  <c:v>5</c:v>
                </c:pt>
                <c:pt idx="88">
                  <c:v>2</c:v>
                </c:pt>
                <c:pt idx="89">
                  <c:v>2</c:v>
                </c:pt>
                <c:pt idx="90">
                  <c:v>5</c:v>
                </c:pt>
                <c:pt idx="91">
                  <c:v>4</c:v>
                </c:pt>
                <c:pt idx="92">
                  <c:v>2</c:v>
                </c:pt>
                <c:pt idx="93">
                  <c:v>4</c:v>
                </c:pt>
                <c:pt idx="94">
                  <c:v>1</c:v>
                </c:pt>
                <c:pt idx="95">
                  <c:v>5</c:v>
                </c:pt>
                <c:pt idx="97">
                  <c:v>5</c:v>
                </c:pt>
                <c:pt idx="98">
                  <c:v>2</c:v>
                </c:pt>
                <c:pt idx="101">
                  <c:v>2</c:v>
                </c:pt>
                <c:pt idx="104">
                  <c:v>5</c:v>
                </c:pt>
                <c:pt idx="105">
                  <c:v>1</c:v>
                </c:pt>
                <c:pt idx="106">
                  <c:v>1</c:v>
                </c:pt>
                <c:pt idx="107">
                  <c:v>4</c:v>
                </c:pt>
                <c:pt idx="108">
                  <c:v>2</c:v>
                </c:pt>
                <c:pt idx="109">
                  <c:v>2</c:v>
                </c:pt>
                <c:pt idx="110">
                  <c:v>4</c:v>
                </c:pt>
                <c:pt idx="111">
                  <c:v>5</c:v>
                </c:pt>
                <c:pt idx="112">
                  <c:v>5</c:v>
                </c:pt>
                <c:pt idx="113">
                  <c:v>5</c:v>
                </c:pt>
                <c:pt idx="114">
                  <c:v>2</c:v>
                </c:pt>
                <c:pt idx="115">
                  <c:v>3</c:v>
                </c:pt>
                <c:pt idx="116">
                  <c:v>1</c:v>
                </c:pt>
                <c:pt idx="117">
                  <c:v>3</c:v>
                </c:pt>
                <c:pt idx="118">
                  <c:v>5</c:v>
                </c:pt>
                <c:pt idx="120">
                  <c:v>3</c:v>
                </c:pt>
                <c:pt idx="124">
                  <c:v>5</c:v>
                </c:pt>
                <c:pt idx="127">
                  <c:v>4</c:v>
                </c:pt>
                <c:pt idx="128">
                  <c:v>2</c:v>
                </c:pt>
                <c:pt idx="129">
                  <c:v>3</c:v>
                </c:pt>
                <c:pt idx="131">
                  <c:v>3</c:v>
                </c:pt>
                <c:pt idx="134">
                  <c:v>3</c:v>
                </c:pt>
                <c:pt idx="135">
                  <c:v>3</c:v>
                </c:pt>
                <c:pt idx="136">
                  <c:v>3</c:v>
                </c:pt>
                <c:pt idx="137">
                  <c:v>3</c:v>
                </c:pt>
                <c:pt idx="140">
                  <c:v>3</c:v>
                </c:pt>
                <c:pt idx="142">
                  <c:v>3</c:v>
                </c:pt>
                <c:pt idx="143">
                  <c:v>3</c:v>
                </c:pt>
                <c:pt idx="145">
                  <c:v>3</c:v>
                </c:pt>
                <c:pt idx="146">
                  <c:v>3</c:v>
                </c:pt>
                <c:pt idx="148">
                  <c:v>3</c:v>
                </c:pt>
              </c:numCache>
            </c:numRef>
          </c:val>
          <c:extLst>
            <c:ext xmlns:c16="http://schemas.microsoft.com/office/drawing/2014/chart" uri="{C3380CC4-5D6E-409C-BE32-E72D297353CC}">
              <c16:uniqueId val="{00000001-3B07-4A65-8AE9-968E81298875}"/>
            </c:ext>
          </c:extLst>
        </c:ser>
        <c:ser>
          <c:idx val="2"/>
          <c:order val="2"/>
          <c:tx>
            <c:strRef>
              <c:f>Sheet2!$D$3:$D$4</c:f>
              <c:strCache>
                <c:ptCount val="1"/>
                <c:pt idx="0">
                  <c:v>Needs Improvement</c:v>
                </c:pt>
              </c:strCache>
            </c:strRef>
          </c:tx>
          <c:spPr>
            <a:solidFill>
              <a:schemeClr val="accent3"/>
            </a:solidFill>
            <a:ln>
              <a:noFill/>
            </a:ln>
            <a:effectLst/>
          </c:spPr>
          <c:invertIfNegative val="0"/>
          <c:cat>
            <c:strRef>
              <c:f>Sheet2!$A$5:$A$155</c:f>
              <c:strCache>
                <c:ptCount val="150"/>
                <c:pt idx="0">
                  <c:v>1008</c:v>
                </c:pt>
                <c:pt idx="1">
                  <c:v>1017</c:v>
                </c:pt>
                <c:pt idx="2">
                  <c:v>1026</c:v>
                </c:pt>
                <c:pt idx="3">
                  <c:v>1036</c:v>
                </c:pt>
                <c:pt idx="4">
                  <c:v>1062</c:v>
                </c:pt>
                <c:pt idx="5">
                  <c:v>1089</c:v>
                </c:pt>
                <c:pt idx="6">
                  <c:v>1103</c:v>
                </c:pt>
                <c:pt idx="7">
                  <c:v>1111</c:v>
                </c:pt>
                <c:pt idx="8">
                  <c:v>1119</c:v>
                </c:pt>
                <c:pt idx="9">
                  <c:v>1134</c:v>
                </c:pt>
                <c:pt idx="10">
                  <c:v>1173</c:v>
                </c:pt>
                <c:pt idx="11">
                  <c:v>1210</c:v>
                </c:pt>
                <c:pt idx="12">
                  <c:v>1219</c:v>
                </c:pt>
                <c:pt idx="13">
                  <c:v>1236</c:v>
                </c:pt>
                <c:pt idx="14">
                  <c:v>1265</c:v>
                </c:pt>
                <c:pt idx="15">
                  <c:v>1282</c:v>
                </c:pt>
                <c:pt idx="16">
                  <c:v>1307</c:v>
                </c:pt>
                <c:pt idx="17">
                  <c:v>1361</c:v>
                </c:pt>
                <c:pt idx="18">
                  <c:v>1383</c:v>
                </c:pt>
                <c:pt idx="19">
                  <c:v>1404</c:v>
                </c:pt>
                <c:pt idx="20">
                  <c:v>1414</c:v>
                </c:pt>
                <c:pt idx="21">
                  <c:v>1424</c:v>
                </c:pt>
                <c:pt idx="22">
                  <c:v>1441</c:v>
                </c:pt>
                <c:pt idx="23">
                  <c:v>1460</c:v>
                </c:pt>
                <c:pt idx="24">
                  <c:v>1498</c:v>
                </c:pt>
                <c:pt idx="25">
                  <c:v>1518</c:v>
                </c:pt>
                <c:pt idx="26">
                  <c:v>1519</c:v>
                </c:pt>
                <c:pt idx="27">
                  <c:v>1525</c:v>
                </c:pt>
                <c:pt idx="28">
                  <c:v>1550</c:v>
                </c:pt>
                <c:pt idx="29">
                  <c:v>1562</c:v>
                </c:pt>
                <c:pt idx="30">
                  <c:v>1572</c:v>
                </c:pt>
                <c:pt idx="31">
                  <c:v>1582</c:v>
                </c:pt>
                <c:pt idx="32">
                  <c:v>1585</c:v>
                </c:pt>
                <c:pt idx="33">
                  <c:v>1599</c:v>
                </c:pt>
                <c:pt idx="34">
                  <c:v>1630</c:v>
                </c:pt>
                <c:pt idx="35">
                  <c:v>1652</c:v>
                </c:pt>
                <c:pt idx="36">
                  <c:v>1663</c:v>
                </c:pt>
                <c:pt idx="37">
                  <c:v>1679</c:v>
                </c:pt>
                <c:pt idx="38">
                  <c:v>1711</c:v>
                </c:pt>
                <c:pt idx="39">
                  <c:v>1717</c:v>
                </c:pt>
                <c:pt idx="40">
                  <c:v>1753</c:v>
                </c:pt>
                <c:pt idx="41">
                  <c:v>1780</c:v>
                </c:pt>
                <c:pt idx="42">
                  <c:v>1787</c:v>
                </c:pt>
                <c:pt idx="43">
                  <c:v>1793</c:v>
                </c:pt>
                <c:pt idx="44">
                  <c:v>1799</c:v>
                </c:pt>
                <c:pt idx="45">
                  <c:v>1805</c:v>
                </c:pt>
                <c:pt idx="46">
                  <c:v>1824</c:v>
                </c:pt>
                <c:pt idx="47">
                  <c:v>1857</c:v>
                </c:pt>
                <c:pt idx="48">
                  <c:v>1863</c:v>
                </c:pt>
                <c:pt idx="49">
                  <c:v>1873</c:v>
                </c:pt>
                <c:pt idx="50">
                  <c:v>1879</c:v>
                </c:pt>
                <c:pt idx="51">
                  <c:v>1924</c:v>
                </c:pt>
                <c:pt idx="52">
                  <c:v>1932</c:v>
                </c:pt>
                <c:pt idx="53">
                  <c:v>1983</c:v>
                </c:pt>
                <c:pt idx="54">
                  <c:v>1990</c:v>
                </c:pt>
                <c:pt idx="55">
                  <c:v>2008</c:v>
                </c:pt>
                <c:pt idx="56">
                  <c:v>2034</c:v>
                </c:pt>
                <c:pt idx="57">
                  <c:v>2122</c:v>
                </c:pt>
                <c:pt idx="58">
                  <c:v>2165</c:v>
                </c:pt>
                <c:pt idx="59">
                  <c:v>2171</c:v>
                </c:pt>
                <c:pt idx="60">
                  <c:v>2181</c:v>
                </c:pt>
                <c:pt idx="61">
                  <c:v>2188</c:v>
                </c:pt>
                <c:pt idx="62">
                  <c:v>2195</c:v>
                </c:pt>
                <c:pt idx="63">
                  <c:v>2205</c:v>
                </c:pt>
                <c:pt idx="64">
                  <c:v>2215</c:v>
                </c:pt>
                <c:pt idx="65">
                  <c:v>2236</c:v>
                </c:pt>
                <c:pt idx="66">
                  <c:v>2324</c:v>
                </c:pt>
                <c:pt idx="67">
                  <c:v>2345</c:v>
                </c:pt>
                <c:pt idx="68">
                  <c:v>2362</c:v>
                </c:pt>
                <c:pt idx="69">
                  <c:v>2373</c:v>
                </c:pt>
                <c:pt idx="70">
                  <c:v>2403</c:v>
                </c:pt>
                <c:pt idx="71">
                  <c:v>2417</c:v>
                </c:pt>
                <c:pt idx="72">
                  <c:v>2428</c:v>
                </c:pt>
                <c:pt idx="73">
                  <c:v>2429</c:v>
                </c:pt>
                <c:pt idx="74">
                  <c:v>2531</c:v>
                </c:pt>
                <c:pt idx="75">
                  <c:v>2534</c:v>
                </c:pt>
                <c:pt idx="76">
                  <c:v>2555</c:v>
                </c:pt>
                <c:pt idx="77">
                  <c:v>2580</c:v>
                </c:pt>
                <c:pt idx="78">
                  <c:v>2599</c:v>
                </c:pt>
                <c:pt idx="79">
                  <c:v>2605</c:v>
                </c:pt>
                <c:pt idx="80">
                  <c:v>2640</c:v>
                </c:pt>
                <c:pt idx="81">
                  <c:v>2657</c:v>
                </c:pt>
                <c:pt idx="82">
                  <c:v>2667</c:v>
                </c:pt>
                <c:pt idx="83">
                  <c:v>2684</c:v>
                </c:pt>
                <c:pt idx="84">
                  <c:v>2690</c:v>
                </c:pt>
                <c:pt idx="85">
                  <c:v>2700</c:v>
                </c:pt>
                <c:pt idx="86">
                  <c:v>2746</c:v>
                </c:pt>
                <c:pt idx="87">
                  <c:v>2749</c:v>
                </c:pt>
                <c:pt idx="88">
                  <c:v>2757</c:v>
                </c:pt>
                <c:pt idx="89">
                  <c:v>2760</c:v>
                </c:pt>
                <c:pt idx="90">
                  <c:v>2771</c:v>
                </c:pt>
                <c:pt idx="91">
                  <c:v>2781</c:v>
                </c:pt>
                <c:pt idx="92">
                  <c:v>2807</c:v>
                </c:pt>
                <c:pt idx="93">
                  <c:v>2812</c:v>
                </c:pt>
                <c:pt idx="94">
                  <c:v>2842</c:v>
                </c:pt>
                <c:pt idx="95">
                  <c:v>2846</c:v>
                </c:pt>
                <c:pt idx="96">
                  <c:v>2848</c:v>
                </c:pt>
                <c:pt idx="97">
                  <c:v>2858</c:v>
                </c:pt>
                <c:pt idx="98">
                  <c:v>2895</c:v>
                </c:pt>
                <c:pt idx="99">
                  <c:v>2916</c:v>
                </c:pt>
                <c:pt idx="100">
                  <c:v>2922</c:v>
                </c:pt>
                <c:pt idx="101">
                  <c:v>2959</c:v>
                </c:pt>
                <c:pt idx="102">
                  <c:v>3012</c:v>
                </c:pt>
                <c:pt idx="103">
                  <c:v>3022</c:v>
                </c:pt>
                <c:pt idx="104">
                  <c:v>3051</c:v>
                </c:pt>
                <c:pt idx="105">
                  <c:v>3070</c:v>
                </c:pt>
                <c:pt idx="106">
                  <c:v>3086</c:v>
                </c:pt>
                <c:pt idx="107">
                  <c:v>3097</c:v>
                </c:pt>
                <c:pt idx="108">
                  <c:v>3108</c:v>
                </c:pt>
                <c:pt idx="109">
                  <c:v>3118</c:v>
                </c:pt>
                <c:pt idx="110">
                  <c:v>3135</c:v>
                </c:pt>
                <c:pt idx="111">
                  <c:v>3162</c:v>
                </c:pt>
                <c:pt idx="112">
                  <c:v>3164</c:v>
                </c:pt>
                <c:pt idx="113">
                  <c:v>3174</c:v>
                </c:pt>
                <c:pt idx="114">
                  <c:v>3191</c:v>
                </c:pt>
                <c:pt idx="115">
                  <c:v>3217</c:v>
                </c:pt>
                <c:pt idx="116">
                  <c:v>3232</c:v>
                </c:pt>
                <c:pt idx="117">
                  <c:v>3254</c:v>
                </c:pt>
                <c:pt idx="118">
                  <c:v>3279</c:v>
                </c:pt>
                <c:pt idx="119">
                  <c:v>3296</c:v>
                </c:pt>
                <c:pt idx="120">
                  <c:v>3318</c:v>
                </c:pt>
                <c:pt idx="121">
                  <c:v>3367</c:v>
                </c:pt>
                <c:pt idx="122">
                  <c:v>3377</c:v>
                </c:pt>
                <c:pt idx="123">
                  <c:v>3403</c:v>
                </c:pt>
                <c:pt idx="124">
                  <c:v>3436</c:v>
                </c:pt>
                <c:pt idx="125">
                  <c:v>3458</c:v>
                </c:pt>
                <c:pt idx="126">
                  <c:v>3470</c:v>
                </c:pt>
                <c:pt idx="127">
                  <c:v>3481</c:v>
                </c:pt>
                <c:pt idx="128">
                  <c:v>3614</c:v>
                </c:pt>
                <c:pt idx="129">
                  <c:v>3658</c:v>
                </c:pt>
                <c:pt idx="130">
                  <c:v>3668</c:v>
                </c:pt>
                <c:pt idx="131">
                  <c:v>3674</c:v>
                </c:pt>
                <c:pt idx="132">
                  <c:v>3686</c:v>
                </c:pt>
                <c:pt idx="133">
                  <c:v>3705</c:v>
                </c:pt>
                <c:pt idx="134">
                  <c:v>3723</c:v>
                </c:pt>
                <c:pt idx="135">
                  <c:v>3729</c:v>
                </c:pt>
                <c:pt idx="136">
                  <c:v>3775</c:v>
                </c:pt>
                <c:pt idx="137">
                  <c:v>3812</c:v>
                </c:pt>
                <c:pt idx="138">
                  <c:v>3829</c:v>
                </c:pt>
                <c:pt idx="139">
                  <c:v>3837</c:v>
                </c:pt>
                <c:pt idx="140">
                  <c:v>3840</c:v>
                </c:pt>
                <c:pt idx="141">
                  <c:v>3862</c:v>
                </c:pt>
                <c:pt idx="142">
                  <c:v>3883</c:v>
                </c:pt>
                <c:pt idx="143">
                  <c:v>3899</c:v>
                </c:pt>
                <c:pt idx="144">
                  <c:v>3908</c:v>
                </c:pt>
                <c:pt idx="145">
                  <c:v>3913</c:v>
                </c:pt>
                <c:pt idx="146">
                  <c:v>3921</c:v>
                </c:pt>
                <c:pt idx="147">
                  <c:v>3974</c:v>
                </c:pt>
                <c:pt idx="148">
                  <c:v>3981</c:v>
                </c:pt>
                <c:pt idx="149">
                  <c:v>3999</c:v>
                </c:pt>
              </c:strCache>
            </c:strRef>
          </c:cat>
          <c:val>
            <c:numRef>
              <c:f>Sheet2!$D$5:$D$155</c:f>
              <c:numCache>
                <c:formatCode>General</c:formatCode>
                <c:ptCount val="150"/>
                <c:pt idx="21">
                  <c:v>3</c:v>
                </c:pt>
                <c:pt idx="22">
                  <c:v>3</c:v>
                </c:pt>
                <c:pt idx="27">
                  <c:v>3</c:v>
                </c:pt>
                <c:pt idx="31">
                  <c:v>3</c:v>
                </c:pt>
                <c:pt idx="57">
                  <c:v>5</c:v>
                </c:pt>
                <c:pt idx="62">
                  <c:v>2</c:v>
                </c:pt>
                <c:pt idx="63">
                  <c:v>4</c:v>
                </c:pt>
                <c:pt idx="99">
                  <c:v>2</c:v>
                </c:pt>
                <c:pt idx="125">
                  <c:v>3</c:v>
                </c:pt>
                <c:pt idx="126">
                  <c:v>3</c:v>
                </c:pt>
                <c:pt idx="130">
                  <c:v>3</c:v>
                </c:pt>
                <c:pt idx="144">
                  <c:v>3</c:v>
                </c:pt>
              </c:numCache>
            </c:numRef>
          </c:val>
          <c:extLst>
            <c:ext xmlns:c16="http://schemas.microsoft.com/office/drawing/2014/chart" uri="{C3380CC4-5D6E-409C-BE32-E72D297353CC}">
              <c16:uniqueId val="{00000002-3B07-4A65-8AE9-968E81298875}"/>
            </c:ext>
          </c:extLst>
        </c:ser>
        <c:ser>
          <c:idx val="3"/>
          <c:order val="3"/>
          <c:tx>
            <c:strRef>
              <c:f>Sheet2!$E$3:$E$4</c:f>
              <c:strCache>
                <c:ptCount val="1"/>
                <c:pt idx="0">
                  <c:v>PIP</c:v>
                </c:pt>
              </c:strCache>
            </c:strRef>
          </c:tx>
          <c:spPr>
            <a:solidFill>
              <a:schemeClr val="accent4"/>
            </a:solidFill>
            <a:ln>
              <a:noFill/>
            </a:ln>
            <a:effectLst/>
          </c:spPr>
          <c:invertIfNegative val="0"/>
          <c:cat>
            <c:strRef>
              <c:f>Sheet2!$A$5:$A$155</c:f>
              <c:strCache>
                <c:ptCount val="150"/>
                <c:pt idx="0">
                  <c:v>1008</c:v>
                </c:pt>
                <c:pt idx="1">
                  <c:v>1017</c:v>
                </c:pt>
                <c:pt idx="2">
                  <c:v>1026</c:v>
                </c:pt>
                <c:pt idx="3">
                  <c:v>1036</c:v>
                </c:pt>
                <c:pt idx="4">
                  <c:v>1062</c:v>
                </c:pt>
                <c:pt idx="5">
                  <c:v>1089</c:v>
                </c:pt>
                <c:pt idx="6">
                  <c:v>1103</c:v>
                </c:pt>
                <c:pt idx="7">
                  <c:v>1111</c:v>
                </c:pt>
                <c:pt idx="8">
                  <c:v>1119</c:v>
                </c:pt>
                <c:pt idx="9">
                  <c:v>1134</c:v>
                </c:pt>
                <c:pt idx="10">
                  <c:v>1173</c:v>
                </c:pt>
                <c:pt idx="11">
                  <c:v>1210</c:v>
                </c:pt>
                <c:pt idx="12">
                  <c:v>1219</c:v>
                </c:pt>
                <c:pt idx="13">
                  <c:v>1236</c:v>
                </c:pt>
                <c:pt idx="14">
                  <c:v>1265</c:v>
                </c:pt>
                <c:pt idx="15">
                  <c:v>1282</c:v>
                </c:pt>
                <c:pt idx="16">
                  <c:v>1307</c:v>
                </c:pt>
                <c:pt idx="17">
                  <c:v>1361</c:v>
                </c:pt>
                <c:pt idx="18">
                  <c:v>1383</c:v>
                </c:pt>
                <c:pt idx="19">
                  <c:v>1404</c:v>
                </c:pt>
                <c:pt idx="20">
                  <c:v>1414</c:v>
                </c:pt>
                <c:pt idx="21">
                  <c:v>1424</c:v>
                </c:pt>
                <c:pt idx="22">
                  <c:v>1441</c:v>
                </c:pt>
                <c:pt idx="23">
                  <c:v>1460</c:v>
                </c:pt>
                <c:pt idx="24">
                  <c:v>1498</c:v>
                </c:pt>
                <c:pt idx="25">
                  <c:v>1518</c:v>
                </c:pt>
                <c:pt idx="26">
                  <c:v>1519</c:v>
                </c:pt>
                <c:pt idx="27">
                  <c:v>1525</c:v>
                </c:pt>
                <c:pt idx="28">
                  <c:v>1550</c:v>
                </c:pt>
                <c:pt idx="29">
                  <c:v>1562</c:v>
                </c:pt>
                <c:pt idx="30">
                  <c:v>1572</c:v>
                </c:pt>
                <c:pt idx="31">
                  <c:v>1582</c:v>
                </c:pt>
                <c:pt idx="32">
                  <c:v>1585</c:v>
                </c:pt>
                <c:pt idx="33">
                  <c:v>1599</c:v>
                </c:pt>
                <c:pt idx="34">
                  <c:v>1630</c:v>
                </c:pt>
                <c:pt idx="35">
                  <c:v>1652</c:v>
                </c:pt>
                <c:pt idx="36">
                  <c:v>1663</c:v>
                </c:pt>
                <c:pt idx="37">
                  <c:v>1679</c:v>
                </c:pt>
                <c:pt idx="38">
                  <c:v>1711</c:v>
                </c:pt>
                <c:pt idx="39">
                  <c:v>1717</c:v>
                </c:pt>
                <c:pt idx="40">
                  <c:v>1753</c:v>
                </c:pt>
                <c:pt idx="41">
                  <c:v>1780</c:v>
                </c:pt>
                <c:pt idx="42">
                  <c:v>1787</c:v>
                </c:pt>
                <c:pt idx="43">
                  <c:v>1793</c:v>
                </c:pt>
                <c:pt idx="44">
                  <c:v>1799</c:v>
                </c:pt>
                <c:pt idx="45">
                  <c:v>1805</c:v>
                </c:pt>
                <c:pt idx="46">
                  <c:v>1824</c:v>
                </c:pt>
                <c:pt idx="47">
                  <c:v>1857</c:v>
                </c:pt>
                <c:pt idx="48">
                  <c:v>1863</c:v>
                </c:pt>
                <c:pt idx="49">
                  <c:v>1873</c:v>
                </c:pt>
                <c:pt idx="50">
                  <c:v>1879</c:v>
                </c:pt>
                <c:pt idx="51">
                  <c:v>1924</c:v>
                </c:pt>
                <c:pt idx="52">
                  <c:v>1932</c:v>
                </c:pt>
                <c:pt idx="53">
                  <c:v>1983</c:v>
                </c:pt>
                <c:pt idx="54">
                  <c:v>1990</c:v>
                </c:pt>
                <c:pt idx="55">
                  <c:v>2008</c:v>
                </c:pt>
                <c:pt idx="56">
                  <c:v>2034</c:v>
                </c:pt>
                <c:pt idx="57">
                  <c:v>2122</c:v>
                </c:pt>
                <c:pt idx="58">
                  <c:v>2165</c:v>
                </c:pt>
                <c:pt idx="59">
                  <c:v>2171</c:v>
                </c:pt>
                <c:pt idx="60">
                  <c:v>2181</c:v>
                </c:pt>
                <c:pt idx="61">
                  <c:v>2188</c:v>
                </c:pt>
                <c:pt idx="62">
                  <c:v>2195</c:v>
                </c:pt>
                <c:pt idx="63">
                  <c:v>2205</c:v>
                </c:pt>
                <c:pt idx="64">
                  <c:v>2215</c:v>
                </c:pt>
                <c:pt idx="65">
                  <c:v>2236</c:v>
                </c:pt>
                <c:pt idx="66">
                  <c:v>2324</c:v>
                </c:pt>
                <c:pt idx="67">
                  <c:v>2345</c:v>
                </c:pt>
                <c:pt idx="68">
                  <c:v>2362</c:v>
                </c:pt>
                <c:pt idx="69">
                  <c:v>2373</c:v>
                </c:pt>
                <c:pt idx="70">
                  <c:v>2403</c:v>
                </c:pt>
                <c:pt idx="71">
                  <c:v>2417</c:v>
                </c:pt>
                <c:pt idx="72">
                  <c:v>2428</c:v>
                </c:pt>
                <c:pt idx="73">
                  <c:v>2429</c:v>
                </c:pt>
                <c:pt idx="74">
                  <c:v>2531</c:v>
                </c:pt>
                <c:pt idx="75">
                  <c:v>2534</c:v>
                </c:pt>
                <c:pt idx="76">
                  <c:v>2555</c:v>
                </c:pt>
                <c:pt idx="77">
                  <c:v>2580</c:v>
                </c:pt>
                <c:pt idx="78">
                  <c:v>2599</c:v>
                </c:pt>
                <c:pt idx="79">
                  <c:v>2605</c:v>
                </c:pt>
                <c:pt idx="80">
                  <c:v>2640</c:v>
                </c:pt>
                <c:pt idx="81">
                  <c:v>2657</c:v>
                </c:pt>
                <c:pt idx="82">
                  <c:v>2667</c:v>
                </c:pt>
                <c:pt idx="83">
                  <c:v>2684</c:v>
                </c:pt>
                <c:pt idx="84">
                  <c:v>2690</c:v>
                </c:pt>
                <c:pt idx="85">
                  <c:v>2700</c:v>
                </c:pt>
                <c:pt idx="86">
                  <c:v>2746</c:v>
                </c:pt>
                <c:pt idx="87">
                  <c:v>2749</c:v>
                </c:pt>
                <c:pt idx="88">
                  <c:v>2757</c:v>
                </c:pt>
                <c:pt idx="89">
                  <c:v>2760</c:v>
                </c:pt>
                <c:pt idx="90">
                  <c:v>2771</c:v>
                </c:pt>
                <c:pt idx="91">
                  <c:v>2781</c:v>
                </c:pt>
                <c:pt idx="92">
                  <c:v>2807</c:v>
                </c:pt>
                <c:pt idx="93">
                  <c:v>2812</c:v>
                </c:pt>
                <c:pt idx="94">
                  <c:v>2842</c:v>
                </c:pt>
                <c:pt idx="95">
                  <c:v>2846</c:v>
                </c:pt>
                <c:pt idx="96">
                  <c:v>2848</c:v>
                </c:pt>
                <c:pt idx="97">
                  <c:v>2858</c:v>
                </c:pt>
                <c:pt idx="98">
                  <c:v>2895</c:v>
                </c:pt>
                <c:pt idx="99">
                  <c:v>2916</c:v>
                </c:pt>
                <c:pt idx="100">
                  <c:v>2922</c:v>
                </c:pt>
                <c:pt idx="101">
                  <c:v>2959</c:v>
                </c:pt>
                <c:pt idx="102">
                  <c:v>3012</c:v>
                </c:pt>
                <c:pt idx="103">
                  <c:v>3022</c:v>
                </c:pt>
                <c:pt idx="104">
                  <c:v>3051</c:v>
                </c:pt>
                <c:pt idx="105">
                  <c:v>3070</c:v>
                </c:pt>
                <c:pt idx="106">
                  <c:v>3086</c:v>
                </c:pt>
                <c:pt idx="107">
                  <c:v>3097</c:v>
                </c:pt>
                <c:pt idx="108">
                  <c:v>3108</c:v>
                </c:pt>
                <c:pt idx="109">
                  <c:v>3118</c:v>
                </c:pt>
                <c:pt idx="110">
                  <c:v>3135</c:v>
                </c:pt>
                <c:pt idx="111">
                  <c:v>3162</c:v>
                </c:pt>
                <c:pt idx="112">
                  <c:v>3164</c:v>
                </c:pt>
                <c:pt idx="113">
                  <c:v>3174</c:v>
                </c:pt>
                <c:pt idx="114">
                  <c:v>3191</c:v>
                </c:pt>
                <c:pt idx="115">
                  <c:v>3217</c:v>
                </c:pt>
                <c:pt idx="116">
                  <c:v>3232</c:v>
                </c:pt>
                <c:pt idx="117">
                  <c:v>3254</c:v>
                </c:pt>
                <c:pt idx="118">
                  <c:v>3279</c:v>
                </c:pt>
                <c:pt idx="119">
                  <c:v>3296</c:v>
                </c:pt>
                <c:pt idx="120">
                  <c:v>3318</c:v>
                </c:pt>
                <c:pt idx="121">
                  <c:v>3367</c:v>
                </c:pt>
                <c:pt idx="122">
                  <c:v>3377</c:v>
                </c:pt>
                <c:pt idx="123">
                  <c:v>3403</c:v>
                </c:pt>
                <c:pt idx="124">
                  <c:v>3436</c:v>
                </c:pt>
                <c:pt idx="125">
                  <c:v>3458</c:v>
                </c:pt>
                <c:pt idx="126">
                  <c:v>3470</c:v>
                </c:pt>
                <c:pt idx="127">
                  <c:v>3481</c:v>
                </c:pt>
                <c:pt idx="128">
                  <c:v>3614</c:v>
                </c:pt>
                <c:pt idx="129">
                  <c:v>3658</c:v>
                </c:pt>
                <c:pt idx="130">
                  <c:v>3668</c:v>
                </c:pt>
                <c:pt idx="131">
                  <c:v>3674</c:v>
                </c:pt>
                <c:pt idx="132">
                  <c:v>3686</c:v>
                </c:pt>
                <c:pt idx="133">
                  <c:v>3705</c:v>
                </c:pt>
                <c:pt idx="134">
                  <c:v>3723</c:v>
                </c:pt>
                <c:pt idx="135">
                  <c:v>3729</c:v>
                </c:pt>
                <c:pt idx="136">
                  <c:v>3775</c:v>
                </c:pt>
                <c:pt idx="137">
                  <c:v>3812</c:v>
                </c:pt>
                <c:pt idx="138">
                  <c:v>3829</c:v>
                </c:pt>
                <c:pt idx="139">
                  <c:v>3837</c:v>
                </c:pt>
                <c:pt idx="140">
                  <c:v>3840</c:v>
                </c:pt>
                <c:pt idx="141">
                  <c:v>3862</c:v>
                </c:pt>
                <c:pt idx="142">
                  <c:v>3883</c:v>
                </c:pt>
                <c:pt idx="143">
                  <c:v>3899</c:v>
                </c:pt>
                <c:pt idx="144">
                  <c:v>3908</c:v>
                </c:pt>
                <c:pt idx="145">
                  <c:v>3913</c:v>
                </c:pt>
                <c:pt idx="146">
                  <c:v>3921</c:v>
                </c:pt>
                <c:pt idx="147">
                  <c:v>3974</c:v>
                </c:pt>
                <c:pt idx="148">
                  <c:v>3981</c:v>
                </c:pt>
                <c:pt idx="149">
                  <c:v>3999</c:v>
                </c:pt>
              </c:strCache>
            </c:strRef>
          </c:cat>
          <c:val>
            <c:numRef>
              <c:f>Sheet2!$E$5:$E$155</c:f>
              <c:numCache>
                <c:formatCode>General</c:formatCode>
                <c:ptCount val="150"/>
                <c:pt idx="60">
                  <c:v>5</c:v>
                </c:pt>
                <c:pt idx="103">
                  <c:v>1</c:v>
                </c:pt>
                <c:pt idx="119">
                  <c:v>2</c:v>
                </c:pt>
                <c:pt idx="139">
                  <c:v>3</c:v>
                </c:pt>
                <c:pt idx="141">
                  <c:v>3</c:v>
                </c:pt>
              </c:numCache>
            </c:numRef>
          </c:val>
          <c:extLst>
            <c:ext xmlns:c16="http://schemas.microsoft.com/office/drawing/2014/chart" uri="{C3380CC4-5D6E-409C-BE32-E72D297353CC}">
              <c16:uniqueId val="{00000003-3B07-4A65-8AE9-968E81298875}"/>
            </c:ext>
          </c:extLst>
        </c:ser>
        <c:dLbls>
          <c:showLegendKey val="0"/>
          <c:showVal val="0"/>
          <c:showCatName val="0"/>
          <c:showSerName val="0"/>
          <c:showPercent val="0"/>
          <c:showBubbleSize val="0"/>
        </c:dLbls>
        <c:gapWidth val="219"/>
        <c:overlap val="-27"/>
        <c:axId val="1671799183"/>
        <c:axId val="1671793359"/>
      </c:barChart>
      <c:catAx>
        <c:axId val="1671799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1793359"/>
        <c:crosses val="autoZero"/>
        <c:auto val="1"/>
        <c:lblAlgn val="ctr"/>
        <c:lblOffset val="100"/>
        <c:noMultiLvlLbl val="0"/>
      </c:catAx>
      <c:valAx>
        <c:axId val="1671793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1799183"/>
        <c:crosses val="autoZero"/>
        <c:crossBetween val="between"/>
      </c:valAx>
      <c:spPr>
        <a:noFill/>
        <a:ln>
          <a:noFill/>
        </a:ln>
        <a:effectLst/>
      </c:spPr>
    </c:plotArea>
    <c:legend>
      <c:legendPos val="r"/>
      <c:layout>
        <c:manualLayout>
          <c:xMode val="edge"/>
          <c:yMode val="edge"/>
          <c:x val="0.74312029746281716"/>
          <c:y val="0.52719779819189272"/>
          <c:w val="0.21369545867082587"/>
          <c:h val="0.262286237098192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15004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1936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8786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8061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9398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4641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0232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2816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45323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4327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7278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2561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70808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808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2984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Tree>
    <p:extLst>
      <p:ext uri="{BB962C8B-B14F-4D97-AF65-F5344CB8AC3E}">
        <p14:creationId xmlns:p14="http://schemas.microsoft.com/office/powerpoint/2010/main" val="3959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16336177"/>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204769"/>
            <a:ext cx="12192000" cy="1247777"/>
          </a:xfrm>
          <a:prstGeom prst="rect">
            <a:avLst/>
          </a:prstGeom>
        </p:spPr>
        <p:txBody>
          <a:bodyPr vert="horz" wrap="square" lIns="0" tIns="16510" rIns="0" bIns="0" rtlCol="0">
            <a:spAutoFit/>
          </a:bodyPr>
          <a:lstStyle/>
          <a:p>
            <a:pPr marL="3213735" algn="l">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r>
              <a:rPr lang="en-US" sz="4000" b="1" i="0" dirty="0">
                <a:solidFill>
                  <a:srgbClr val="0F0F0F"/>
                </a:solidFill>
                <a:effectLst/>
                <a:latin typeface="Roboto" panose="020F0502020204030204" pitchFamily="2" charset="0"/>
              </a:rPr>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14600" y="3414731"/>
            <a:ext cx="8610600" cy="1938992"/>
          </a:xfrm>
          <a:prstGeom prst="rect">
            <a:avLst/>
          </a:prstGeom>
          <a:noFill/>
        </p:spPr>
        <p:txBody>
          <a:bodyPr wrap="square" rtlCol="0">
            <a:spAutoFit/>
          </a:bodyPr>
          <a:lstStyle/>
          <a:p>
            <a:r>
              <a:rPr lang="en-US" sz="2400" dirty="0"/>
              <a:t>STUDENT </a:t>
            </a:r>
            <a:r>
              <a:rPr lang="en-US" sz="2400" dirty="0" smtClean="0"/>
              <a:t>NAME:P.MANESH</a:t>
            </a:r>
            <a:endParaRPr lang="en-US" sz="2400" dirty="0"/>
          </a:p>
          <a:p>
            <a:r>
              <a:rPr lang="en-US" sz="2400" dirty="0"/>
              <a:t>REGISTER </a:t>
            </a:r>
            <a:r>
              <a:rPr lang="en-US" sz="2000" dirty="0" smtClean="0"/>
              <a:t>NO:312214523(85D9A305E996F5EADF840F3EDF0C15C1</a:t>
            </a:r>
            <a:r>
              <a:rPr lang="en-US" sz="2400" dirty="0" smtClean="0"/>
              <a:t>)</a:t>
            </a:r>
            <a:endParaRPr lang="en-US" sz="2400" dirty="0"/>
          </a:p>
          <a:p>
            <a:r>
              <a:rPr lang="en-US" sz="2400" dirty="0" smtClean="0"/>
              <a:t>DEPARTMENT:B.COM COMPUTER APPLICATIONS</a:t>
            </a:r>
            <a:endParaRPr lang="en-US" sz="2400" dirty="0"/>
          </a:p>
          <a:p>
            <a:r>
              <a:rPr lang="en-US" sz="2400" dirty="0" smtClean="0"/>
              <a:t>COLLEGE:ST THOMAS COLLEGE OF ARTS AND SCIENCE</a:t>
            </a:r>
            <a:endParaRPr lang="en-US" sz="2400" dirty="0"/>
          </a:p>
          <a:p>
            <a:r>
              <a:rPr lang="en-US" sz="2400" dirty="0"/>
              <a:t>           </a:t>
            </a:r>
            <a:endParaRPr lang="en-IN"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2391727" y="2057400"/>
            <a:ext cx="6096000" cy="2862322"/>
          </a:xfrm>
          <a:prstGeom prst="rect">
            <a:avLst/>
          </a:prstGeom>
        </p:spPr>
        <p:txBody>
          <a:bodyPr>
            <a:spAutoFit/>
          </a:bodyPr>
          <a:lstStyle/>
          <a:p>
            <a:r>
              <a:rPr lang="en-IN" dirty="0" err="1"/>
              <a:t>Modeling</a:t>
            </a:r>
            <a:r>
              <a:rPr lang="en-IN" dirty="0"/>
              <a:t> an Employee Performance Scorecard in Excel involves creating a well-structured and dynamic spreadsheet that facilitates accurate performance evaluation and tracking. Here’s a step-by-step guide to model your </a:t>
            </a:r>
            <a:r>
              <a:rPr lang="en-IN" dirty="0" err="1"/>
              <a:t>scorecard:Sheets</a:t>
            </a:r>
            <a:r>
              <a:rPr lang="en-IN" dirty="0"/>
              <a:t> and </a:t>
            </a:r>
            <a:r>
              <a:rPr lang="en-IN" dirty="0" smtClean="0"/>
              <a:t>Sections</a:t>
            </a:r>
            <a:r>
              <a:rPr lang="en-IN" dirty="0"/>
              <a:t>	</a:t>
            </a:r>
            <a:endParaRPr lang="en-IN" dirty="0" smtClean="0"/>
          </a:p>
          <a:p>
            <a:r>
              <a:rPr lang="en-IN" dirty="0" smtClean="0"/>
              <a:t>*  </a:t>
            </a:r>
            <a:r>
              <a:rPr lang="en-GB" dirty="0" smtClean="0"/>
              <a:t>sheet1:Employee Data</a:t>
            </a:r>
          </a:p>
          <a:p>
            <a:pPr marL="285750" indent="-285750">
              <a:buFont typeface="Arial" panose="020B0604020202020204" pitchFamily="34" charset="0"/>
              <a:buChar char="•"/>
            </a:pPr>
            <a:r>
              <a:rPr lang="en-GB" dirty="0" smtClean="0"/>
              <a:t>sheet2:Performance metrics</a:t>
            </a:r>
          </a:p>
          <a:p>
            <a:pPr marL="285750" indent="-285750">
              <a:buFont typeface="Arial" panose="020B0604020202020204" pitchFamily="34" charset="0"/>
              <a:buChar char="•"/>
            </a:pPr>
            <a:r>
              <a:rPr lang="en-GB" dirty="0" smtClean="0"/>
              <a:t>sheet3:Evaluation and scoring</a:t>
            </a:r>
          </a:p>
          <a:p>
            <a:r>
              <a:rPr lang="en-GB" dirty="0" smtClean="0"/>
              <a:t>*  sheet4:Dashboard/report</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tx1">
                    <a:lumMod val="95000"/>
                    <a:lumOff val="5000"/>
                  </a:schemeClr>
                </a:solidFill>
              </a:rPr>
              <a:t>R</a:t>
            </a:r>
            <a:r>
              <a:rPr spc="-40" dirty="0">
                <a:solidFill>
                  <a:schemeClr val="tx1">
                    <a:lumMod val="95000"/>
                    <a:lumOff val="5000"/>
                  </a:schemeClr>
                </a:solidFill>
              </a:rPr>
              <a:t>E</a:t>
            </a:r>
            <a:r>
              <a:rPr spc="15" dirty="0">
                <a:solidFill>
                  <a:schemeClr val="tx1">
                    <a:lumMod val="95000"/>
                    <a:lumOff val="5000"/>
                  </a:schemeClr>
                </a:solidFill>
              </a:rPr>
              <a:t>S</a:t>
            </a:r>
            <a:r>
              <a:rPr spc="-30" dirty="0">
                <a:solidFill>
                  <a:schemeClr val="tx1">
                    <a:lumMod val="95000"/>
                    <a:lumOff val="5000"/>
                  </a:schemeClr>
                </a:solidFill>
              </a:rPr>
              <a:t>U</a:t>
            </a:r>
            <a:r>
              <a:rPr spc="-405" dirty="0">
                <a:solidFill>
                  <a:schemeClr val="tx1">
                    <a:lumMod val="95000"/>
                    <a:lumOff val="5000"/>
                  </a:schemeClr>
                </a:solidFill>
              </a:rPr>
              <a:t>L</a:t>
            </a:r>
            <a:r>
              <a:rPr dirty="0">
                <a:solidFill>
                  <a:schemeClr val="tx1">
                    <a:lumMod val="95000"/>
                    <a:lumOff val="5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729924682"/>
              </p:ext>
            </p:extLst>
          </p:nvPr>
        </p:nvGraphicFramePr>
        <p:xfrm>
          <a:off x="766621" y="1524000"/>
          <a:ext cx="5495924" cy="39719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conclusion</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2057400" y="2286000"/>
            <a:ext cx="8077200" cy="1754326"/>
          </a:xfrm>
          <a:prstGeom prst="rect">
            <a:avLst/>
          </a:prstGeom>
        </p:spPr>
        <p:txBody>
          <a:bodyPr wrap="square">
            <a:spAutoFit/>
          </a:bodyPr>
          <a:lstStyle/>
          <a:p>
            <a:r>
              <a:rPr lang="en-IN" dirty="0"/>
              <a:t>Developing an Employee Performance Scorecard in Excel is a powerful way to systematically assess, track, and enhance employee performance. By leveraging Excel’s capabilities, you can create a dynamic and user-friendly tool that provides valuable insights and facilitates informed decision-making. Here’s a summary of key points and benefits</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tx1">
                    <a:lumMod val="95000"/>
                    <a:lumOff val="5000"/>
                  </a:schemeClr>
                </a:solidFill>
              </a:rPr>
              <a:t>PROJECT</a:t>
            </a:r>
            <a:r>
              <a:rPr sz="4250" spc="-85" dirty="0">
                <a:solidFill>
                  <a:schemeClr val="tx1">
                    <a:lumMod val="95000"/>
                    <a:lumOff val="5000"/>
                  </a:schemeClr>
                </a:solidFill>
              </a:rPr>
              <a:t> </a:t>
            </a:r>
            <a:r>
              <a:rPr sz="4250" spc="25" dirty="0">
                <a:solidFill>
                  <a:schemeClr val="tx1">
                    <a:lumMod val="95000"/>
                    <a:lumOff val="5000"/>
                  </a:schemeClr>
                </a:solidFill>
              </a:rPr>
              <a:t>TITLE</a:t>
            </a:r>
            <a:endParaRPr sz="4250" dirty="0">
              <a:solidFill>
                <a:schemeClr val="tx1">
                  <a:lumMod val="95000"/>
                  <a:lumOff val="5000"/>
                </a:schemeClr>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tx1">
                    <a:lumMod val="95000"/>
                    <a:lumOff val="5000"/>
                  </a:schemeClr>
                </a:solidFill>
              </a:rPr>
              <a:t>A</a:t>
            </a:r>
            <a:r>
              <a:rPr spc="-5" dirty="0">
                <a:solidFill>
                  <a:schemeClr val="tx1">
                    <a:lumMod val="95000"/>
                    <a:lumOff val="5000"/>
                  </a:schemeClr>
                </a:solidFill>
              </a:rPr>
              <a:t>G</a:t>
            </a:r>
            <a:r>
              <a:rPr spc="-35" dirty="0">
                <a:solidFill>
                  <a:schemeClr val="tx1">
                    <a:lumMod val="95000"/>
                    <a:lumOff val="5000"/>
                  </a:schemeClr>
                </a:solidFill>
              </a:rPr>
              <a:t>E</a:t>
            </a:r>
            <a:r>
              <a:rPr spc="15" dirty="0">
                <a:solidFill>
                  <a:schemeClr val="tx1">
                    <a:lumMod val="95000"/>
                    <a:lumOff val="5000"/>
                  </a:schemeClr>
                </a:solidFill>
              </a:rPr>
              <a:t>N</a:t>
            </a:r>
            <a:r>
              <a:rPr dirty="0">
                <a:solidFill>
                  <a:schemeClr val="tx1">
                    <a:lumMod val="95000"/>
                    <a:lumOff val="5000"/>
                  </a:schemeClr>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210800" y="3809999"/>
            <a:ext cx="1695450" cy="2757487"/>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tx1">
                    <a:lumMod val="95000"/>
                    <a:lumOff val="5000"/>
                  </a:schemeClr>
                </a:solidFill>
              </a:rPr>
              <a:t>P</a:t>
            </a:r>
            <a:r>
              <a:rPr sz="4250" spc="15" dirty="0">
                <a:solidFill>
                  <a:schemeClr val="tx1">
                    <a:lumMod val="95000"/>
                    <a:lumOff val="5000"/>
                  </a:schemeClr>
                </a:solidFill>
              </a:rPr>
              <a:t>ROB</a:t>
            </a:r>
            <a:r>
              <a:rPr sz="4250" spc="55" dirty="0">
                <a:solidFill>
                  <a:schemeClr val="tx1">
                    <a:lumMod val="95000"/>
                    <a:lumOff val="5000"/>
                  </a:schemeClr>
                </a:solidFill>
              </a:rPr>
              <a:t>L</a:t>
            </a:r>
            <a:r>
              <a:rPr sz="4250" spc="-20" dirty="0">
                <a:solidFill>
                  <a:schemeClr val="tx1">
                    <a:lumMod val="95000"/>
                    <a:lumOff val="5000"/>
                  </a:schemeClr>
                </a:solidFill>
              </a:rPr>
              <a:t>E</a:t>
            </a:r>
            <a:r>
              <a:rPr sz="4250" spc="20" dirty="0">
                <a:solidFill>
                  <a:schemeClr val="tx1">
                    <a:lumMod val="95000"/>
                    <a:lumOff val="5000"/>
                  </a:schemeClr>
                </a:solidFill>
              </a:rPr>
              <a:t>M</a:t>
            </a:r>
            <a:r>
              <a:rPr sz="4250" dirty="0">
                <a:solidFill>
                  <a:schemeClr val="tx1">
                    <a:lumMod val="95000"/>
                    <a:lumOff val="5000"/>
                  </a:schemeClr>
                </a:solidFill>
              </a:rPr>
              <a:t>	</a:t>
            </a:r>
            <a:r>
              <a:rPr sz="4250" spc="10" dirty="0">
                <a:solidFill>
                  <a:schemeClr val="tx1">
                    <a:lumMod val="95000"/>
                    <a:lumOff val="5000"/>
                  </a:schemeClr>
                </a:solidFill>
              </a:rPr>
              <a:t>S</a:t>
            </a:r>
            <a:r>
              <a:rPr sz="4250" spc="-370" dirty="0">
                <a:solidFill>
                  <a:schemeClr val="tx1">
                    <a:lumMod val="95000"/>
                    <a:lumOff val="5000"/>
                  </a:schemeClr>
                </a:solidFill>
              </a:rPr>
              <a:t>T</a:t>
            </a:r>
            <a:r>
              <a:rPr sz="4250" spc="-375" dirty="0">
                <a:solidFill>
                  <a:schemeClr val="tx1">
                    <a:lumMod val="95000"/>
                    <a:lumOff val="5000"/>
                  </a:schemeClr>
                </a:solidFill>
              </a:rPr>
              <a:t>A</a:t>
            </a:r>
            <a:r>
              <a:rPr sz="4250" spc="15" dirty="0">
                <a:solidFill>
                  <a:schemeClr val="tx1">
                    <a:lumMod val="95000"/>
                    <a:lumOff val="5000"/>
                  </a:schemeClr>
                </a:solidFill>
              </a:rPr>
              <a:t>T</a:t>
            </a:r>
            <a:r>
              <a:rPr sz="4250" spc="-10" dirty="0">
                <a:solidFill>
                  <a:schemeClr val="tx1">
                    <a:lumMod val="95000"/>
                    <a:lumOff val="5000"/>
                  </a:schemeClr>
                </a:solidFill>
              </a:rPr>
              <a:t>E</a:t>
            </a:r>
            <a:r>
              <a:rPr sz="4250" spc="-20" dirty="0">
                <a:solidFill>
                  <a:schemeClr val="tx1">
                    <a:lumMod val="95000"/>
                    <a:lumOff val="5000"/>
                  </a:schemeClr>
                </a:solidFill>
              </a:rPr>
              <a:t>ME</a:t>
            </a:r>
            <a:r>
              <a:rPr sz="4250" spc="10" dirty="0">
                <a:solidFill>
                  <a:schemeClr val="tx1">
                    <a:lumMod val="95000"/>
                    <a:lumOff val="5000"/>
                  </a:schemeClr>
                </a:solidFill>
              </a:rPr>
              <a:t>NT</a:t>
            </a:r>
            <a:endParaRPr sz="4250" dirty="0">
              <a:solidFill>
                <a:schemeClr val="tx1">
                  <a:lumMod val="95000"/>
                  <a:lumOff val="5000"/>
                </a:schemeClr>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457200" y="1486015"/>
            <a:ext cx="9906000" cy="3970318"/>
          </a:xfrm>
          <a:prstGeom prst="rect">
            <a:avLst/>
          </a:prstGeom>
        </p:spPr>
        <p:txBody>
          <a:bodyPr wrap="square">
            <a:spAutoFit/>
          </a:bodyPr>
          <a:lstStyle/>
          <a:p>
            <a:r>
              <a:rPr lang="en-IN" dirty="0"/>
              <a:t>Our organization currently faces challenges in consistently and objectively evaluating employee performance. The absence of a standardized performance assessment tool leads to inconsistencies across teams, making it difficult to accurately measure individual contributions and identify areas for improvement. This inconsistency in performance evaluation results in unclear feedback, diminished employee morale, and potential bias in performance reviews. Additionally, the lack of a centralized system hampers our ability to track progress over time and align employee performance with organizational </a:t>
            </a:r>
            <a:r>
              <a:rPr lang="en-IN" dirty="0" err="1"/>
              <a:t>goals.To</a:t>
            </a:r>
            <a:r>
              <a:rPr lang="en-IN" dirty="0"/>
              <a:t> address these issues, there is a need to develop an employee performance scorecard that provides a structured and objective framework for evaluating employee performance. This tool should integrate key performance indicators (KPIs) tailored to each role, enable data-driven decision-making, and facilitate constructive feedback. By implementing this scorecard, the organization aims to enhance transparency, fairness, and efficiency in performance evaluations, ultimately driving better employee engagement and organizational success."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95600" y="528985"/>
            <a:ext cx="67913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1">
                    <a:lumMod val="95000"/>
                    <a:lumOff val="5000"/>
                  </a:schemeClr>
                </a:solidFill>
              </a:rPr>
              <a:t>PROJECT	</a:t>
            </a:r>
            <a:r>
              <a:rPr sz="4250" spc="-20" dirty="0">
                <a:solidFill>
                  <a:schemeClr val="tx1">
                    <a:lumMod val="95000"/>
                    <a:lumOff val="5000"/>
                  </a:schemeClr>
                </a:solidFill>
              </a:rPr>
              <a:t>OVERVIEW</a:t>
            </a:r>
            <a:endParaRPr sz="4250" dirty="0">
              <a:solidFill>
                <a:schemeClr val="tx1">
                  <a:lumMod val="95000"/>
                  <a:lumOff val="5000"/>
                </a:schemeClr>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921695" y="2819400"/>
            <a:ext cx="6774505" cy="2031325"/>
          </a:xfrm>
          <a:prstGeom prst="rect">
            <a:avLst/>
          </a:prstGeom>
        </p:spPr>
        <p:txBody>
          <a:bodyPr wrap="square">
            <a:spAutoFit/>
          </a:bodyPr>
          <a:lstStyle/>
          <a:p>
            <a:r>
              <a:rPr lang="en-IN" dirty="0"/>
              <a:t>Employee Information Sections for employee name, position, department, and review </a:t>
            </a:r>
            <a:r>
              <a:rPr lang="en-IN" dirty="0" err="1"/>
              <a:t>period.Performance</a:t>
            </a:r>
            <a:r>
              <a:rPr lang="en-IN" dirty="0"/>
              <a:t> Metrics Columns for each KPI, criteria, and target benchmarks. Scoring System A method for rating performance (e.g., numerical scores, letter grades).Comments/Feedback Area for qualitative feedback and observations.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828800" y="685801"/>
            <a:ext cx="5410200"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tx1">
                    <a:lumMod val="95000"/>
                    <a:lumOff val="5000"/>
                  </a:schemeClr>
                </a:solidFill>
              </a:rPr>
              <a:t>W</a:t>
            </a:r>
            <a:r>
              <a:rPr sz="3200" spc="-20" dirty="0">
                <a:solidFill>
                  <a:schemeClr val="tx1">
                    <a:lumMod val="95000"/>
                    <a:lumOff val="5000"/>
                  </a:schemeClr>
                </a:solidFill>
              </a:rPr>
              <a:t>H</a:t>
            </a:r>
            <a:r>
              <a:rPr sz="3200" spc="20" dirty="0">
                <a:solidFill>
                  <a:schemeClr val="tx1">
                    <a:lumMod val="95000"/>
                    <a:lumOff val="5000"/>
                  </a:schemeClr>
                </a:solidFill>
              </a:rPr>
              <a:t>O</a:t>
            </a:r>
            <a:r>
              <a:rPr sz="3200" spc="-235" dirty="0">
                <a:solidFill>
                  <a:schemeClr val="tx1">
                    <a:lumMod val="95000"/>
                    <a:lumOff val="5000"/>
                  </a:schemeClr>
                </a:solidFill>
              </a:rPr>
              <a:t> </a:t>
            </a:r>
            <a:r>
              <a:rPr sz="3200" spc="-10" dirty="0">
                <a:solidFill>
                  <a:schemeClr val="tx1">
                    <a:lumMod val="95000"/>
                    <a:lumOff val="5000"/>
                  </a:schemeClr>
                </a:solidFill>
              </a:rPr>
              <a:t>AR</a:t>
            </a:r>
            <a:r>
              <a:rPr sz="3200" spc="15" dirty="0">
                <a:solidFill>
                  <a:schemeClr val="tx1">
                    <a:lumMod val="95000"/>
                    <a:lumOff val="5000"/>
                  </a:schemeClr>
                </a:solidFill>
              </a:rPr>
              <a:t>E</a:t>
            </a:r>
            <a:r>
              <a:rPr sz="3200" spc="-35" dirty="0">
                <a:solidFill>
                  <a:schemeClr val="tx1">
                    <a:lumMod val="95000"/>
                    <a:lumOff val="5000"/>
                  </a:schemeClr>
                </a:solidFill>
              </a:rPr>
              <a:t> </a:t>
            </a:r>
            <a:r>
              <a:rPr sz="3200" spc="-10" dirty="0">
                <a:solidFill>
                  <a:schemeClr val="tx1">
                    <a:lumMod val="95000"/>
                    <a:lumOff val="5000"/>
                  </a:schemeClr>
                </a:solidFill>
              </a:rPr>
              <a:t>T</a:t>
            </a:r>
            <a:r>
              <a:rPr sz="3200" spc="-15" dirty="0">
                <a:solidFill>
                  <a:schemeClr val="tx1">
                    <a:lumMod val="95000"/>
                    <a:lumOff val="5000"/>
                  </a:schemeClr>
                </a:solidFill>
              </a:rPr>
              <a:t>H</a:t>
            </a:r>
            <a:r>
              <a:rPr sz="3200" spc="15" dirty="0">
                <a:solidFill>
                  <a:schemeClr val="tx1">
                    <a:lumMod val="95000"/>
                    <a:lumOff val="5000"/>
                  </a:schemeClr>
                </a:solidFill>
              </a:rPr>
              <a:t>E</a:t>
            </a:r>
            <a:r>
              <a:rPr sz="3200" spc="-35" dirty="0">
                <a:solidFill>
                  <a:schemeClr val="tx1">
                    <a:lumMod val="95000"/>
                    <a:lumOff val="5000"/>
                  </a:schemeClr>
                </a:solidFill>
              </a:rPr>
              <a:t> </a:t>
            </a:r>
            <a:r>
              <a:rPr sz="3200" spc="-20" dirty="0">
                <a:solidFill>
                  <a:schemeClr val="tx1">
                    <a:lumMod val="95000"/>
                    <a:lumOff val="5000"/>
                  </a:schemeClr>
                </a:solidFill>
              </a:rPr>
              <a:t>E</a:t>
            </a:r>
            <a:r>
              <a:rPr sz="3200" spc="30" dirty="0">
                <a:solidFill>
                  <a:schemeClr val="tx1">
                    <a:lumMod val="95000"/>
                    <a:lumOff val="5000"/>
                  </a:schemeClr>
                </a:solidFill>
              </a:rPr>
              <a:t>N</a:t>
            </a:r>
            <a:r>
              <a:rPr sz="3200" spc="15" dirty="0">
                <a:solidFill>
                  <a:schemeClr val="tx1">
                    <a:lumMod val="95000"/>
                    <a:lumOff val="5000"/>
                  </a:schemeClr>
                </a:solidFill>
              </a:rPr>
              <a:t>D</a:t>
            </a:r>
            <a:r>
              <a:rPr sz="3200" spc="-45" dirty="0">
                <a:solidFill>
                  <a:schemeClr val="tx1">
                    <a:lumMod val="95000"/>
                    <a:lumOff val="5000"/>
                  </a:schemeClr>
                </a:solidFill>
              </a:rPr>
              <a:t> </a:t>
            </a:r>
            <a:r>
              <a:rPr sz="3200" dirty="0">
                <a:solidFill>
                  <a:schemeClr val="tx1">
                    <a:lumMod val="95000"/>
                    <a:lumOff val="5000"/>
                  </a:schemeClr>
                </a:solidFill>
              </a:rPr>
              <a:t>U</a:t>
            </a:r>
            <a:r>
              <a:rPr sz="3200" spc="10" dirty="0">
                <a:solidFill>
                  <a:schemeClr val="tx1">
                    <a:lumMod val="95000"/>
                    <a:lumOff val="5000"/>
                  </a:schemeClr>
                </a:solidFill>
              </a:rPr>
              <a:t>S</a:t>
            </a:r>
            <a:r>
              <a:rPr sz="3200" spc="-25" dirty="0">
                <a:solidFill>
                  <a:schemeClr val="tx1">
                    <a:lumMod val="95000"/>
                    <a:lumOff val="5000"/>
                  </a:schemeClr>
                </a:solidFill>
              </a:rPr>
              <a:t>E</a:t>
            </a:r>
            <a:r>
              <a:rPr sz="3200" spc="-10" dirty="0">
                <a:solidFill>
                  <a:schemeClr val="tx1">
                    <a:lumMod val="95000"/>
                    <a:lumOff val="5000"/>
                  </a:schemeClr>
                </a:solidFill>
              </a:rPr>
              <a:t>R</a:t>
            </a:r>
            <a:r>
              <a:rPr sz="3200" spc="5" dirty="0">
                <a:solidFill>
                  <a:schemeClr val="tx1">
                    <a:lumMod val="95000"/>
                    <a:lumOff val="5000"/>
                  </a:schemeClr>
                </a:solidFill>
              </a:rPr>
              <a:t>S?</a:t>
            </a:r>
            <a:endParaRPr sz="3200" dirty="0">
              <a:solidFill>
                <a:schemeClr val="tx1">
                  <a:lumMod val="95000"/>
                  <a:lumOff val="5000"/>
                </a:schemeClr>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1287516" y="2438400"/>
            <a:ext cx="6835525" cy="923330"/>
          </a:xfrm>
          <a:prstGeom prst="rect">
            <a:avLst/>
          </a:prstGeom>
        </p:spPr>
        <p:txBody>
          <a:bodyPr wrap="square">
            <a:spAutoFit/>
          </a:bodyPr>
          <a:lstStyle/>
          <a:p>
            <a:r>
              <a:rPr lang="en-IN" dirty="0"/>
              <a:t>HR is typically responsible for overseeing performance management processes, including employee evaluations and development plans.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tx1">
                    <a:lumMod val="95000"/>
                    <a:lumOff val="5000"/>
                  </a:schemeClr>
                </a:solidFill>
              </a:rPr>
              <a:t>O</a:t>
            </a:r>
            <a:r>
              <a:rPr sz="3600" spc="25" dirty="0">
                <a:solidFill>
                  <a:schemeClr val="tx1">
                    <a:lumMod val="95000"/>
                    <a:lumOff val="5000"/>
                  </a:schemeClr>
                </a:solidFill>
              </a:rPr>
              <a:t>U</a:t>
            </a:r>
            <a:r>
              <a:rPr sz="3600" dirty="0">
                <a:solidFill>
                  <a:schemeClr val="tx1">
                    <a:lumMod val="95000"/>
                    <a:lumOff val="5000"/>
                  </a:schemeClr>
                </a:solidFill>
              </a:rPr>
              <a:t>R</a:t>
            </a:r>
            <a:r>
              <a:rPr sz="3600" spc="5" dirty="0">
                <a:solidFill>
                  <a:schemeClr val="tx1">
                    <a:lumMod val="95000"/>
                    <a:lumOff val="5000"/>
                  </a:schemeClr>
                </a:solidFill>
              </a:rPr>
              <a:t> </a:t>
            </a:r>
            <a:r>
              <a:rPr sz="3600" spc="25" dirty="0">
                <a:solidFill>
                  <a:schemeClr val="tx1">
                    <a:lumMod val="95000"/>
                    <a:lumOff val="5000"/>
                  </a:schemeClr>
                </a:solidFill>
              </a:rPr>
              <a:t>S</a:t>
            </a:r>
            <a:r>
              <a:rPr sz="3600" spc="10" dirty="0">
                <a:solidFill>
                  <a:schemeClr val="tx1">
                    <a:lumMod val="95000"/>
                    <a:lumOff val="5000"/>
                  </a:schemeClr>
                </a:solidFill>
              </a:rPr>
              <a:t>O</a:t>
            </a:r>
            <a:r>
              <a:rPr sz="3600" spc="25" dirty="0">
                <a:solidFill>
                  <a:schemeClr val="tx1">
                    <a:lumMod val="95000"/>
                    <a:lumOff val="5000"/>
                  </a:schemeClr>
                </a:solidFill>
              </a:rPr>
              <a:t>LU</a:t>
            </a:r>
            <a:r>
              <a:rPr sz="3600" spc="-35" dirty="0">
                <a:solidFill>
                  <a:schemeClr val="tx1">
                    <a:lumMod val="95000"/>
                    <a:lumOff val="5000"/>
                  </a:schemeClr>
                </a:solidFill>
              </a:rPr>
              <a:t>T</a:t>
            </a:r>
            <a:r>
              <a:rPr sz="3600" spc="-30" dirty="0">
                <a:solidFill>
                  <a:schemeClr val="tx1">
                    <a:lumMod val="95000"/>
                    <a:lumOff val="5000"/>
                  </a:schemeClr>
                </a:solidFill>
              </a:rPr>
              <a:t>I</a:t>
            </a:r>
            <a:r>
              <a:rPr sz="3600" spc="10" dirty="0">
                <a:solidFill>
                  <a:schemeClr val="tx1">
                    <a:lumMod val="95000"/>
                    <a:lumOff val="5000"/>
                  </a:schemeClr>
                </a:solidFill>
              </a:rPr>
              <a:t>O</a:t>
            </a:r>
            <a:r>
              <a:rPr sz="3600" dirty="0">
                <a:solidFill>
                  <a:schemeClr val="tx1">
                    <a:lumMod val="95000"/>
                    <a:lumOff val="5000"/>
                  </a:schemeClr>
                </a:solidFill>
              </a:rPr>
              <a:t>N</a:t>
            </a:r>
            <a:r>
              <a:rPr sz="3600" spc="-345" dirty="0">
                <a:solidFill>
                  <a:schemeClr val="tx1">
                    <a:lumMod val="95000"/>
                    <a:lumOff val="5000"/>
                  </a:schemeClr>
                </a:solidFill>
              </a:rPr>
              <a:t> </a:t>
            </a:r>
            <a:r>
              <a:rPr sz="3600" spc="-35" dirty="0">
                <a:solidFill>
                  <a:schemeClr val="tx1">
                    <a:lumMod val="95000"/>
                    <a:lumOff val="5000"/>
                  </a:schemeClr>
                </a:solidFill>
              </a:rPr>
              <a:t>A</a:t>
            </a:r>
            <a:r>
              <a:rPr sz="3600" spc="-5" dirty="0">
                <a:solidFill>
                  <a:schemeClr val="tx1">
                    <a:lumMod val="95000"/>
                    <a:lumOff val="5000"/>
                  </a:schemeClr>
                </a:solidFill>
              </a:rPr>
              <a:t>N</a:t>
            </a:r>
            <a:r>
              <a:rPr sz="3600" dirty="0">
                <a:solidFill>
                  <a:schemeClr val="tx1">
                    <a:lumMod val="95000"/>
                    <a:lumOff val="5000"/>
                  </a:schemeClr>
                </a:solidFill>
              </a:rPr>
              <a:t>D</a:t>
            </a:r>
            <a:r>
              <a:rPr sz="3600" spc="35" dirty="0">
                <a:solidFill>
                  <a:schemeClr val="tx1">
                    <a:lumMod val="95000"/>
                    <a:lumOff val="5000"/>
                  </a:schemeClr>
                </a:solidFill>
              </a:rPr>
              <a:t> </a:t>
            </a:r>
            <a:r>
              <a:rPr sz="3600" spc="-30" dirty="0">
                <a:solidFill>
                  <a:schemeClr val="tx1">
                    <a:lumMod val="95000"/>
                    <a:lumOff val="5000"/>
                  </a:schemeClr>
                </a:solidFill>
              </a:rPr>
              <a:t>I</a:t>
            </a:r>
            <a:r>
              <a:rPr sz="3600" spc="-35" dirty="0">
                <a:solidFill>
                  <a:schemeClr val="tx1">
                    <a:lumMod val="95000"/>
                    <a:lumOff val="5000"/>
                  </a:schemeClr>
                </a:solidFill>
              </a:rPr>
              <a:t>T</a:t>
            </a:r>
            <a:r>
              <a:rPr sz="3600" dirty="0">
                <a:solidFill>
                  <a:schemeClr val="tx1">
                    <a:lumMod val="95000"/>
                    <a:lumOff val="5000"/>
                  </a:schemeClr>
                </a:solidFill>
              </a:rPr>
              <a:t>S</a:t>
            </a:r>
            <a:r>
              <a:rPr sz="3600" spc="60" dirty="0">
                <a:solidFill>
                  <a:schemeClr val="tx1">
                    <a:lumMod val="95000"/>
                    <a:lumOff val="5000"/>
                  </a:schemeClr>
                </a:solidFill>
              </a:rPr>
              <a:t> </a:t>
            </a:r>
            <a:r>
              <a:rPr sz="3600" spc="-295" dirty="0">
                <a:solidFill>
                  <a:schemeClr val="tx1">
                    <a:lumMod val="95000"/>
                    <a:lumOff val="5000"/>
                  </a:schemeClr>
                </a:solidFill>
              </a:rPr>
              <a:t>V</a:t>
            </a:r>
            <a:r>
              <a:rPr sz="3600" spc="-35" dirty="0">
                <a:solidFill>
                  <a:schemeClr val="tx1">
                    <a:lumMod val="95000"/>
                    <a:lumOff val="5000"/>
                  </a:schemeClr>
                </a:solidFill>
              </a:rPr>
              <a:t>A</a:t>
            </a:r>
            <a:r>
              <a:rPr sz="3600" spc="25" dirty="0">
                <a:solidFill>
                  <a:schemeClr val="tx1">
                    <a:lumMod val="95000"/>
                    <a:lumOff val="5000"/>
                  </a:schemeClr>
                </a:solidFill>
              </a:rPr>
              <a:t>LU</a:t>
            </a:r>
            <a:r>
              <a:rPr sz="3600" dirty="0">
                <a:solidFill>
                  <a:schemeClr val="tx1">
                    <a:lumMod val="95000"/>
                    <a:lumOff val="5000"/>
                  </a:schemeClr>
                </a:solidFill>
              </a:rPr>
              <a:t>E</a:t>
            </a:r>
            <a:r>
              <a:rPr sz="3600" spc="-65" dirty="0">
                <a:solidFill>
                  <a:schemeClr val="tx1">
                    <a:lumMod val="95000"/>
                    <a:lumOff val="5000"/>
                  </a:schemeClr>
                </a:solidFill>
              </a:rPr>
              <a:t> </a:t>
            </a:r>
            <a:r>
              <a:rPr sz="3600" spc="-15" dirty="0">
                <a:solidFill>
                  <a:schemeClr val="tx1">
                    <a:lumMod val="95000"/>
                    <a:lumOff val="5000"/>
                  </a:schemeClr>
                </a:solidFill>
              </a:rPr>
              <a:t>P</a:t>
            </a:r>
            <a:r>
              <a:rPr sz="3600" spc="-30" dirty="0">
                <a:solidFill>
                  <a:schemeClr val="tx1">
                    <a:lumMod val="95000"/>
                    <a:lumOff val="5000"/>
                  </a:schemeClr>
                </a:solidFill>
              </a:rPr>
              <a:t>R</a:t>
            </a:r>
            <a:r>
              <a:rPr sz="3600" spc="10" dirty="0">
                <a:solidFill>
                  <a:schemeClr val="tx1">
                    <a:lumMod val="95000"/>
                    <a:lumOff val="5000"/>
                  </a:schemeClr>
                </a:solidFill>
              </a:rPr>
              <a:t>O</a:t>
            </a:r>
            <a:r>
              <a:rPr sz="3600" spc="-15" dirty="0">
                <a:solidFill>
                  <a:schemeClr val="tx1">
                    <a:lumMod val="95000"/>
                    <a:lumOff val="5000"/>
                  </a:schemeClr>
                </a:solidFill>
              </a:rPr>
              <a:t>P</a:t>
            </a:r>
            <a:r>
              <a:rPr sz="3600" spc="10" dirty="0">
                <a:solidFill>
                  <a:schemeClr val="tx1">
                    <a:lumMod val="95000"/>
                    <a:lumOff val="5000"/>
                  </a:schemeClr>
                </a:solidFill>
              </a:rPr>
              <a:t>O</a:t>
            </a:r>
            <a:r>
              <a:rPr sz="3600" spc="25" dirty="0">
                <a:solidFill>
                  <a:schemeClr val="tx1">
                    <a:lumMod val="95000"/>
                    <a:lumOff val="5000"/>
                  </a:schemeClr>
                </a:solidFill>
              </a:rPr>
              <a:t>S</a:t>
            </a:r>
            <a:r>
              <a:rPr sz="3600" spc="-30" dirty="0">
                <a:solidFill>
                  <a:schemeClr val="tx1">
                    <a:lumMod val="95000"/>
                    <a:lumOff val="5000"/>
                  </a:schemeClr>
                </a:solidFill>
              </a:rPr>
              <a:t>I</a:t>
            </a:r>
            <a:r>
              <a:rPr sz="3600" spc="-35" dirty="0">
                <a:solidFill>
                  <a:schemeClr val="tx1">
                    <a:lumMod val="95000"/>
                    <a:lumOff val="5000"/>
                  </a:schemeClr>
                </a:solidFill>
              </a:rPr>
              <a:t>T</a:t>
            </a:r>
            <a:r>
              <a:rPr sz="3600" spc="-30" dirty="0">
                <a:solidFill>
                  <a:schemeClr val="tx1">
                    <a:lumMod val="95000"/>
                    <a:lumOff val="5000"/>
                  </a:schemeClr>
                </a:solidFill>
              </a:rPr>
              <a:t>I</a:t>
            </a:r>
            <a:r>
              <a:rPr sz="3600" spc="10" dirty="0">
                <a:solidFill>
                  <a:schemeClr val="tx1">
                    <a:lumMod val="95000"/>
                    <a:lumOff val="5000"/>
                  </a:schemeClr>
                </a:solidFill>
              </a:rPr>
              <a:t>O</a:t>
            </a:r>
            <a:r>
              <a:rPr sz="3600" dirty="0">
                <a:solidFill>
                  <a:schemeClr val="tx1">
                    <a:lumMod val="95000"/>
                    <a:lumOff val="5000"/>
                  </a:schemeClr>
                </a:solidFill>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048000" y="2413338"/>
            <a:ext cx="6096000" cy="2031325"/>
          </a:xfrm>
          <a:prstGeom prst="rect">
            <a:avLst/>
          </a:prstGeom>
        </p:spPr>
        <p:txBody>
          <a:bodyPr>
            <a:spAutoFit/>
          </a:bodyPr>
          <a:lstStyle/>
          <a:p>
            <a:r>
              <a:rPr lang="en-IN" dirty="0"/>
              <a:t>HR is typically responsible for overseeing performance management processes, including employee evaluations and development plans and supervisors are directly involved in assessing and managing their team members’ performance. They may have access to their performance scorecards to understand how their performance is assessed, receive feedback, and set personal development goals.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solidFill>
                  <a:schemeClr val="tx1">
                    <a:lumMod val="95000"/>
                    <a:lumOff val="5000"/>
                  </a:schemeClr>
                </a:solidFill>
              </a:rPr>
              <a:t>Dataset Description</a:t>
            </a:r>
          </a:p>
        </p:txBody>
      </p:sp>
      <p:sp>
        <p:nvSpPr>
          <p:cNvPr id="3" name="Rectangle 2"/>
          <p:cNvSpPr/>
          <p:nvPr/>
        </p:nvSpPr>
        <p:spPr>
          <a:xfrm>
            <a:off x="2667000" y="1925053"/>
            <a:ext cx="5791200" cy="2938522"/>
          </a:xfrm>
          <a:prstGeom prst="rect">
            <a:avLst/>
          </a:prstGeom>
        </p:spPr>
        <p:txBody>
          <a:bodyPr wrap="square">
            <a:spAutoFit/>
          </a:bodyPr>
          <a:lstStyle/>
          <a:p>
            <a:r>
              <a:rPr lang="en-IN" dirty="0" err="1"/>
              <a:t>Kaagle</a:t>
            </a:r>
            <a:r>
              <a:rPr lang="en-IN" dirty="0"/>
              <a:t>- employee </a:t>
            </a:r>
            <a:r>
              <a:rPr lang="en-IN" dirty="0" smtClean="0"/>
              <a:t>dataset</a:t>
            </a:r>
          </a:p>
          <a:p>
            <a:r>
              <a:rPr lang="en-IN" dirty="0" smtClean="0"/>
              <a:t>26 feature</a:t>
            </a:r>
          </a:p>
          <a:p>
            <a:r>
              <a:rPr lang="en-IN" dirty="0" smtClean="0"/>
              <a:t>9 features</a:t>
            </a:r>
          </a:p>
          <a:p>
            <a:r>
              <a:rPr lang="en-IN" dirty="0" err="1" smtClean="0"/>
              <a:t>Emp</a:t>
            </a:r>
            <a:r>
              <a:rPr lang="en-IN" dirty="0" smtClean="0"/>
              <a:t> id-numerical</a:t>
            </a:r>
          </a:p>
          <a:p>
            <a:r>
              <a:rPr lang="en-IN" dirty="0" err="1" smtClean="0"/>
              <a:t>Fn</a:t>
            </a:r>
            <a:r>
              <a:rPr lang="en-IN" dirty="0" smtClean="0"/>
              <a:t>-text</a:t>
            </a:r>
          </a:p>
          <a:p>
            <a:r>
              <a:rPr lang="en-IN" dirty="0" err="1" smtClean="0"/>
              <a:t>OLn</a:t>
            </a:r>
            <a:r>
              <a:rPr lang="en-IN" dirty="0" smtClean="0"/>
              <a:t>-text</a:t>
            </a:r>
          </a:p>
          <a:p>
            <a:r>
              <a:rPr lang="en-IN" dirty="0" err="1" smtClean="0"/>
              <a:t>Businiess</a:t>
            </a:r>
            <a:r>
              <a:rPr lang="en-IN" dirty="0" smtClean="0"/>
              <a:t> unit-text</a:t>
            </a:r>
          </a:p>
          <a:p>
            <a:r>
              <a:rPr lang="en-IN" dirty="0" smtClean="0"/>
              <a:t>Gender-male</a:t>
            </a:r>
            <a:r>
              <a:rPr lang="en-IN" dirty="0"/>
              <a:t>, </a:t>
            </a:r>
            <a:r>
              <a:rPr lang="en-IN" dirty="0" smtClean="0"/>
              <a:t>female</a:t>
            </a:r>
          </a:p>
          <a:p>
            <a:r>
              <a:rPr lang="en-IN" dirty="0" err="1" smtClean="0"/>
              <a:t>Perfromnaace</a:t>
            </a:r>
            <a:r>
              <a:rPr lang="en-IN" dirty="0" smtClean="0"/>
              <a:t> score-text</a:t>
            </a:r>
          </a:p>
          <a:p>
            <a:r>
              <a:rPr lang="en-IN" dirty="0" smtClean="0"/>
              <a:t>Rating- </a:t>
            </a:r>
            <a:r>
              <a:rPr lang="en-IN" dirty="0"/>
              <a:t>numerical(5,4,3,2)</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tx1">
                    <a:lumMod val="95000"/>
                    <a:lumOff val="5000"/>
                  </a:schemeClr>
                </a:solidFill>
              </a:rPr>
              <a:t>THE</a:t>
            </a:r>
            <a:r>
              <a:rPr sz="4250" spc="20" dirty="0">
                <a:solidFill>
                  <a:schemeClr val="tx1">
                    <a:lumMod val="95000"/>
                    <a:lumOff val="5000"/>
                  </a:schemeClr>
                </a:solidFill>
              </a:rPr>
              <a:t> </a:t>
            </a:r>
            <a:r>
              <a:rPr lang="en-US" sz="4250" spc="20" dirty="0">
                <a:solidFill>
                  <a:schemeClr val="tx1">
                    <a:lumMod val="95000"/>
                    <a:lumOff val="5000"/>
                  </a:schemeClr>
                </a:solidFill>
              </a:rPr>
              <a:t>"</a:t>
            </a:r>
            <a:r>
              <a:rPr sz="4250" spc="10" dirty="0">
                <a:solidFill>
                  <a:schemeClr val="tx1">
                    <a:lumMod val="95000"/>
                    <a:lumOff val="5000"/>
                  </a:schemeClr>
                </a:solidFill>
              </a:rPr>
              <a:t>WOW</a:t>
            </a:r>
            <a:r>
              <a:rPr lang="en-US" sz="4250" spc="10" dirty="0">
                <a:solidFill>
                  <a:schemeClr val="tx1">
                    <a:lumMod val="95000"/>
                    <a:lumOff val="5000"/>
                  </a:schemeClr>
                </a:solidFill>
              </a:rPr>
              <a:t>"</a:t>
            </a:r>
            <a:r>
              <a:rPr sz="4250" spc="85" dirty="0">
                <a:solidFill>
                  <a:schemeClr val="tx1">
                    <a:lumMod val="95000"/>
                    <a:lumOff val="5000"/>
                  </a:schemeClr>
                </a:solidFill>
              </a:rPr>
              <a:t> </a:t>
            </a:r>
            <a:r>
              <a:rPr sz="4250" spc="10" dirty="0">
                <a:solidFill>
                  <a:schemeClr val="tx1">
                    <a:lumMod val="95000"/>
                    <a:lumOff val="5000"/>
                  </a:schemeClr>
                </a:solidFill>
              </a:rPr>
              <a:t>IN</a:t>
            </a:r>
            <a:r>
              <a:rPr sz="4250" spc="-5" dirty="0">
                <a:solidFill>
                  <a:schemeClr val="tx1">
                    <a:lumMod val="95000"/>
                    <a:lumOff val="5000"/>
                  </a:schemeClr>
                </a:solidFill>
              </a:rPr>
              <a:t> </a:t>
            </a:r>
            <a:r>
              <a:rPr sz="4250" spc="15" dirty="0">
                <a:solidFill>
                  <a:schemeClr val="tx1">
                    <a:lumMod val="95000"/>
                    <a:lumOff val="5000"/>
                  </a:schemeClr>
                </a:solidFill>
              </a:rPr>
              <a:t>OUR</a:t>
            </a:r>
            <a:r>
              <a:rPr sz="4250" spc="-10" dirty="0">
                <a:solidFill>
                  <a:schemeClr val="tx1">
                    <a:lumMod val="95000"/>
                    <a:lumOff val="5000"/>
                  </a:schemeClr>
                </a:solidFill>
              </a:rPr>
              <a:t> </a:t>
            </a:r>
            <a:r>
              <a:rPr sz="4250" spc="20" dirty="0">
                <a:solidFill>
                  <a:schemeClr val="tx1">
                    <a:lumMod val="95000"/>
                    <a:lumOff val="5000"/>
                  </a:schemeClr>
                </a:solidFill>
              </a:rPr>
              <a:t>SOLUTION</a:t>
            </a:r>
            <a:endParaRPr sz="4250" dirty="0">
              <a:solidFill>
                <a:schemeClr val="tx1">
                  <a:lumMod val="95000"/>
                  <a:lumOff val="5000"/>
                </a:schemeClr>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895600" y="3308810"/>
            <a:ext cx="6324600" cy="1477328"/>
          </a:xfrm>
          <a:prstGeom prst="rect">
            <a:avLst/>
          </a:prstGeom>
        </p:spPr>
        <p:txBody>
          <a:bodyPr wrap="square">
            <a:spAutoFit/>
          </a:bodyPr>
          <a:lstStyle/>
          <a:p>
            <a:r>
              <a:rPr lang="en-IN" dirty="0"/>
              <a:t>Allow users to easily add, remove, or modify performance metrics and criteria specific to different roles and departments. Implement dropdown lists for metric selection and criteria weighting, making it simple to adapt to changing organizational needs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414</TotalTime>
  <Words>522</Words>
  <Application>Microsoft Office PowerPoint</Application>
  <PresentationFormat>Widescreen</PresentationFormat>
  <Paragraphs>61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24</cp:revision>
  <dcterms:created xsi:type="dcterms:W3CDTF">2024-03-29T15:07:22Z</dcterms:created>
  <dcterms:modified xsi:type="dcterms:W3CDTF">2024-08-29T12:27:08Z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