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1"/>
  </p:notesMasterIdLst>
  <p:sldIdLst>
    <p:sldId id="256" r:id="rId2"/>
    <p:sldId id="260" r:id="rId3"/>
    <p:sldId id="257" r:id="rId4"/>
    <p:sldId id="298" r:id="rId5"/>
    <p:sldId id="306" r:id="rId6"/>
    <p:sldId id="304" r:id="rId7"/>
    <p:sldId id="305" r:id="rId8"/>
    <p:sldId id="309" r:id="rId9"/>
    <p:sldId id="299" r:id="rId10"/>
    <p:sldId id="307" r:id="rId11"/>
    <p:sldId id="301" r:id="rId12"/>
    <p:sldId id="308" r:id="rId13"/>
    <p:sldId id="310" r:id="rId14"/>
    <p:sldId id="303" r:id="rId15"/>
    <p:sldId id="296" r:id="rId16"/>
    <p:sldId id="259" r:id="rId17"/>
    <p:sldId id="302" r:id="rId18"/>
    <p:sldId id="297" r:id="rId19"/>
    <p:sldId id="272"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Fredoka One" panose="02000000000000000000" pitchFamily="2" charset="0"/>
      <p:regular r:id="rId26"/>
    </p:embeddedFont>
    <p:embeddedFont>
      <p:font typeface="Orbitron" panose="020B0604020202020204" charset="0"/>
      <p:regular r:id="rId27"/>
      <p:bold r:id="rId28"/>
    </p:embeddedFont>
    <p:embeddedFont>
      <p:font typeface="Roboto" panose="02000000000000000000" pitchFamily="2" charset="0"/>
      <p:regular r:id="rId29"/>
      <p:bold r:id="rId30"/>
      <p:italic r:id="rId31"/>
      <p:boldItalic r:id="rId32"/>
    </p:embeddedFont>
    <p:embeddedFont>
      <p:font typeface="Sitka Text"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2EE28-8396-E71E-BC3F-86B1846D7386}" v="13" dt="2023-01-10T06:08:02.072"/>
    <p1510:client id="{6F85948C-0E0C-DF9A-2E0C-D8227F1FE75A}" v="13" dt="2023-01-10T04:12:59.752"/>
    <p1510:client id="{755D3F15-A69D-D343-D03A-B497CF08DF9C}" v="100" dt="2023-01-10T09:59:38.410"/>
    <p1510:client id="{7C770426-7494-84D7-A232-A9560B4BE37D}" v="270" dt="2023-01-09T18:33:23.045"/>
    <p1510:client id="{93974B2C-8676-6251-D7DE-67C56D5BB4CC}" v="141" dt="2023-01-09T18:16:56.012"/>
    <p1510:client id="{950522A9-E1F0-04A2-BEE9-87AC8E891925}" v="67" dt="2023-01-10T05:34:03.648"/>
    <p1510:client id="{95152F7B-60B2-F328-8DF8-F8A0E561D478}" v="104" dt="2023-01-10T04:09:09.144"/>
    <p1510:client id="{A77D7AA6-29D2-4DCB-69F6-A3C66185C190}" v="64" dt="2023-01-10T05:34:06.260"/>
    <p1510:client id="{BCFE5E36-4272-F50D-D57B-707175C9FE8E}" v="68" dt="2023-01-10T06:03:14.059"/>
    <p1510:client id="{DBD4F463-BCFE-5733-C9EE-55A82E1FE73B}" v="574" dt="2023-01-10T09:03:25.569"/>
    <p1510:client id="{E8B88CD7-9A30-4C27-9B50-E525D0DB7E3D}" v="55" dt="2023-01-10T10:30:11.175"/>
    <p1510:client id="{F1714C60-6D56-2B1E-6055-BF241F03B50D}" v="95" dt="2023-01-10T11:19:19.583"/>
    <p1510:client id="{F993EA0D-AAF6-68A0-395A-AC44DE6AAD15}" v="7" dt="2023-01-10T07:02:55.315"/>
    <p1510:client id="{FE5FD627-0F9E-6F93-2806-3C78EC7245EE}" v="94" dt="2023-01-10T11:02:16.291"/>
  </p1510:revLst>
</p1510:revInfo>
</file>

<file path=ppt/tableStyles.xml><?xml version="1.0" encoding="utf-8"?>
<a:tblStyleLst xmlns:a="http://schemas.openxmlformats.org/drawingml/2006/main" def="{ACA2BBFA-A46E-4135-ADA8-3EAB5CC87ACE}">
  <a:tblStyle styleId="{ACA2BBFA-A46E-4135-ADA8-3EAB5CC87A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c6ac5e878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c6ac5e878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c6ac5e8787_1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c6ac5e8787_1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10facb75130_0_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10facb75130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97"/>
        <p:cNvGrpSpPr/>
        <p:nvPr/>
      </p:nvGrpSpPr>
      <p:grpSpPr>
        <a:xfrm>
          <a:off x="0" y="0"/>
          <a:ext cx="0" cy="0"/>
          <a:chOff x="0" y="0"/>
          <a:chExt cx="0" cy="0"/>
        </a:xfrm>
      </p:grpSpPr>
      <p:grpSp>
        <p:nvGrpSpPr>
          <p:cNvPr id="298" name="Google Shape;298;p11"/>
          <p:cNvGrpSpPr/>
          <p:nvPr/>
        </p:nvGrpSpPr>
        <p:grpSpPr>
          <a:xfrm>
            <a:off x="-2489366" y="-3322835"/>
            <a:ext cx="14122731" cy="9293154"/>
            <a:chOff x="-2489366" y="-3322835"/>
            <a:chExt cx="14122731" cy="9293154"/>
          </a:xfrm>
        </p:grpSpPr>
        <p:grpSp>
          <p:nvGrpSpPr>
            <p:cNvPr id="299" name="Google Shape;299;p11"/>
            <p:cNvGrpSpPr/>
            <p:nvPr/>
          </p:nvGrpSpPr>
          <p:grpSpPr>
            <a:xfrm>
              <a:off x="4466625" y="-2619399"/>
              <a:ext cx="7166740" cy="6435526"/>
              <a:chOff x="4294391" y="-2619399"/>
              <a:chExt cx="7166740" cy="6435526"/>
            </a:xfrm>
          </p:grpSpPr>
          <p:sp>
            <p:nvSpPr>
              <p:cNvPr id="300" name="Google Shape;300;p11"/>
              <p:cNvSpPr/>
              <p:nvPr/>
            </p:nvSpPr>
            <p:spPr>
              <a:xfrm>
                <a:off x="4294391" y="-261939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1"/>
              <p:cNvGrpSpPr/>
              <p:nvPr/>
            </p:nvGrpSpPr>
            <p:grpSpPr>
              <a:xfrm>
                <a:off x="6770409" y="691894"/>
                <a:ext cx="618213" cy="306426"/>
                <a:chOff x="5989375" y="1843575"/>
                <a:chExt cx="136525" cy="67675"/>
              </a:xfrm>
            </p:grpSpPr>
            <p:sp>
              <p:nvSpPr>
                <p:cNvPr id="302" name="Google Shape;302;p11"/>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1"/>
              <p:cNvGrpSpPr/>
              <p:nvPr/>
            </p:nvGrpSpPr>
            <p:grpSpPr>
              <a:xfrm>
                <a:off x="8029896" y="539500"/>
                <a:ext cx="1228886" cy="2188720"/>
                <a:chOff x="8389396" y="1055350"/>
                <a:chExt cx="1228886" cy="2188720"/>
              </a:xfrm>
            </p:grpSpPr>
            <p:sp>
              <p:nvSpPr>
                <p:cNvPr id="311" name="Google Shape;311;p11"/>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3" name="Google Shape;313;p11"/>
            <p:cNvGrpSpPr/>
            <p:nvPr/>
          </p:nvGrpSpPr>
          <p:grpSpPr>
            <a:xfrm rot="10800000" flipH="1">
              <a:off x="-2489366" y="-3322835"/>
              <a:ext cx="6322114" cy="9196733"/>
              <a:chOff x="-2661600" y="-960635"/>
              <a:chExt cx="6322114" cy="9196733"/>
            </a:xfrm>
          </p:grpSpPr>
          <p:sp>
            <p:nvSpPr>
              <p:cNvPr id="314" name="Google Shape;314;p11"/>
              <p:cNvSpPr/>
              <p:nvPr/>
            </p:nvSpPr>
            <p:spPr>
              <a:xfrm rot="-5400000" flipH="1">
                <a:off x="-717010" y="-412716"/>
                <a:ext cx="3075605" cy="2033485"/>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2661600" y="981052"/>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1"/>
              <p:cNvGrpSpPr/>
              <p:nvPr/>
            </p:nvGrpSpPr>
            <p:grpSpPr>
              <a:xfrm rot="10800000" flipH="1">
                <a:off x="-1558013" y="845624"/>
                <a:ext cx="2381713" cy="3328977"/>
                <a:chOff x="7655072" y="-407632"/>
                <a:chExt cx="2008529" cy="2807368"/>
              </a:xfrm>
            </p:grpSpPr>
            <p:sp>
              <p:nvSpPr>
                <p:cNvPr id="317" name="Google Shape;317;p11"/>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1"/>
              <p:cNvGrpSpPr/>
              <p:nvPr/>
            </p:nvGrpSpPr>
            <p:grpSpPr>
              <a:xfrm>
                <a:off x="441078" y="-960635"/>
                <a:ext cx="1029648" cy="1806572"/>
                <a:chOff x="455034" y="-121633"/>
                <a:chExt cx="629947" cy="1105275"/>
              </a:xfrm>
            </p:grpSpPr>
            <p:sp>
              <p:nvSpPr>
                <p:cNvPr id="323" name="Google Shape;323;p11"/>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1"/>
              <p:cNvGrpSpPr/>
              <p:nvPr/>
            </p:nvGrpSpPr>
            <p:grpSpPr>
              <a:xfrm rot="5400000">
                <a:off x="322712" y="2552723"/>
                <a:ext cx="471865" cy="38050"/>
                <a:chOff x="6298452" y="2390050"/>
                <a:chExt cx="140725" cy="11350"/>
              </a:xfrm>
            </p:grpSpPr>
            <p:sp>
              <p:nvSpPr>
                <p:cNvPr id="326" name="Google Shape;326;p11"/>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1"/>
              <p:cNvGrpSpPr/>
              <p:nvPr/>
            </p:nvGrpSpPr>
            <p:grpSpPr>
              <a:xfrm rot="5400000" flipH="1">
                <a:off x="692685" y="3116270"/>
                <a:ext cx="2375896" cy="3296652"/>
                <a:chOff x="2132995" y="960308"/>
                <a:chExt cx="496177" cy="688438"/>
              </a:xfrm>
            </p:grpSpPr>
            <p:sp>
              <p:nvSpPr>
                <p:cNvPr id="330" name="Google Shape;330;p11"/>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5" name="Google Shape;335;p11"/>
            <p:cNvGrpSpPr/>
            <p:nvPr/>
          </p:nvGrpSpPr>
          <p:grpSpPr>
            <a:xfrm>
              <a:off x="6603801" y="2842622"/>
              <a:ext cx="2841097" cy="3127697"/>
              <a:chOff x="6603801" y="2842622"/>
              <a:chExt cx="2841097" cy="3127697"/>
            </a:xfrm>
          </p:grpSpPr>
          <p:grpSp>
            <p:nvGrpSpPr>
              <p:cNvPr id="336" name="Google Shape;336;p11"/>
              <p:cNvGrpSpPr/>
              <p:nvPr/>
            </p:nvGrpSpPr>
            <p:grpSpPr>
              <a:xfrm rot="-5400000">
                <a:off x="8384606" y="3032034"/>
                <a:ext cx="457201" cy="78377"/>
                <a:chOff x="3029245" y="907035"/>
                <a:chExt cx="129011" cy="22560"/>
              </a:xfrm>
            </p:grpSpPr>
            <p:sp>
              <p:nvSpPr>
                <p:cNvPr id="337" name="Google Shape;337;p11"/>
                <p:cNvSpPr/>
                <p:nvPr/>
              </p:nvSpPr>
              <p:spPr>
                <a:xfrm>
                  <a:off x="3126380" y="907035"/>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1"/>
                <p:cNvSpPr/>
                <p:nvPr/>
              </p:nvSpPr>
              <p:spPr>
                <a:xfrm>
                  <a:off x="3101902" y="907035"/>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1"/>
                <p:cNvSpPr/>
                <p:nvPr/>
              </p:nvSpPr>
              <p:spPr>
                <a:xfrm>
                  <a:off x="3077790" y="907035"/>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3053723" y="907035"/>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3029245" y="907035"/>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11"/>
              <p:cNvSpPr/>
              <p:nvPr/>
            </p:nvSpPr>
            <p:spPr>
              <a:xfrm>
                <a:off x="6891900" y="3984807"/>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1"/>
              <p:cNvGrpSpPr/>
              <p:nvPr/>
            </p:nvGrpSpPr>
            <p:grpSpPr>
              <a:xfrm flipH="1">
                <a:off x="6603801" y="3467769"/>
                <a:ext cx="2374678" cy="2502550"/>
                <a:chOff x="2011428" y="602777"/>
                <a:chExt cx="774292" cy="815987"/>
              </a:xfrm>
            </p:grpSpPr>
            <p:sp>
              <p:nvSpPr>
                <p:cNvPr id="344" name="Google Shape;344;p11"/>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1"/>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1"/>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1"/>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1"/>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0" name="Google Shape;350;p11"/>
            <p:cNvGrpSpPr/>
            <p:nvPr/>
          </p:nvGrpSpPr>
          <p:grpSpPr>
            <a:xfrm rot="5400000" flipH="1">
              <a:off x="8783750" y="844197"/>
              <a:ext cx="1183114" cy="2109034"/>
              <a:chOff x="4549150" y="1401575"/>
              <a:chExt cx="1183114" cy="2109034"/>
            </a:xfrm>
          </p:grpSpPr>
          <p:sp>
            <p:nvSpPr>
              <p:cNvPr id="351" name="Google Shape;351;p11"/>
              <p:cNvSpPr/>
              <p:nvPr/>
            </p:nvSpPr>
            <p:spPr>
              <a:xfrm>
                <a:off x="4549150" y="3383011"/>
                <a:ext cx="148997" cy="127598"/>
              </a:xfrm>
              <a:custGeom>
                <a:avLst/>
                <a:gdLst/>
                <a:ahLst/>
                <a:cxnLst/>
                <a:rect l="l" t="t" r="r" b="b"/>
                <a:pathLst>
                  <a:path w="1309" h="1121" extrusionOk="0">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a:off x="4597087" y="1401575"/>
                <a:ext cx="1135177" cy="2004344"/>
              </a:xfrm>
              <a:custGeom>
                <a:avLst/>
                <a:gdLst/>
                <a:ahLst/>
                <a:cxnLst/>
                <a:rect l="l" t="t" r="r" b="b"/>
                <a:pathLst>
                  <a:path w="9973" h="17609" extrusionOk="0">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3" name="Google Shape;353;p11"/>
          <p:cNvSpPr txBox="1">
            <a:spLocks noGrp="1"/>
          </p:cNvSpPr>
          <p:nvPr>
            <p:ph type="title" hasCustomPrompt="1"/>
          </p:nvPr>
        </p:nvSpPr>
        <p:spPr>
          <a:xfrm>
            <a:off x="822000" y="1658157"/>
            <a:ext cx="7499700" cy="125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7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354" name="Google Shape;354;p11"/>
          <p:cNvSpPr txBox="1">
            <a:spLocks noGrp="1"/>
          </p:cNvSpPr>
          <p:nvPr>
            <p:ph type="subTitle" idx="1"/>
          </p:nvPr>
        </p:nvSpPr>
        <p:spPr>
          <a:xfrm flipH="1">
            <a:off x="822300" y="2899240"/>
            <a:ext cx="7499700" cy="3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27_1">
    <p:spTree>
      <p:nvGrpSpPr>
        <p:cNvPr id="1" name="Shape 356"/>
        <p:cNvGrpSpPr/>
        <p:nvPr/>
      </p:nvGrpSpPr>
      <p:grpSpPr>
        <a:xfrm>
          <a:off x="0" y="0"/>
          <a:ext cx="0" cy="0"/>
          <a:chOff x="0" y="0"/>
          <a:chExt cx="0" cy="0"/>
        </a:xfrm>
      </p:grpSpPr>
      <p:sp>
        <p:nvSpPr>
          <p:cNvPr id="357" name="Google Shape;357;p13"/>
          <p:cNvSpPr txBox="1">
            <a:spLocks noGrp="1"/>
          </p:cNvSpPr>
          <p:nvPr>
            <p:ph type="title" hasCustomPrompt="1"/>
          </p:nvPr>
        </p:nvSpPr>
        <p:spPr>
          <a:xfrm>
            <a:off x="210087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58" name="Google Shape;358;p13"/>
          <p:cNvSpPr txBox="1">
            <a:spLocks noGrp="1"/>
          </p:cNvSpPr>
          <p:nvPr>
            <p:ph type="subTitle" idx="1"/>
          </p:nvPr>
        </p:nvSpPr>
        <p:spPr>
          <a:xfrm>
            <a:off x="123402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59" name="Google Shape;359;p13"/>
          <p:cNvSpPr txBox="1">
            <a:spLocks noGrp="1"/>
          </p:cNvSpPr>
          <p:nvPr>
            <p:ph type="subTitle" idx="2"/>
          </p:nvPr>
        </p:nvSpPr>
        <p:spPr>
          <a:xfrm>
            <a:off x="123402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0" name="Google Shape;360;p13"/>
          <p:cNvSpPr txBox="1">
            <a:spLocks noGrp="1"/>
          </p:cNvSpPr>
          <p:nvPr>
            <p:ph type="title" idx="3" hasCustomPrompt="1"/>
          </p:nvPr>
        </p:nvSpPr>
        <p:spPr>
          <a:xfrm>
            <a:off x="595832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1" name="Google Shape;361;p13"/>
          <p:cNvSpPr txBox="1">
            <a:spLocks noGrp="1"/>
          </p:cNvSpPr>
          <p:nvPr>
            <p:ph type="subTitle" idx="4"/>
          </p:nvPr>
        </p:nvSpPr>
        <p:spPr>
          <a:xfrm>
            <a:off x="509147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2" name="Google Shape;362;p13"/>
          <p:cNvSpPr txBox="1">
            <a:spLocks noGrp="1"/>
          </p:cNvSpPr>
          <p:nvPr>
            <p:ph type="subTitle" idx="5"/>
          </p:nvPr>
        </p:nvSpPr>
        <p:spPr>
          <a:xfrm>
            <a:off x="509147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3" name="Google Shape;363;p13"/>
          <p:cNvSpPr txBox="1">
            <a:spLocks noGrp="1"/>
          </p:cNvSpPr>
          <p:nvPr>
            <p:ph type="title" idx="6" hasCustomPrompt="1"/>
          </p:nvPr>
        </p:nvSpPr>
        <p:spPr>
          <a:xfrm>
            <a:off x="210087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4" name="Google Shape;364;p13"/>
          <p:cNvSpPr txBox="1">
            <a:spLocks noGrp="1"/>
          </p:cNvSpPr>
          <p:nvPr>
            <p:ph type="subTitle" idx="7"/>
          </p:nvPr>
        </p:nvSpPr>
        <p:spPr>
          <a:xfrm>
            <a:off x="123402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5" name="Google Shape;365;p13"/>
          <p:cNvSpPr txBox="1">
            <a:spLocks noGrp="1"/>
          </p:cNvSpPr>
          <p:nvPr>
            <p:ph type="subTitle" idx="8"/>
          </p:nvPr>
        </p:nvSpPr>
        <p:spPr>
          <a:xfrm>
            <a:off x="123402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6" name="Google Shape;366;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367" name="Google Shape;367;p13"/>
          <p:cNvSpPr txBox="1">
            <a:spLocks noGrp="1"/>
          </p:cNvSpPr>
          <p:nvPr>
            <p:ph type="title" idx="13" hasCustomPrompt="1"/>
          </p:nvPr>
        </p:nvSpPr>
        <p:spPr>
          <a:xfrm>
            <a:off x="595832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8" name="Google Shape;368;p13"/>
          <p:cNvSpPr txBox="1">
            <a:spLocks noGrp="1"/>
          </p:cNvSpPr>
          <p:nvPr>
            <p:ph type="subTitle" idx="14"/>
          </p:nvPr>
        </p:nvSpPr>
        <p:spPr>
          <a:xfrm>
            <a:off x="509147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9" name="Google Shape;369;p13"/>
          <p:cNvSpPr txBox="1">
            <a:spLocks noGrp="1"/>
          </p:cNvSpPr>
          <p:nvPr>
            <p:ph type="subTitle" idx="15"/>
          </p:nvPr>
        </p:nvSpPr>
        <p:spPr>
          <a:xfrm>
            <a:off x="509147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370" name="Google Shape;370;p13"/>
          <p:cNvGrpSpPr/>
          <p:nvPr/>
        </p:nvGrpSpPr>
        <p:grpSpPr>
          <a:xfrm>
            <a:off x="-3389800" y="-360873"/>
            <a:ext cx="6322114" cy="7255046"/>
            <a:chOff x="-3389800" y="-360873"/>
            <a:chExt cx="6322114" cy="7255046"/>
          </a:xfrm>
        </p:grpSpPr>
        <p:sp>
          <p:nvSpPr>
            <p:cNvPr id="371" name="Google Shape;371;p13"/>
            <p:cNvSpPr/>
            <p:nvPr/>
          </p:nvSpPr>
          <p:spPr>
            <a:xfrm>
              <a:off x="-3389800" y="-360873"/>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3"/>
            <p:cNvGrpSpPr/>
            <p:nvPr/>
          </p:nvGrpSpPr>
          <p:grpSpPr>
            <a:xfrm>
              <a:off x="-1419600" y="387590"/>
              <a:ext cx="2381713" cy="3328977"/>
              <a:chOff x="7655072" y="-407632"/>
              <a:chExt cx="2008529" cy="2807368"/>
            </a:xfrm>
          </p:grpSpPr>
          <p:sp>
            <p:nvSpPr>
              <p:cNvPr id="373" name="Google Shape;373;p13"/>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3"/>
            <p:cNvGrpSpPr/>
            <p:nvPr/>
          </p:nvGrpSpPr>
          <p:grpSpPr>
            <a:xfrm>
              <a:off x="-201897" y="42827"/>
              <a:ext cx="1029648" cy="1806572"/>
              <a:chOff x="455034" y="-121633"/>
              <a:chExt cx="629947" cy="1105275"/>
            </a:xfrm>
          </p:grpSpPr>
          <p:sp>
            <p:nvSpPr>
              <p:cNvPr id="379" name="Google Shape;379;p13"/>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3"/>
            <p:cNvGrpSpPr/>
            <p:nvPr/>
          </p:nvGrpSpPr>
          <p:grpSpPr>
            <a:xfrm>
              <a:off x="889287" y="4589548"/>
              <a:ext cx="471865" cy="38050"/>
              <a:chOff x="6298452" y="2390050"/>
              <a:chExt cx="140725" cy="11350"/>
            </a:xfrm>
          </p:grpSpPr>
          <p:sp>
            <p:nvSpPr>
              <p:cNvPr id="382" name="Google Shape;382;p13"/>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5" name="Google Shape;385;p13"/>
          <p:cNvGrpSpPr/>
          <p:nvPr/>
        </p:nvGrpSpPr>
        <p:grpSpPr>
          <a:xfrm>
            <a:off x="6133478" y="-1088649"/>
            <a:ext cx="7166740" cy="6435526"/>
            <a:chOff x="6133478" y="-1088649"/>
            <a:chExt cx="7166740" cy="6435526"/>
          </a:xfrm>
        </p:grpSpPr>
        <p:sp>
          <p:nvSpPr>
            <p:cNvPr id="386" name="Google Shape;386;p13"/>
            <p:cNvSpPr/>
            <p:nvPr/>
          </p:nvSpPr>
          <p:spPr>
            <a:xfrm>
              <a:off x="6133478" y="-10886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13"/>
            <p:cNvGrpSpPr/>
            <p:nvPr/>
          </p:nvGrpSpPr>
          <p:grpSpPr>
            <a:xfrm>
              <a:off x="8193009" y="539516"/>
              <a:ext cx="618213" cy="306426"/>
              <a:chOff x="5989375" y="1843575"/>
              <a:chExt cx="136525" cy="67675"/>
            </a:xfrm>
          </p:grpSpPr>
          <p:sp>
            <p:nvSpPr>
              <p:cNvPr id="388" name="Google Shape;388;p13"/>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3"/>
            <p:cNvGrpSpPr/>
            <p:nvPr/>
          </p:nvGrpSpPr>
          <p:grpSpPr>
            <a:xfrm>
              <a:off x="8389396" y="1055350"/>
              <a:ext cx="1228886" cy="2188720"/>
              <a:chOff x="8389396" y="1055350"/>
              <a:chExt cx="1228886" cy="2188720"/>
            </a:xfrm>
          </p:grpSpPr>
          <p:sp>
            <p:nvSpPr>
              <p:cNvPr id="397" name="Google Shape;397;p13"/>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8_1_1">
    <p:spTree>
      <p:nvGrpSpPr>
        <p:cNvPr id="1" name="Shape 399"/>
        <p:cNvGrpSpPr/>
        <p:nvPr/>
      </p:nvGrpSpPr>
      <p:grpSpPr>
        <a:xfrm>
          <a:off x="0" y="0"/>
          <a:ext cx="0" cy="0"/>
          <a:chOff x="0" y="0"/>
          <a:chExt cx="0" cy="0"/>
        </a:xfrm>
      </p:grpSpPr>
      <p:sp>
        <p:nvSpPr>
          <p:cNvPr id="400" name="Google Shape;400;p14"/>
          <p:cNvSpPr txBox="1">
            <a:spLocks noGrp="1"/>
          </p:cNvSpPr>
          <p:nvPr>
            <p:ph type="title"/>
          </p:nvPr>
        </p:nvSpPr>
        <p:spPr>
          <a:xfrm>
            <a:off x="4587168" y="3394725"/>
            <a:ext cx="3621000" cy="4023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200"/>
            </a:lvl1pPr>
            <a:lvl2pPr lvl="1" algn="l" rtl="0">
              <a:spcBef>
                <a:spcPts val="0"/>
              </a:spcBef>
              <a:spcAft>
                <a:spcPts val="0"/>
              </a:spcAft>
              <a:buNone/>
              <a:defRPr sz="2200"/>
            </a:lvl2pPr>
            <a:lvl3pPr lvl="2" algn="l" rtl="0">
              <a:spcBef>
                <a:spcPts val="0"/>
              </a:spcBef>
              <a:spcAft>
                <a:spcPts val="0"/>
              </a:spcAft>
              <a:buNone/>
              <a:defRPr sz="2200"/>
            </a:lvl3pPr>
            <a:lvl4pPr lvl="3" algn="l" rtl="0">
              <a:spcBef>
                <a:spcPts val="0"/>
              </a:spcBef>
              <a:spcAft>
                <a:spcPts val="0"/>
              </a:spcAft>
              <a:buNone/>
              <a:defRPr sz="2200"/>
            </a:lvl4pPr>
            <a:lvl5pPr lvl="4" algn="l" rtl="0">
              <a:spcBef>
                <a:spcPts val="0"/>
              </a:spcBef>
              <a:spcAft>
                <a:spcPts val="0"/>
              </a:spcAft>
              <a:buNone/>
              <a:defRPr sz="2200"/>
            </a:lvl5pPr>
            <a:lvl6pPr lvl="5" algn="l" rtl="0">
              <a:spcBef>
                <a:spcPts val="0"/>
              </a:spcBef>
              <a:spcAft>
                <a:spcPts val="0"/>
              </a:spcAft>
              <a:buNone/>
              <a:defRPr sz="2200"/>
            </a:lvl6pPr>
            <a:lvl7pPr lvl="6" algn="l" rtl="0">
              <a:spcBef>
                <a:spcPts val="0"/>
              </a:spcBef>
              <a:spcAft>
                <a:spcPts val="0"/>
              </a:spcAft>
              <a:buNone/>
              <a:defRPr sz="2200"/>
            </a:lvl7pPr>
            <a:lvl8pPr lvl="7" algn="l" rtl="0">
              <a:spcBef>
                <a:spcPts val="0"/>
              </a:spcBef>
              <a:spcAft>
                <a:spcPts val="0"/>
              </a:spcAft>
              <a:buNone/>
              <a:defRPr sz="2200"/>
            </a:lvl8pPr>
            <a:lvl9pPr lvl="8" algn="l" rtl="0">
              <a:spcBef>
                <a:spcPts val="0"/>
              </a:spcBef>
              <a:spcAft>
                <a:spcPts val="0"/>
              </a:spcAft>
              <a:buNone/>
              <a:defRPr sz="2200"/>
            </a:lvl9pPr>
          </a:lstStyle>
          <a:p>
            <a:endParaRPr/>
          </a:p>
        </p:txBody>
      </p:sp>
      <p:sp>
        <p:nvSpPr>
          <p:cNvPr id="401" name="Google Shape;401;p14"/>
          <p:cNvSpPr txBox="1">
            <a:spLocks noGrp="1"/>
          </p:cNvSpPr>
          <p:nvPr>
            <p:ph type="subTitle" idx="1"/>
          </p:nvPr>
        </p:nvSpPr>
        <p:spPr>
          <a:xfrm>
            <a:off x="4587168" y="1310750"/>
            <a:ext cx="3621000" cy="1936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402" name="Google Shape;402;p14"/>
          <p:cNvSpPr/>
          <p:nvPr/>
        </p:nvSpPr>
        <p:spPr>
          <a:xfrm rot="10800000" flipH="1">
            <a:off x="-2805872" y="-337401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4"/>
          <p:cNvGrpSpPr/>
          <p:nvPr/>
        </p:nvGrpSpPr>
        <p:grpSpPr>
          <a:xfrm>
            <a:off x="6484849" y="3631196"/>
            <a:ext cx="3213277" cy="3529318"/>
            <a:chOff x="6484849" y="3631196"/>
            <a:chExt cx="3213277" cy="3529318"/>
          </a:xfrm>
        </p:grpSpPr>
        <p:sp>
          <p:nvSpPr>
            <p:cNvPr id="404" name="Google Shape;404;p14"/>
            <p:cNvSpPr/>
            <p:nvPr/>
          </p:nvSpPr>
          <p:spPr>
            <a:xfrm>
              <a:off x="7145128" y="394449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14"/>
            <p:cNvGrpSpPr/>
            <p:nvPr/>
          </p:nvGrpSpPr>
          <p:grpSpPr>
            <a:xfrm rot="10800000" flipH="1">
              <a:off x="6484849" y="3631196"/>
              <a:ext cx="2431677" cy="3529318"/>
              <a:chOff x="6769513" y="299393"/>
              <a:chExt cx="1308620" cy="1899525"/>
            </a:xfrm>
          </p:grpSpPr>
          <p:sp>
            <p:nvSpPr>
              <p:cNvPr id="406" name="Google Shape;406;p14"/>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2" name="Google Shape;412;p14"/>
          <p:cNvGrpSpPr/>
          <p:nvPr/>
        </p:nvGrpSpPr>
        <p:grpSpPr>
          <a:xfrm>
            <a:off x="7545816" y="-192997"/>
            <a:ext cx="2586938" cy="1464987"/>
            <a:chOff x="7545816" y="-192997"/>
            <a:chExt cx="2586938" cy="1464987"/>
          </a:xfrm>
        </p:grpSpPr>
        <p:sp>
          <p:nvSpPr>
            <p:cNvPr id="413" name="Google Shape;413;p14"/>
            <p:cNvSpPr/>
            <p:nvPr/>
          </p:nvSpPr>
          <p:spPr>
            <a:xfrm rot="5400000" flipH="1">
              <a:off x="8106792"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14"/>
            <p:cNvGrpSpPr/>
            <p:nvPr/>
          </p:nvGrpSpPr>
          <p:grpSpPr>
            <a:xfrm>
              <a:off x="7545825" y="435764"/>
              <a:ext cx="827314" cy="410158"/>
              <a:chOff x="5989375" y="1843575"/>
              <a:chExt cx="136525" cy="67675"/>
            </a:xfrm>
          </p:grpSpPr>
          <p:sp>
            <p:nvSpPr>
              <p:cNvPr id="415" name="Google Shape;415;p14"/>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_2_1">
    <p:spTree>
      <p:nvGrpSpPr>
        <p:cNvPr id="1" name="Shape 423"/>
        <p:cNvGrpSpPr/>
        <p:nvPr/>
      </p:nvGrpSpPr>
      <p:grpSpPr>
        <a:xfrm>
          <a:off x="0" y="0"/>
          <a:ext cx="0" cy="0"/>
          <a:chOff x="0" y="0"/>
          <a:chExt cx="0" cy="0"/>
        </a:xfrm>
      </p:grpSpPr>
      <p:grpSp>
        <p:nvGrpSpPr>
          <p:cNvPr id="424" name="Google Shape;424;p15"/>
          <p:cNvGrpSpPr/>
          <p:nvPr/>
        </p:nvGrpSpPr>
        <p:grpSpPr>
          <a:xfrm>
            <a:off x="-655997" y="3837819"/>
            <a:ext cx="4859943" cy="2698431"/>
            <a:chOff x="-788304" y="3837819"/>
            <a:chExt cx="4859943" cy="2698431"/>
          </a:xfrm>
        </p:grpSpPr>
        <p:sp>
          <p:nvSpPr>
            <p:cNvPr id="425" name="Google Shape;425;p15"/>
            <p:cNvSpPr/>
            <p:nvPr/>
          </p:nvSpPr>
          <p:spPr>
            <a:xfrm flipH="1">
              <a:off x="-788304" y="4174967"/>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5"/>
            <p:cNvGrpSpPr/>
            <p:nvPr/>
          </p:nvGrpSpPr>
          <p:grpSpPr>
            <a:xfrm flipH="1">
              <a:off x="1320304" y="4461358"/>
              <a:ext cx="647437" cy="321825"/>
              <a:chOff x="7990044" y="3252744"/>
              <a:chExt cx="516874" cy="256925"/>
            </a:xfrm>
          </p:grpSpPr>
          <p:sp>
            <p:nvSpPr>
              <p:cNvPr id="427" name="Google Shape;427;p15"/>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5"/>
            <p:cNvGrpSpPr/>
            <p:nvPr/>
          </p:nvGrpSpPr>
          <p:grpSpPr>
            <a:xfrm rot="5400000">
              <a:off x="813121" y="3277732"/>
              <a:ext cx="2698431" cy="3818605"/>
              <a:chOff x="7726148" y="777978"/>
              <a:chExt cx="2698431" cy="3818605"/>
            </a:xfrm>
          </p:grpSpPr>
          <p:sp>
            <p:nvSpPr>
              <p:cNvPr id="436" name="Google Shape;436;p15"/>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9" name="Google Shape;439;p15"/>
          <p:cNvGrpSpPr/>
          <p:nvPr/>
        </p:nvGrpSpPr>
        <p:grpSpPr>
          <a:xfrm flipH="1">
            <a:off x="5745066" y="-1801575"/>
            <a:ext cx="4054931" cy="3690696"/>
            <a:chOff x="-626842" y="-1801575"/>
            <a:chExt cx="4054931" cy="3690696"/>
          </a:xfrm>
        </p:grpSpPr>
        <p:sp>
          <p:nvSpPr>
            <p:cNvPr id="440" name="Google Shape;440;p15"/>
            <p:cNvSpPr/>
            <p:nvPr/>
          </p:nvSpPr>
          <p:spPr>
            <a:xfrm>
              <a:off x="-626842" y="-190870"/>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15"/>
            <p:cNvGrpSpPr/>
            <p:nvPr/>
          </p:nvGrpSpPr>
          <p:grpSpPr>
            <a:xfrm rot="10800000">
              <a:off x="388735" y="-1801575"/>
              <a:ext cx="3039353" cy="3203144"/>
              <a:chOff x="7797455" y="1505164"/>
              <a:chExt cx="3773251" cy="3976591"/>
            </a:xfrm>
          </p:grpSpPr>
          <p:sp>
            <p:nvSpPr>
              <p:cNvPr id="442" name="Google Shape;442;p15"/>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5"/>
            <p:cNvGrpSpPr/>
            <p:nvPr/>
          </p:nvGrpSpPr>
          <p:grpSpPr>
            <a:xfrm>
              <a:off x="331330" y="1630180"/>
              <a:ext cx="258605" cy="258941"/>
              <a:chOff x="8925357" y="2817675"/>
              <a:chExt cx="258605" cy="258941"/>
            </a:xfrm>
          </p:grpSpPr>
          <p:sp>
            <p:nvSpPr>
              <p:cNvPr id="447" name="Google Shape;447;p15"/>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9" name="Google Shape;449;p15"/>
          <p:cNvSpPr txBox="1">
            <a:spLocks noGrp="1"/>
          </p:cNvSpPr>
          <p:nvPr>
            <p:ph type="title" hasCustomPrompt="1"/>
          </p:nvPr>
        </p:nvSpPr>
        <p:spPr>
          <a:xfrm>
            <a:off x="1478734"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0" name="Google Shape;450;p15"/>
          <p:cNvSpPr txBox="1">
            <a:spLocks noGrp="1"/>
          </p:cNvSpPr>
          <p:nvPr>
            <p:ph type="subTitle" idx="1"/>
          </p:nvPr>
        </p:nvSpPr>
        <p:spPr>
          <a:xfrm>
            <a:off x="777784"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1" name="Google Shape;451;p15"/>
          <p:cNvSpPr txBox="1">
            <a:spLocks noGrp="1"/>
          </p:cNvSpPr>
          <p:nvPr>
            <p:ph type="subTitle" idx="2"/>
          </p:nvPr>
        </p:nvSpPr>
        <p:spPr>
          <a:xfrm>
            <a:off x="777784"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2" name="Google Shape;452;p15"/>
          <p:cNvSpPr txBox="1">
            <a:spLocks noGrp="1"/>
          </p:cNvSpPr>
          <p:nvPr>
            <p:ph type="title" idx="3" hasCustomPrompt="1"/>
          </p:nvPr>
        </p:nvSpPr>
        <p:spPr>
          <a:xfrm>
            <a:off x="4129048"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3" name="Google Shape;453;p15"/>
          <p:cNvSpPr txBox="1">
            <a:spLocks noGrp="1"/>
          </p:cNvSpPr>
          <p:nvPr>
            <p:ph type="subTitle" idx="4"/>
          </p:nvPr>
        </p:nvSpPr>
        <p:spPr>
          <a:xfrm>
            <a:off x="3428103"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4" name="Google Shape;454;p15"/>
          <p:cNvSpPr txBox="1">
            <a:spLocks noGrp="1"/>
          </p:cNvSpPr>
          <p:nvPr>
            <p:ph type="subTitle" idx="5"/>
          </p:nvPr>
        </p:nvSpPr>
        <p:spPr>
          <a:xfrm>
            <a:off x="3428103"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5" name="Google Shape;455;p15"/>
          <p:cNvSpPr txBox="1">
            <a:spLocks noGrp="1"/>
          </p:cNvSpPr>
          <p:nvPr>
            <p:ph type="title" idx="6" hasCustomPrompt="1"/>
          </p:nvPr>
        </p:nvSpPr>
        <p:spPr>
          <a:xfrm>
            <a:off x="6779363"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6" name="Google Shape;456;p15"/>
          <p:cNvSpPr txBox="1">
            <a:spLocks noGrp="1"/>
          </p:cNvSpPr>
          <p:nvPr>
            <p:ph type="subTitle" idx="7"/>
          </p:nvPr>
        </p:nvSpPr>
        <p:spPr>
          <a:xfrm>
            <a:off x="6078416" y="260157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57" name="Google Shape;457;p15"/>
          <p:cNvSpPr txBox="1">
            <a:spLocks noGrp="1"/>
          </p:cNvSpPr>
          <p:nvPr>
            <p:ph type="subTitle" idx="8"/>
          </p:nvPr>
        </p:nvSpPr>
        <p:spPr>
          <a:xfrm>
            <a:off x="6078416" y="297297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58" name="Google Shape;458;p15"/>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3_1_4_2">
    <p:spTree>
      <p:nvGrpSpPr>
        <p:cNvPr id="1" name="Shape 459"/>
        <p:cNvGrpSpPr/>
        <p:nvPr/>
      </p:nvGrpSpPr>
      <p:grpSpPr>
        <a:xfrm>
          <a:off x="0" y="0"/>
          <a:ext cx="0" cy="0"/>
          <a:chOff x="0" y="0"/>
          <a:chExt cx="0" cy="0"/>
        </a:xfrm>
      </p:grpSpPr>
      <p:grpSp>
        <p:nvGrpSpPr>
          <p:cNvPr id="460" name="Google Shape;460;p16"/>
          <p:cNvGrpSpPr/>
          <p:nvPr/>
        </p:nvGrpSpPr>
        <p:grpSpPr>
          <a:xfrm>
            <a:off x="-1296571" y="-620648"/>
            <a:ext cx="3482238" cy="4516379"/>
            <a:chOff x="-1296571" y="-620648"/>
            <a:chExt cx="3482238" cy="4516379"/>
          </a:xfrm>
        </p:grpSpPr>
        <p:sp>
          <p:nvSpPr>
            <p:cNvPr id="461" name="Google Shape;461;p16"/>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16"/>
            <p:cNvGrpSpPr/>
            <p:nvPr/>
          </p:nvGrpSpPr>
          <p:grpSpPr>
            <a:xfrm>
              <a:off x="-941814" y="-620648"/>
              <a:ext cx="3127481" cy="4516379"/>
              <a:chOff x="278245" y="-184325"/>
              <a:chExt cx="2358228" cy="3405504"/>
            </a:xfrm>
          </p:grpSpPr>
          <p:grpSp>
            <p:nvGrpSpPr>
              <p:cNvPr id="463" name="Google Shape;463;p16"/>
              <p:cNvGrpSpPr/>
              <p:nvPr/>
            </p:nvGrpSpPr>
            <p:grpSpPr>
              <a:xfrm>
                <a:off x="278245" y="-184325"/>
                <a:ext cx="2358228" cy="3336759"/>
                <a:chOff x="1181475" y="2041825"/>
                <a:chExt cx="620325" cy="877725"/>
              </a:xfrm>
            </p:grpSpPr>
            <p:sp>
              <p:nvSpPr>
                <p:cNvPr id="464" name="Google Shape;464;p16"/>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6"/>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16"/>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0" name="Google Shape;470;p16"/>
          <p:cNvGrpSpPr/>
          <p:nvPr/>
        </p:nvGrpSpPr>
        <p:grpSpPr>
          <a:xfrm>
            <a:off x="5245253" y="-441860"/>
            <a:ext cx="6654696" cy="9380356"/>
            <a:chOff x="5245253" y="-441860"/>
            <a:chExt cx="6654696" cy="9380356"/>
          </a:xfrm>
        </p:grpSpPr>
        <p:sp>
          <p:nvSpPr>
            <p:cNvPr id="471" name="Google Shape;471;p16"/>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6"/>
            <p:cNvGrpSpPr/>
            <p:nvPr/>
          </p:nvGrpSpPr>
          <p:grpSpPr>
            <a:xfrm flipH="1">
              <a:off x="8418770" y="-441860"/>
              <a:ext cx="2708843" cy="3931638"/>
              <a:chOff x="6769513" y="299393"/>
              <a:chExt cx="1308620" cy="1899525"/>
            </a:xfrm>
          </p:grpSpPr>
          <p:sp>
            <p:nvSpPr>
              <p:cNvPr id="473" name="Google Shape;473;p16"/>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6"/>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6"/>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6"/>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6"/>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6"/>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16"/>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6"/>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16"/>
          <p:cNvSpPr txBox="1">
            <a:spLocks noGrp="1"/>
          </p:cNvSpPr>
          <p:nvPr>
            <p:ph type="title"/>
          </p:nvPr>
        </p:nvSpPr>
        <p:spPr>
          <a:xfrm>
            <a:off x="720000" y="387600"/>
            <a:ext cx="77016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482" name="Google Shape;482;p16"/>
          <p:cNvSpPr txBox="1">
            <a:spLocks noGrp="1"/>
          </p:cNvSpPr>
          <p:nvPr>
            <p:ph type="subTitle" idx="1"/>
          </p:nvPr>
        </p:nvSpPr>
        <p:spPr>
          <a:xfrm>
            <a:off x="1735250" y="1726841"/>
            <a:ext cx="25794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83" name="Google Shape;483;p16"/>
          <p:cNvSpPr txBox="1">
            <a:spLocks noGrp="1"/>
          </p:cNvSpPr>
          <p:nvPr>
            <p:ph type="subTitle" idx="2"/>
          </p:nvPr>
        </p:nvSpPr>
        <p:spPr>
          <a:xfrm>
            <a:off x="1735250" y="2107319"/>
            <a:ext cx="2579400" cy="506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4" name="Google Shape;484;p16"/>
          <p:cNvSpPr txBox="1">
            <a:spLocks noGrp="1"/>
          </p:cNvSpPr>
          <p:nvPr>
            <p:ph type="subTitle" idx="3"/>
          </p:nvPr>
        </p:nvSpPr>
        <p:spPr>
          <a:xfrm>
            <a:off x="1735250" y="3305362"/>
            <a:ext cx="25794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85" name="Google Shape;485;p16"/>
          <p:cNvSpPr txBox="1">
            <a:spLocks noGrp="1"/>
          </p:cNvSpPr>
          <p:nvPr>
            <p:ph type="subTitle" idx="4"/>
          </p:nvPr>
        </p:nvSpPr>
        <p:spPr>
          <a:xfrm>
            <a:off x="1735250" y="3685840"/>
            <a:ext cx="2579400" cy="506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6" name="Google Shape;486;p16"/>
          <p:cNvSpPr txBox="1">
            <a:spLocks noGrp="1"/>
          </p:cNvSpPr>
          <p:nvPr>
            <p:ph type="subTitle" idx="5"/>
          </p:nvPr>
        </p:nvSpPr>
        <p:spPr>
          <a:xfrm>
            <a:off x="5741400" y="1726841"/>
            <a:ext cx="25794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87" name="Google Shape;487;p16"/>
          <p:cNvSpPr txBox="1">
            <a:spLocks noGrp="1"/>
          </p:cNvSpPr>
          <p:nvPr>
            <p:ph type="subTitle" idx="6"/>
          </p:nvPr>
        </p:nvSpPr>
        <p:spPr>
          <a:xfrm>
            <a:off x="5741400" y="2107319"/>
            <a:ext cx="2579400" cy="506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88" name="Google Shape;488;p16"/>
          <p:cNvSpPr txBox="1">
            <a:spLocks noGrp="1"/>
          </p:cNvSpPr>
          <p:nvPr>
            <p:ph type="subTitle" idx="7"/>
          </p:nvPr>
        </p:nvSpPr>
        <p:spPr>
          <a:xfrm>
            <a:off x="5741400" y="3305362"/>
            <a:ext cx="25794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89" name="Google Shape;489;p16"/>
          <p:cNvSpPr txBox="1">
            <a:spLocks noGrp="1"/>
          </p:cNvSpPr>
          <p:nvPr>
            <p:ph type="subTitle" idx="8"/>
          </p:nvPr>
        </p:nvSpPr>
        <p:spPr>
          <a:xfrm>
            <a:off x="5741400" y="3685840"/>
            <a:ext cx="2579400" cy="506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4_1">
    <p:spTree>
      <p:nvGrpSpPr>
        <p:cNvPr id="1" name="Shape 490"/>
        <p:cNvGrpSpPr/>
        <p:nvPr/>
      </p:nvGrpSpPr>
      <p:grpSpPr>
        <a:xfrm>
          <a:off x="0" y="0"/>
          <a:ext cx="0" cy="0"/>
          <a:chOff x="0" y="0"/>
          <a:chExt cx="0" cy="0"/>
        </a:xfrm>
      </p:grpSpPr>
      <p:sp>
        <p:nvSpPr>
          <p:cNvPr id="491" name="Google Shape;491;p17"/>
          <p:cNvSpPr txBox="1">
            <a:spLocks noGrp="1"/>
          </p:cNvSpPr>
          <p:nvPr>
            <p:ph type="subTitle" idx="1"/>
          </p:nvPr>
        </p:nvSpPr>
        <p:spPr>
          <a:xfrm>
            <a:off x="885175" y="3574317"/>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92" name="Google Shape;492;p17"/>
          <p:cNvSpPr txBox="1">
            <a:spLocks noGrp="1"/>
          </p:cNvSpPr>
          <p:nvPr>
            <p:ph type="subTitle" idx="2"/>
          </p:nvPr>
        </p:nvSpPr>
        <p:spPr>
          <a:xfrm>
            <a:off x="885175" y="3974562"/>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93" name="Google Shape;493;p17"/>
          <p:cNvSpPr txBox="1">
            <a:spLocks noGrp="1"/>
          </p:cNvSpPr>
          <p:nvPr>
            <p:ph type="subTitle" idx="3"/>
          </p:nvPr>
        </p:nvSpPr>
        <p:spPr>
          <a:xfrm>
            <a:off x="3536543" y="3574317"/>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94" name="Google Shape;494;p17"/>
          <p:cNvSpPr txBox="1">
            <a:spLocks noGrp="1"/>
          </p:cNvSpPr>
          <p:nvPr>
            <p:ph type="subTitle" idx="4"/>
          </p:nvPr>
        </p:nvSpPr>
        <p:spPr>
          <a:xfrm>
            <a:off x="3536557" y="3974562"/>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95" name="Google Shape;495;p17"/>
          <p:cNvSpPr txBox="1">
            <a:spLocks noGrp="1"/>
          </p:cNvSpPr>
          <p:nvPr>
            <p:ph type="subTitle" idx="5"/>
          </p:nvPr>
        </p:nvSpPr>
        <p:spPr>
          <a:xfrm>
            <a:off x="6187925" y="3574317"/>
            <a:ext cx="20709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96" name="Google Shape;496;p17"/>
          <p:cNvSpPr txBox="1">
            <a:spLocks noGrp="1"/>
          </p:cNvSpPr>
          <p:nvPr>
            <p:ph type="subTitle" idx="6"/>
          </p:nvPr>
        </p:nvSpPr>
        <p:spPr>
          <a:xfrm>
            <a:off x="6187925" y="3974562"/>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97" name="Google Shape;497;p17"/>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
        <p:nvSpPr>
          <p:cNvPr id="498" name="Google Shape;498;p17"/>
          <p:cNvSpPr txBox="1">
            <a:spLocks noGrp="1"/>
          </p:cNvSpPr>
          <p:nvPr>
            <p:ph type="subTitle" idx="7"/>
          </p:nvPr>
        </p:nvSpPr>
        <p:spPr>
          <a:xfrm>
            <a:off x="885175" y="184939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499" name="Google Shape;499;p17"/>
          <p:cNvSpPr txBox="1">
            <a:spLocks noGrp="1"/>
          </p:cNvSpPr>
          <p:nvPr>
            <p:ph type="subTitle" idx="8"/>
          </p:nvPr>
        </p:nvSpPr>
        <p:spPr>
          <a:xfrm>
            <a:off x="885175" y="2249636"/>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00" name="Google Shape;500;p17"/>
          <p:cNvSpPr txBox="1">
            <a:spLocks noGrp="1"/>
          </p:cNvSpPr>
          <p:nvPr>
            <p:ph type="subTitle" idx="9"/>
          </p:nvPr>
        </p:nvSpPr>
        <p:spPr>
          <a:xfrm>
            <a:off x="3536543" y="184939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501" name="Google Shape;501;p17"/>
          <p:cNvSpPr txBox="1">
            <a:spLocks noGrp="1"/>
          </p:cNvSpPr>
          <p:nvPr>
            <p:ph type="subTitle" idx="13"/>
          </p:nvPr>
        </p:nvSpPr>
        <p:spPr>
          <a:xfrm>
            <a:off x="3536557" y="2249636"/>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02" name="Google Shape;502;p17"/>
          <p:cNvSpPr txBox="1">
            <a:spLocks noGrp="1"/>
          </p:cNvSpPr>
          <p:nvPr>
            <p:ph type="subTitle" idx="14"/>
          </p:nvPr>
        </p:nvSpPr>
        <p:spPr>
          <a:xfrm>
            <a:off x="6187925" y="184939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503" name="Google Shape;503;p17"/>
          <p:cNvSpPr txBox="1">
            <a:spLocks noGrp="1"/>
          </p:cNvSpPr>
          <p:nvPr>
            <p:ph type="subTitle" idx="15"/>
          </p:nvPr>
        </p:nvSpPr>
        <p:spPr>
          <a:xfrm>
            <a:off x="6187925" y="2249636"/>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04" name="Google Shape;504;p17"/>
          <p:cNvSpPr txBox="1">
            <a:spLocks noGrp="1"/>
          </p:cNvSpPr>
          <p:nvPr>
            <p:ph type="title" idx="16" hasCustomPrompt="1"/>
          </p:nvPr>
        </p:nvSpPr>
        <p:spPr>
          <a:xfrm>
            <a:off x="1477675" y="3002952"/>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5" name="Google Shape;505;p17"/>
          <p:cNvSpPr txBox="1">
            <a:spLocks noGrp="1"/>
          </p:cNvSpPr>
          <p:nvPr>
            <p:ph type="title" idx="17" hasCustomPrompt="1"/>
          </p:nvPr>
        </p:nvSpPr>
        <p:spPr>
          <a:xfrm>
            <a:off x="4129043" y="3002952"/>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6" name="Google Shape;506;p17"/>
          <p:cNvSpPr txBox="1">
            <a:spLocks noGrp="1"/>
          </p:cNvSpPr>
          <p:nvPr>
            <p:ph type="title" idx="18" hasCustomPrompt="1"/>
          </p:nvPr>
        </p:nvSpPr>
        <p:spPr>
          <a:xfrm>
            <a:off x="1477675" y="1278011"/>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7" name="Google Shape;507;p17"/>
          <p:cNvSpPr txBox="1">
            <a:spLocks noGrp="1"/>
          </p:cNvSpPr>
          <p:nvPr>
            <p:ph type="title" idx="19" hasCustomPrompt="1"/>
          </p:nvPr>
        </p:nvSpPr>
        <p:spPr>
          <a:xfrm>
            <a:off x="4129043" y="1278011"/>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8" name="Google Shape;508;p17"/>
          <p:cNvSpPr txBox="1">
            <a:spLocks noGrp="1"/>
          </p:cNvSpPr>
          <p:nvPr>
            <p:ph type="title" idx="20" hasCustomPrompt="1"/>
          </p:nvPr>
        </p:nvSpPr>
        <p:spPr>
          <a:xfrm>
            <a:off x="6780425" y="1278011"/>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9" name="Google Shape;509;p17"/>
          <p:cNvSpPr txBox="1">
            <a:spLocks noGrp="1"/>
          </p:cNvSpPr>
          <p:nvPr>
            <p:ph type="title" idx="21" hasCustomPrompt="1"/>
          </p:nvPr>
        </p:nvSpPr>
        <p:spPr>
          <a:xfrm>
            <a:off x="6780425" y="3002952"/>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510" name="Google Shape;510;p17"/>
          <p:cNvGrpSpPr/>
          <p:nvPr/>
        </p:nvGrpSpPr>
        <p:grpSpPr>
          <a:xfrm>
            <a:off x="6995490" y="1596696"/>
            <a:ext cx="3381518" cy="4266167"/>
            <a:chOff x="6995490" y="1733095"/>
            <a:chExt cx="3381518" cy="4266167"/>
          </a:xfrm>
        </p:grpSpPr>
        <p:sp>
          <p:nvSpPr>
            <p:cNvPr id="511" name="Google Shape;511;p17"/>
            <p:cNvSpPr/>
            <p:nvPr/>
          </p:nvSpPr>
          <p:spPr>
            <a:xfrm>
              <a:off x="6995490" y="3994682"/>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17"/>
            <p:cNvGrpSpPr/>
            <p:nvPr/>
          </p:nvGrpSpPr>
          <p:grpSpPr>
            <a:xfrm flipH="1">
              <a:off x="8001112" y="1733095"/>
              <a:ext cx="2375896" cy="3296652"/>
              <a:chOff x="2132995" y="960308"/>
              <a:chExt cx="496177" cy="688438"/>
            </a:xfrm>
          </p:grpSpPr>
          <p:sp>
            <p:nvSpPr>
              <p:cNvPr id="513" name="Google Shape;513;p17"/>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7"/>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7"/>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7"/>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7"/>
            <p:cNvGrpSpPr/>
            <p:nvPr/>
          </p:nvGrpSpPr>
          <p:grpSpPr>
            <a:xfrm rot="5400000" flipH="1">
              <a:off x="8520149" y="2304293"/>
              <a:ext cx="457201" cy="78377"/>
              <a:chOff x="2974099" y="851893"/>
              <a:chExt cx="129011" cy="22560"/>
            </a:xfrm>
          </p:grpSpPr>
          <p:sp>
            <p:nvSpPr>
              <p:cNvPr id="519" name="Google Shape;519;p17"/>
              <p:cNvSpPr/>
              <p:nvPr/>
            </p:nvSpPr>
            <p:spPr>
              <a:xfrm>
                <a:off x="3071233" y="851893"/>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7"/>
              <p:cNvSpPr/>
              <p:nvPr/>
            </p:nvSpPr>
            <p:spPr>
              <a:xfrm>
                <a:off x="3046756" y="851893"/>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7"/>
              <p:cNvSpPr/>
              <p:nvPr/>
            </p:nvSpPr>
            <p:spPr>
              <a:xfrm>
                <a:off x="3022643" y="851893"/>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2998576" y="851893"/>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7"/>
              <p:cNvSpPr/>
              <p:nvPr/>
            </p:nvSpPr>
            <p:spPr>
              <a:xfrm>
                <a:off x="2974099" y="851893"/>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 name="Google Shape;524;p17"/>
          <p:cNvGrpSpPr/>
          <p:nvPr/>
        </p:nvGrpSpPr>
        <p:grpSpPr>
          <a:xfrm>
            <a:off x="-1233008" y="-719363"/>
            <a:ext cx="2502550" cy="2887916"/>
            <a:chOff x="-1115609" y="-430563"/>
            <a:chExt cx="2502550" cy="2887916"/>
          </a:xfrm>
        </p:grpSpPr>
        <p:sp>
          <p:nvSpPr>
            <p:cNvPr id="525" name="Google Shape;525;p17"/>
            <p:cNvSpPr/>
            <p:nvPr/>
          </p:nvSpPr>
          <p:spPr>
            <a:xfrm rot="5400000" flipH="1">
              <a:off x="-1140839" y="9230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17"/>
            <p:cNvGrpSpPr/>
            <p:nvPr/>
          </p:nvGrpSpPr>
          <p:grpSpPr>
            <a:xfrm rot="-5400000">
              <a:off x="254513" y="2088489"/>
              <a:ext cx="493952" cy="243774"/>
              <a:chOff x="2505550" y="1111010"/>
              <a:chExt cx="119740" cy="59094"/>
            </a:xfrm>
          </p:grpSpPr>
          <p:sp>
            <p:nvSpPr>
              <p:cNvPr id="527" name="Google Shape;527;p17"/>
              <p:cNvSpPr/>
              <p:nvPr/>
            </p:nvSpPr>
            <p:spPr>
              <a:xfrm>
                <a:off x="2556469" y="1152202"/>
                <a:ext cx="17902" cy="17902"/>
              </a:xfrm>
              <a:custGeom>
                <a:avLst/>
                <a:gdLst/>
                <a:ahLst/>
                <a:cxnLst/>
                <a:rect l="l" t="t" r="r" b="b"/>
                <a:pathLst>
                  <a:path w="392" h="392" extrusionOk="0">
                    <a:moveTo>
                      <a:pt x="341" y="0"/>
                    </a:moveTo>
                    <a:lnTo>
                      <a:pt x="0" y="341"/>
                    </a:lnTo>
                    <a:lnTo>
                      <a:pt x="51" y="392"/>
                    </a:lnTo>
                    <a:lnTo>
                      <a:pt x="392" y="51"/>
                    </a:lnTo>
                    <a:lnTo>
                      <a:pt x="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7"/>
              <p:cNvSpPr/>
              <p:nvPr/>
            </p:nvSpPr>
            <p:spPr>
              <a:xfrm>
                <a:off x="2556469" y="1152202"/>
                <a:ext cx="17902" cy="17902"/>
              </a:xfrm>
              <a:custGeom>
                <a:avLst/>
                <a:gdLst/>
                <a:ahLst/>
                <a:cxnLst/>
                <a:rect l="l" t="t" r="r" b="b"/>
                <a:pathLst>
                  <a:path w="392" h="392" extrusionOk="0">
                    <a:moveTo>
                      <a:pt x="51" y="0"/>
                    </a:moveTo>
                    <a:lnTo>
                      <a:pt x="0" y="51"/>
                    </a:lnTo>
                    <a:lnTo>
                      <a:pt x="341" y="392"/>
                    </a:lnTo>
                    <a:lnTo>
                      <a:pt x="392" y="341"/>
                    </a:lnTo>
                    <a:lnTo>
                      <a:pt x="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7"/>
              <p:cNvSpPr/>
              <p:nvPr/>
            </p:nvSpPr>
            <p:spPr>
              <a:xfrm>
                <a:off x="2606978" y="1152202"/>
                <a:ext cx="17902" cy="17902"/>
              </a:xfrm>
              <a:custGeom>
                <a:avLst/>
                <a:gdLst/>
                <a:ahLst/>
                <a:cxnLst/>
                <a:rect l="l" t="t" r="r" b="b"/>
                <a:pathLst>
                  <a:path w="392" h="392" extrusionOk="0">
                    <a:moveTo>
                      <a:pt x="341" y="0"/>
                    </a:moveTo>
                    <a:lnTo>
                      <a:pt x="0" y="341"/>
                    </a:lnTo>
                    <a:lnTo>
                      <a:pt x="60" y="392"/>
                    </a:lnTo>
                    <a:lnTo>
                      <a:pt x="392" y="51"/>
                    </a:lnTo>
                    <a:lnTo>
                      <a:pt x="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7"/>
              <p:cNvSpPr/>
              <p:nvPr/>
            </p:nvSpPr>
            <p:spPr>
              <a:xfrm>
                <a:off x="2606978" y="1152202"/>
                <a:ext cx="18313" cy="17902"/>
              </a:xfrm>
              <a:custGeom>
                <a:avLst/>
                <a:gdLst/>
                <a:ahLst/>
                <a:cxnLst/>
                <a:rect l="l" t="t" r="r" b="b"/>
                <a:pathLst>
                  <a:path w="401" h="392" extrusionOk="0">
                    <a:moveTo>
                      <a:pt x="60" y="0"/>
                    </a:moveTo>
                    <a:lnTo>
                      <a:pt x="0" y="51"/>
                    </a:lnTo>
                    <a:lnTo>
                      <a:pt x="341" y="392"/>
                    </a:lnTo>
                    <a:lnTo>
                      <a:pt x="400" y="341"/>
                    </a:lnTo>
                    <a:lnTo>
                      <a:pt x="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7"/>
              <p:cNvSpPr/>
              <p:nvPr/>
            </p:nvSpPr>
            <p:spPr>
              <a:xfrm>
                <a:off x="2505550" y="1111010"/>
                <a:ext cx="17947" cy="17902"/>
              </a:xfrm>
              <a:custGeom>
                <a:avLst/>
                <a:gdLst/>
                <a:ahLst/>
                <a:cxnLst/>
                <a:rect l="l" t="t" r="r" b="b"/>
                <a:pathLst>
                  <a:path w="393" h="392" extrusionOk="0">
                    <a:moveTo>
                      <a:pt x="341" y="1"/>
                    </a:moveTo>
                    <a:lnTo>
                      <a:pt x="1" y="341"/>
                    </a:lnTo>
                    <a:lnTo>
                      <a:pt x="52" y="392"/>
                    </a:lnTo>
                    <a:lnTo>
                      <a:pt x="392" y="52"/>
                    </a:lnTo>
                    <a:lnTo>
                      <a:pt x="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2505550" y="1111010"/>
                <a:ext cx="17947" cy="17902"/>
              </a:xfrm>
              <a:custGeom>
                <a:avLst/>
                <a:gdLst/>
                <a:ahLst/>
                <a:cxnLst/>
                <a:rect l="l" t="t" r="r" b="b"/>
                <a:pathLst>
                  <a:path w="393" h="392" extrusionOk="0">
                    <a:moveTo>
                      <a:pt x="52" y="1"/>
                    </a:moveTo>
                    <a:lnTo>
                      <a:pt x="1" y="52"/>
                    </a:lnTo>
                    <a:lnTo>
                      <a:pt x="341" y="392"/>
                    </a:lnTo>
                    <a:lnTo>
                      <a:pt x="392" y="341"/>
                    </a:lnTo>
                    <a:lnTo>
                      <a:pt x="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2556058" y="1111010"/>
                <a:ext cx="17947" cy="17902"/>
              </a:xfrm>
              <a:custGeom>
                <a:avLst/>
                <a:gdLst/>
                <a:ahLst/>
                <a:cxnLst/>
                <a:rect l="l" t="t" r="r" b="b"/>
                <a:pathLst>
                  <a:path w="393" h="392" extrusionOk="0">
                    <a:moveTo>
                      <a:pt x="341" y="1"/>
                    </a:moveTo>
                    <a:lnTo>
                      <a:pt x="1" y="341"/>
                    </a:lnTo>
                    <a:lnTo>
                      <a:pt x="52" y="392"/>
                    </a:lnTo>
                    <a:lnTo>
                      <a:pt x="392" y="52"/>
                    </a:lnTo>
                    <a:lnTo>
                      <a:pt x="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2556058" y="1111010"/>
                <a:ext cx="17947" cy="17902"/>
              </a:xfrm>
              <a:custGeom>
                <a:avLst/>
                <a:gdLst/>
                <a:ahLst/>
                <a:cxnLst/>
                <a:rect l="l" t="t" r="r" b="b"/>
                <a:pathLst>
                  <a:path w="393" h="392" extrusionOk="0">
                    <a:moveTo>
                      <a:pt x="52" y="1"/>
                    </a:moveTo>
                    <a:lnTo>
                      <a:pt x="1" y="52"/>
                    </a:lnTo>
                    <a:lnTo>
                      <a:pt x="341" y="392"/>
                    </a:lnTo>
                    <a:lnTo>
                      <a:pt x="392" y="341"/>
                    </a:lnTo>
                    <a:lnTo>
                      <a:pt x="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7"/>
            <p:cNvGrpSpPr/>
            <p:nvPr/>
          </p:nvGrpSpPr>
          <p:grpSpPr>
            <a:xfrm rot="5400000">
              <a:off x="-1051673" y="-188992"/>
              <a:ext cx="2374678" cy="2502550"/>
              <a:chOff x="2011428" y="602777"/>
              <a:chExt cx="774292" cy="815987"/>
            </a:xfrm>
          </p:grpSpPr>
          <p:sp>
            <p:nvSpPr>
              <p:cNvPr id="536" name="Google Shape;536;p17"/>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7"/>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5_1_1_1_1">
    <p:spTree>
      <p:nvGrpSpPr>
        <p:cNvPr id="1" name="Shape 542"/>
        <p:cNvGrpSpPr/>
        <p:nvPr/>
      </p:nvGrpSpPr>
      <p:grpSpPr>
        <a:xfrm>
          <a:off x="0" y="0"/>
          <a:ext cx="0" cy="0"/>
          <a:chOff x="0" y="0"/>
          <a:chExt cx="0" cy="0"/>
        </a:xfrm>
      </p:grpSpPr>
      <p:grpSp>
        <p:nvGrpSpPr>
          <p:cNvPr id="543" name="Google Shape;543;p18"/>
          <p:cNvGrpSpPr/>
          <p:nvPr/>
        </p:nvGrpSpPr>
        <p:grpSpPr>
          <a:xfrm>
            <a:off x="-1555090" y="1586820"/>
            <a:ext cx="3381518" cy="4266167"/>
            <a:chOff x="-1555090" y="1586820"/>
            <a:chExt cx="3381518" cy="4266167"/>
          </a:xfrm>
        </p:grpSpPr>
        <p:sp>
          <p:nvSpPr>
            <p:cNvPr id="544" name="Google Shape;544;p18"/>
            <p:cNvSpPr/>
            <p:nvPr/>
          </p:nvSpPr>
          <p:spPr>
            <a:xfrm flipH="1">
              <a:off x="-1205398" y="3848407"/>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18"/>
            <p:cNvGrpSpPr/>
            <p:nvPr/>
          </p:nvGrpSpPr>
          <p:grpSpPr>
            <a:xfrm>
              <a:off x="-1555090" y="1586820"/>
              <a:ext cx="2375896" cy="3296652"/>
              <a:chOff x="2132995" y="960308"/>
              <a:chExt cx="496177" cy="688438"/>
            </a:xfrm>
          </p:grpSpPr>
          <p:sp>
            <p:nvSpPr>
              <p:cNvPr id="546" name="Google Shape;546;p18"/>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18"/>
            <p:cNvGrpSpPr/>
            <p:nvPr/>
          </p:nvGrpSpPr>
          <p:grpSpPr>
            <a:xfrm rot="-5400000">
              <a:off x="247893" y="3858068"/>
              <a:ext cx="457201" cy="78377"/>
              <a:chOff x="2974099" y="851893"/>
              <a:chExt cx="129011" cy="22560"/>
            </a:xfrm>
          </p:grpSpPr>
          <p:sp>
            <p:nvSpPr>
              <p:cNvPr id="552" name="Google Shape;552;p18"/>
              <p:cNvSpPr/>
              <p:nvPr/>
            </p:nvSpPr>
            <p:spPr>
              <a:xfrm>
                <a:off x="3071233" y="851893"/>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3046756" y="851893"/>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3022643" y="851893"/>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2998576" y="851893"/>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2974099" y="851893"/>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7" name="Google Shape;557;p18"/>
          <p:cNvGrpSpPr/>
          <p:nvPr/>
        </p:nvGrpSpPr>
        <p:grpSpPr>
          <a:xfrm>
            <a:off x="7948800" y="2279498"/>
            <a:ext cx="3002278" cy="3076170"/>
            <a:chOff x="7796400" y="2279498"/>
            <a:chExt cx="3002278" cy="3076170"/>
          </a:xfrm>
        </p:grpSpPr>
        <p:sp>
          <p:nvSpPr>
            <p:cNvPr id="558" name="Google Shape;558;p18"/>
            <p:cNvSpPr/>
            <p:nvPr/>
          </p:nvSpPr>
          <p:spPr>
            <a:xfrm>
              <a:off x="7796400" y="3848407"/>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18"/>
            <p:cNvGrpSpPr/>
            <p:nvPr/>
          </p:nvGrpSpPr>
          <p:grpSpPr>
            <a:xfrm rot="5400000">
              <a:off x="8294983" y="3132996"/>
              <a:ext cx="493952" cy="243774"/>
              <a:chOff x="2505550" y="1111010"/>
              <a:chExt cx="119740" cy="59094"/>
            </a:xfrm>
          </p:grpSpPr>
          <p:sp>
            <p:nvSpPr>
              <p:cNvPr id="560" name="Google Shape;560;p18"/>
              <p:cNvSpPr/>
              <p:nvPr/>
            </p:nvSpPr>
            <p:spPr>
              <a:xfrm>
                <a:off x="2556469" y="1152202"/>
                <a:ext cx="17902" cy="17902"/>
              </a:xfrm>
              <a:custGeom>
                <a:avLst/>
                <a:gdLst/>
                <a:ahLst/>
                <a:cxnLst/>
                <a:rect l="l" t="t" r="r" b="b"/>
                <a:pathLst>
                  <a:path w="392" h="392" extrusionOk="0">
                    <a:moveTo>
                      <a:pt x="341" y="0"/>
                    </a:moveTo>
                    <a:lnTo>
                      <a:pt x="0" y="341"/>
                    </a:lnTo>
                    <a:lnTo>
                      <a:pt x="51" y="392"/>
                    </a:lnTo>
                    <a:lnTo>
                      <a:pt x="392" y="51"/>
                    </a:lnTo>
                    <a:lnTo>
                      <a:pt x="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2556469" y="1152202"/>
                <a:ext cx="17902" cy="17902"/>
              </a:xfrm>
              <a:custGeom>
                <a:avLst/>
                <a:gdLst/>
                <a:ahLst/>
                <a:cxnLst/>
                <a:rect l="l" t="t" r="r" b="b"/>
                <a:pathLst>
                  <a:path w="392" h="392" extrusionOk="0">
                    <a:moveTo>
                      <a:pt x="51" y="0"/>
                    </a:moveTo>
                    <a:lnTo>
                      <a:pt x="0" y="51"/>
                    </a:lnTo>
                    <a:lnTo>
                      <a:pt x="341" y="392"/>
                    </a:lnTo>
                    <a:lnTo>
                      <a:pt x="392" y="341"/>
                    </a:lnTo>
                    <a:lnTo>
                      <a:pt x="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2606978" y="1152202"/>
                <a:ext cx="17902" cy="17902"/>
              </a:xfrm>
              <a:custGeom>
                <a:avLst/>
                <a:gdLst/>
                <a:ahLst/>
                <a:cxnLst/>
                <a:rect l="l" t="t" r="r" b="b"/>
                <a:pathLst>
                  <a:path w="392" h="392" extrusionOk="0">
                    <a:moveTo>
                      <a:pt x="341" y="0"/>
                    </a:moveTo>
                    <a:lnTo>
                      <a:pt x="0" y="341"/>
                    </a:lnTo>
                    <a:lnTo>
                      <a:pt x="60" y="392"/>
                    </a:lnTo>
                    <a:lnTo>
                      <a:pt x="392" y="51"/>
                    </a:lnTo>
                    <a:lnTo>
                      <a:pt x="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2606978" y="1152202"/>
                <a:ext cx="18313" cy="17902"/>
              </a:xfrm>
              <a:custGeom>
                <a:avLst/>
                <a:gdLst/>
                <a:ahLst/>
                <a:cxnLst/>
                <a:rect l="l" t="t" r="r" b="b"/>
                <a:pathLst>
                  <a:path w="401" h="392" extrusionOk="0">
                    <a:moveTo>
                      <a:pt x="60" y="0"/>
                    </a:moveTo>
                    <a:lnTo>
                      <a:pt x="0" y="51"/>
                    </a:lnTo>
                    <a:lnTo>
                      <a:pt x="341" y="392"/>
                    </a:lnTo>
                    <a:lnTo>
                      <a:pt x="400" y="341"/>
                    </a:lnTo>
                    <a:lnTo>
                      <a:pt x="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2505550" y="1111010"/>
                <a:ext cx="17947" cy="17902"/>
              </a:xfrm>
              <a:custGeom>
                <a:avLst/>
                <a:gdLst/>
                <a:ahLst/>
                <a:cxnLst/>
                <a:rect l="l" t="t" r="r" b="b"/>
                <a:pathLst>
                  <a:path w="393" h="392" extrusionOk="0">
                    <a:moveTo>
                      <a:pt x="341" y="1"/>
                    </a:moveTo>
                    <a:lnTo>
                      <a:pt x="1" y="341"/>
                    </a:lnTo>
                    <a:lnTo>
                      <a:pt x="52" y="392"/>
                    </a:lnTo>
                    <a:lnTo>
                      <a:pt x="392" y="52"/>
                    </a:lnTo>
                    <a:lnTo>
                      <a:pt x="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8"/>
              <p:cNvSpPr/>
              <p:nvPr/>
            </p:nvSpPr>
            <p:spPr>
              <a:xfrm>
                <a:off x="2505550" y="1111010"/>
                <a:ext cx="17947" cy="17902"/>
              </a:xfrm>
              <a:custGeom>
                <a:avLst/>
                <a:gdLst/>
                <a:ahLst/>
                <a:cxnLst/>
                <a:rect l="l" t="t" r="r" b="b"/>
                <a:pathLst>
                  <a:path w="393" h="392" extrusionOk="0">
                    <a:moveTo>
                      <a:pt x="52" y="1"/>
                    </a:moveTo>
                    <a:lnTo>
                      <a:pt x="1" y="52"/>
                    </a:lnTo>
                    <a:lnTo>
                      <a:pt x="341" y="392"/>
                    </a:lnTo>
                    <a:lnTo>
                      <a:pt x="392" y="341"/>
                    </a:lnTo>
                    <a:lnTo>
                      <a:pt x="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2556058" y="1111010"/>
                <a:ext cx="17947" cy="17902"/>
              </a:xfrm>
              <a:custGeom>
                <a:avLst/>
                <a:gdLst/>
                <a:ahLst/>
                <a:cxnLst/>
                <a:rect l="l" t="t" r="r" b="b"/>
                <a:pathLst>
                  <a:path w="393" h="392" extrusionOk="0">
                    <a:moveTo>
                      <a:pt x="341" y="1"/>
                    </a:moveTo>
                    <a:lnTo>
                      <a:pt x="1" y="341"/>
                    </a:lnTo>
                    <a:lnTo>
                      <a:pt x="52" y="392"/>
                    </a:lnTo>
                    <a:lnTo>
                      <a:pt x="392" y="52"/>
                    </a:lnTo>
                    <a:lnTo>
                      <a:pt x="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2556058" y="1111010"/>
                <a:ext cx="17947" cy="17902"/>
              </a:xfrm>
              <a:custGeom>
                <a:avLst/>
                <a:gdLst/>
                <a:ahLst/>
                <a:cxnLst/>
                <a:rect l="l" t="t" r="r" b="b"/>
                <a:pathLst>
                  <a:path w="393" h="392" extrusionOk="0">
                    <a:moveTo>
                      <a:pt x="52" y="1"/>
                    </a:moveTo>
                    <a:lnTo>
                      <a:pt x="1" y="52"/>
                    </a:lnTo>
                    <a:lnTo>
                      <a:pt x="341" y="392"/>
                    </a:lnTo>
                    <a:lnTo>
                      <a:pt x="392" y="341"/>
                    </a:lnTo>
                    <a:lnTo>
                      <a:pt x="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18"/>
            <p:cNvGrpSpPr/>
            <p:nvPr/>
          </p:nvGrpSpPr>
          <p:grpSpPr>
            <a:xfrm flipH="1">
              <a:off x="8424001" y="2524469"/>
              <a:ext cx="2374678" cy="2502550"/>
              <a:chOff x="2011428" y="602777"/>
              <a:chExt cx="774292" cy="815987"/>
            </a:xfrm>
          </p:grpSpPr>
          <p:sp>
            <p:nvSpPr>
              <p:cNvPr id="569" name="Google Shape;569;p18"/>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8"/>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8"/>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8"/>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18"/>
            <p:cNvGrpSpPr/>
            <p:nvPr/>
          </p:nvGrpSpPr>
          <p:grpSpPr>
            <a:xfrm>
              <a:off x="8271603" y="2279498"/>
              <a:ext cx="1807417" cy="584521"/>
              <a:chOff x="7881778" y="696098"/>
              <a:chExt cx="1807417" cy="584521"/>
            </a:xfrm>
          </p:grpSpPr>
          <p:sp>
            <p:nvSpPr>
              <p:cNvPr id="576" name="Google Shape;576;p18"/>
              <p:cNvSpPr/>
              <p:nvPr/>
            </p:nvSpPr>
            <p:spPr>
              <a:xfrm>
                <a:off x="7950928" y="767548"/>
                <a:ext cx="1738267" cy="513071"/>
              </a:xfrm>
              <a:custGeom>
                <a:avLst/>
                <a:gdLst/>
                <a:ahLst/>
                <a:cxnLst/>
                <a:rect l="l" t="t" r="r" b="b"/>
                <a:pathLst>
                  <a:path w="9341" h="2757" extrusionOk="0">
                    <a:moveTo>
                      <a:pt x="85" y="0"/>
                    </a:moveTo>
                    <a:lnTo>
                      <a:pt x="0" y="85"/>
                    </a:lnTo>
                    <a:lnTo>
                      <a:pt x="1030" y="1115"/>
                    </a:lnTo>
                    <a:lnTo>
                      <a:pt x="7614" y="1115"/>
                    </a:lnTo>
                    <a:lnTo>
                      <a:pt x="9256" y="2757"/>
                    </a:lnTo>
                    <a:lnTo>
                      <a:pt x="9341" y="2671"/>
                    </a:lnTo>
                    <a:lnTo>
                      <a:pt x="7665" y="996"/>
                    </a:lnTo>
                    <a:lnTo>
                      <a:pt x="1081" y="996"/>
                    </a:lnTo>
                    <a:lnTo>
                      <a:pt x="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8"/>
              <p:cNvSpPr/>
              <p:nvPr/>
            </p:nvSpPr>
            <p:spPr>
              <a:xfrm flipH="1">
                <a:off x="7881778" y="696098"/>
                <a:ext cx="114567" cy="98180"/>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8" name="Google Shape;578;p18"/>
          <p:cNvSpPr txBox="1">
            <a:spLocks noGrp="1"/>
          </p:cNvSpPr>
          <p:nvPr>
            <p:ph type="title" hasCustomPrompt="1"/>
          </p:nvPr>
        </p:nvSpPr>
        <p:spPr>
          <a:xfrm>
            <a:off x="775850" y="1434420"/>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579" name="Google Shape;579;p18"/>
          <p:cNvSpPr txBox="1">
            <a:spLocks noGrp="1"/>
          </p:cNvSpPr>
          <p:nvPr>
            <p:ph type="title" idx="2" hasCustomPrompt="1"/>
          </p:nvPr>
        </p:nvSpPr>
        <p:spPr>
          <a:xfrm>
            <a:off x="6074050" y="1434420"/>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0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580" name="Google Shape;580;p18"/>
          <p:cNvSpPr txBox="1">
            <a:spLocks noGrp="1"/>
          </p:cNvSpPr>
          <p:nvPr>
            <p:ph type="title" idx="3"/>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581" name="Google Shape;581;p18"/>
          <p:cNvSpPr txBox="1">
            <a:spLocks noGrp="1"/>
          </p:cNvSpPr>
          <p:nvPr>
            <p:ph type="subTitle" idx="1"/>
          </p:nvPr>
        </p:nvSpPr>
        <p:spPr>
          <a:xfrm flipH="1">
            <a:off x="775850" y="3426272"/>
            <a:ext cx="22941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algn="ctr"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algn="ctr"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algn="ctr"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algn="ctr"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algn="ctr"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algn="ctr"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algn="ctr"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algn="ctr"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582" name="Google Shape;582;p18"/>
          <p:cNvSpPr txBox="1">
            <a:spLocks noGrp="1"/>
          </p:cNvSpPr>
          <p:nvPr>
            <p:ph type="subTitle" idx="4"/>
          </p:nvPr>
        </p:nvSpPr>
        <p:spPr>
          <a:xfrm flipH="1">
            <a:off x="775850" y="3758780"/>
            <a:ext cx="22941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583" name="Google Shape;583;p18"/>
          <p:cNvSpPr txBox="1">
            <a:spLocks noGrp="1"/>
          </p:cNvSpPr>
          <p:nvPr>
            <p:ph type="subTitle" idx="5"/>
          </p:nvPr>
        </p:nvSpPr>
        <p:spPr>
          <a:xfrm flipH="1">
            <a:off x="6074050" y="3426272"/>
            <a:ext cx="22941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algn="ctr"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algn="ctr"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algn="ctr"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algn="ctr"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algn="ctr"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algn="ctr"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algn="ctr"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algn="ctr"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584" name="Google Shape;584;p18"/>
          <p:cNvSpPr txBox="1">
            <a:spLocks noGrp="1"/>
          </p:cNvSpPr>
          <p:nvPr>
            <p:ph type="subTitle" idx="6"/>
          </p:nvPr>
        </p:nvSpPr>
        <p:spPr>
          <a:xfrm flipH="1">
            <a:off x="6074050" y="3758780"/>
            <a:ext cx="22941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585" name="Google Shape;585;p18"/>
          <p:cNvSpPr txBox="1">
            <a:spLocks noGrp="1"/>
          </p:cNvSpPr>
          <p:nvPr>
            <p:ph type="title" idx="7" hasCustomPrompt="1"/>
          </p:nvPr>
        </p:nvSpPr>
        <p:spPr>
          <a:xfrm>
            <a:off x="3424975" y="1434420"/>
            <a:ext cx="2294100" cy="52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586" name="Google Shape;586;p18"/>
          <p:cNvSpPr txBox="1">
            <a:spLocks noGrp="1"/>
          </p:cNvSpPr>
          <p:nvPr>
            <p:ph type="subTitle" idx="8"/>
          </p:nvPr>
        </p:nvSpPr>
        <p:spPr>
          <a:xfrm flipH="1">
            <a:off x="3424975" y="3426272"/>
            <a:ext cx="22941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algn="ctr"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algn="ctr"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algn="ctr"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algn="ctr"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algn="ctr"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algn="ctr"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algn="ctr"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algn="ctr"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587" name="Google Shape;587;p18"/>
          <p:cNvSpPr txBox="1">
            <a:spLocks noGrp="1"/>
          </p:cNvSpPr>
          <p:nvPr>
            <p:ph type="subTitle" idx="9"/>
          </p:nvPr>
        </p:nvSpPr>
        <p:spPr>
          <a:xfrm flipH="1">
            <a:off x="3424975" y="3758780"/>
            <a:ext cx="22941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17_1_1">
    <p:spTree>
      <p:nvGrpSpPr>
        <p:cNvPr id="1" name="Shape 588"/>
        <p:cNvGrpSpPr/>
        <p:nvPr/>
      </p:nvGrpSpPr>
      <p:grpSpPr>
        <a:xfrm>
          <a:off x="0" y="0"/>
          <a:ext cx="0" cy="0"/>
          <a:chOff x="0" y="0"/>
          <a:chExt cx="0" cy="0"/>
        </a:xfrm>
      </p:grpSpPr>
      <p:grpSp>
        <p:nvGrpSpPr>
          <p:cNvPr id="589" name="Google Shape;589;p19"/>
          <p:cNvGrpSpPr/>
          <p:nvPr/>
        </p:nvGrpSpPr>
        <p:grpSpPr>
          <a:xfrm>
            <a:off x="5604680" y="538591"/>
            <a:ext cx="6322114" cy="7255046"/>
            <a:chOff x="5604680" y="557027"/>
            <a:chExt cx="6322114" cy="7255046"/>
          </a:xfrm>
        </p:grpSpPr>
        <p:sp>
          <p:nvSpPr>
            <p:cNvPr id="590" name="Google Shape;590;p19"/>
            <p:cNvSpPr/>
            <p:nvPr/>
          </p:nvSpPr>
          <p:spPr>
            <a:xfrm flipH="1">
              <a:off x="5604680" y="5570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19"/>
            <p:cNvGrpSpPr/>
            <p:nvPr/>
          </p:nvGrpSpPr>
          <p:grpSpPr>
            <a:xfrm flipH="1">
              <a:off x="8026530" y="1401565"/>
              <a:ext cx="2381713" cy="3328977"/>
              <a:chOff x="7655072" y="-407632"/>
              <a:chExt cx="2008529" cy="2807368"/>
            </a:xfrm>
          </p:grpSpPr>
          <p:sp>
            <p:nvSpPr>
              <p:cNvPr id="592" name="Google Shape;592;p19"/>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9"/>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9"/>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9"/>
            <p:cNvGrpSpPr/>
            <p:nvPr/>
          </p:nvGrpSpPr>
          <p:grpSpPr>
            <a:xfrm flipH="1">
              <a:off x="8235374" y="641977"/>
              <a:ext cx="1029648" cy="1806572"/>
              <a:chOff x="455034" y="-121633"/>
              <a:chExt cx="629947" cy="1105275"/>
            </a:xfrm>
          </p:grpSpPr>
          <p:sp>
            <p:nvSpPr>
              <p:cNvPr id="598" name="Google Shape;598;p19"/>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9"/>
            <p:cNvGrpSpPr/>
            <p:nvPr/>
          </p:nvGrpSpPr>
          <p:grpSpPr>
            <a:xfrm flipH="1">
              <a:off x="6862715" y="4692498"/>
              <a:ext cx="471865" cy="38050"/>
              <a:chOff x="6298452" y="2390050"/>
              <a:chExt cx="140725" cy="11350"/>
            </a:xfrm>
          </p:grpSpPr>
          <p:sp>
            <p:nvSpPr>
              <p:cNvPr id="601" name="Google Shape;601;p19"/>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9"/>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9"/>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4" name="Google Shape;604;p19"/>
          <p:cNvGrpSpPr/>
          <p:nvPr/>
        </p:nvGrpSpPr>
        <p:grpSpPr>
          <a:xfrm>
            <a:off x="-2438675" y="1770046"/>
            <a:ext cx="6322101" cy="5677064"/>
            <a:chOff x="-2438675" y="1770046"/>
            <a:chExt cx="6322101" cy="5677064"/>
          </a:xfrm>
        </p:grpSpPr>
        <p:sp>
          <p:nvSpPr>
            <p:cNvPr id="605" name="Google Shape;605;p19"/>
            <p:cNvSpPr/>
            <p:nvPr/>
          </p:nvSpPr>
          <p:spPr>
            <a:xfrm>
              <a:off x="-2438675" y="1770046"/>
              <a:ext cx="6322101" cy="5677064"/>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19"/>
            <p:cNvGrpSpPr/>
            <p:nvPr/>
          </p:nvGrpSpPr>
          <p:grpSpPr>
            <a:xfrm rot="-5400000" flipH="1">
              <a:off x="358472" y="2658178"/>
              <a:ext cx="618213" cy="306426"/>
              <a:chOff x="5989375" y="1843575"/>
              <a:chExt cx="136525" cy="67675"/>
            </a:xfrm>
          </p:grpSpPr>
          <p:sp>
            <p:nvSpPr>
              <p:cNvPr id="607" name="Google Shape;607;p19"/>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9"/>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9"/>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9"/>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9"/>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9"/>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9"/>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19"/>
            <p:cNvGrpSpPr/>
            <p:nvPr/>
          </p:nvGrpSpPr>
          <p:grpSpPr>
            <a:xfrm flipH="1">
              <a:off x="-408088" y="3405850"/>
              <a:ext cx="1228886" cy="2188720"/>
              <a:chOff x="8389396" y="1055350"/>
              <a:chExt cx="1228886" cy="2188720"/>
            </a:xfrm>
          </p:grpSpPr>
          <p:sp>
            <p:nvSpPr>
              <p:cNvPr id="616" name="Google Shape;616;p19"/>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9"/>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8" name="Google Shape;618;p19"/>
          <p:cNvSpPr txBox="1">
            <a:spLocks noGrp="1"/>
          </p:cNvSpPr>
          <p:nvPr>
            <p:ph type="body" idx="1"/>
          </p:nvPr>
        </p:nvSpPr>
        <p:spPr>
          <a:xfrm>
            <a:off x="1370700" y="1401575"/>
            <a:ext cx="6402600" cy="26826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17500" rtl="0">
              <a:spcBef>
                <a:spcPts val="100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619" name="Google Shape;619;p19"/>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10_1_1_1_1_1_1_1_1">
    <p:spTree>
      <p:nvGrpSpPr>
        <p:cNvPr id="1" name="Shape 620"/>
        <p:cNvGrpSpPr/>
        <p:nvPr/>
      </p:nvGrpSpPr>
      <p:grpSpPr>
        <a:xfrm>
          <a:off x="0" y="0"/>
          <a:ext cx="0" cy="0"/>
          <a:chOff x="0" y="0"/>
          <a:chExt cx="0" cy="0"/>
        </a:xfrm>
      </p:grpSpPr>
      <p:grpSp>
        <p:nvGrpSpPr>
          <p:cNvPr id="621" name="Google Shape;621;p20"/>
          <p:cNvGrpSpPr/>
          <p:nvPr/>
        </p:nvGrpSpPr>
        <p:grpSpPr>
          <a:xfrm>
            <a:off x="-634797" y="3286130"/>
            <a:ext cx="3353621" cy="3958111"/>
            <a:chOff x="-634797" y="3286130"/>
            <a:chExt cx="3353621" cy="3958111"/>
          </a:xfrm>
        </p:grpSpPr>
        <p:sp>
          <p:nvSpPr>
            <p:cNvPr id="622" name="Google Shape;622;p20"/>
            <p:cNvSpPr/>
            <p:nvPr/>
          </p:nvSpPr>
          <p:spPr>
            <a:xfrm flipH="1">
              <a:off x="-634797" y="3667767"/>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20"/>
            <p:cNvGrpSpPr/>
            <p:nvPr/>
          </p:nvGrpSpPr>
          <p:grpSpPr>
            <a:xfrm>
              <a:off x="196682" y="3286130"/>
              <a:ext cx="262750" cy="262303"/>
              <a:chOff x="1466575" y="2391250"/>
              <a:chExt cx="59575" cy="59475"/>
            </a:xfrm>
          </p:grpSpPr>
          <p:sp>
            <p:nvSpPr>
              <p:cNvPr id="624" name="Google Shape;624;p2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20"/>
            <p:cNvGrpSpPr/>
            <p:nvPr/>
          </p:nvGrpSpPr>
          <p:grpSpPr>
            <a:xfrm flipH="1">
              <a:off x="278766" y="3720566"/>
              <a:ext cx="2440058" cy="3523675"/>
              <a:chOff x="278245" y="-184325"/>
              <a:chExt cx="2358228" cy="3405504"/>
            </a:xfrm>
          </p:grpSpPr>
          <p:grpSp>
            <p:nvGrpSpPr>
              <p:cNvPr id="627" name="Google Shape;627;p20"/>
              <p:cNvGrpSpPr/>
              <p:nvPr/>
            </p:nvGrpSpPr>
            <p:grpSpPr>
              <a:xfrm>
                <a:off x="278245" y="-184325"/>
                <a:ext cx="2358228" cy="3336759"/>
                <a:chOff x="1181475" y="2041825"/>
                <a:chExt cx="620325" cy="877725"/>
              </a:xfrm>
            </p:grpSpPr>
            <p:sp>
              <p:nvSpPr>
                <p:cNvPr id="628" name="Google Shape;628;p20"/>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20"/>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4" name="Google Shape;634;p20"/>
          <p:cNvGrpSpPr/>
          <p:nvPr/>
        </p:nvGrpSpPr>
        <p:grpSpPr>
          <a:xfrm>
            <a:off x="7628079" y="-156345"/>
            <a:ext cx="3031826" cy="2586940"/>
            <a:chOff x="7628092" y="-156362"/>
            <a:chExt cx="3031826" cy="2586940"/>
          </a:xfrm>
        </p:grpSpPr>
        <p:sp>
          <p:nvSpPr>
            <p:cNvPr id="635" name="Google Shape;635;p20"/>
            <p:cNvSpPr/>
            <p:nvPr/>
          </p:nvSpPr>
          <p:spPr>
            <a:xfrm flipH="1">
              <a:off x="7628092" y="-156362"/>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 name="Google Shape;636;p20"/>
            <p:cNvGrpSpPr/>
            <p:nvPr/>
          </p:nvGrpSpPr>
          <p:grpSpPr>
            <a:xfrm rot="-5400000">
              <a:off x="8418533" y="1585125"/>
              <a:ext cx="727567" cy="361051"/>
              <a:chOff x="1622300" y="2291700"/>
              <a:chExt cx="118800" cy="58950"/>
            </a:xfrm>
          </p:grpSpPr>
          <p:sp>
            <p:nvSpPr>
              <p:cNvPr id="637" name="Google Shape;637;p20"/>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20"/>
            <p:cNvSpPr/>
            <p:nvPr/>
          </p:nvSpPr>
          <p:spPr>
            <a:xfrm rot="10800000">
              <a:off x="8411505" y="-15636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20"/>
          <p:cNvSpPr txBox="1">
            <a:spLocks noGrp="1"/>
          </p:cNvSpPr>
          <p:nvPr>
            <p:ph type="subTitle" idx="1"/>
          </p:nvPr>
        </p:nvSpPr>
        <p:spPr>
          <a:xfrm>
            <a:off x="1918200" y="3972368"/>
            <a:ext cx="53076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47" name="Google Shape;647;p20"/>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Fredoka One"/>
              <a:buNone/>
              <a:defRPr/>
            </a:lvl1pPr>
            <a:lvl2pPr lvl="1"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avLst/>
                <a:gdLst/>
                <a:ahLst/>
                <a:cxnLst/>
                <a:rect l="l" t="t" r="r" b="b"/>
                <a:pathLst>
                  <a:path w="22289" h="13154" extrusionOk="0">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avLst/>
                  <a:gdLst/>
                  <a:ahLst/>
                  <a:cxnLst/>
                  <a:rect l="l" t="t" r="r" b="b"/>
                  <a:pathLst>
                    <a:path w="43776" h="60996" extrusionOk="0">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907161" y="4010501"/>
                  <a:ext cx="633201" cy="633201"/>
                </a:xfrm>
                <a:custGeom>
                  <a:avLst/>
                  <a:gdLst/>
                  <a:ahLst/>
                  <a:cxnLst/>
                  <a:rect l="l" t="t" r="r" b="b"/>
                  <a:pathLst>
                    <a:path w="7539" h="7539" extrusionOk="0">
                      <a:moveTo>
                        <a:pt x="5389" y="1"/>
                      </a:moveTo>
                      <a:lnTo>
                        <a:pt x="2695" y="2699"/>
                      </a:lnTo>
                      <a:lnTo>
                        <a:pt x="1" y="5393"/>
                      </a:lnTo>
                      <a:lnTo>
                        <a:pt x="1" y="7538"/>
                      </a:lnTo>
                      <a:lnTo>
                        <a:pt x="3767" y="3771"/>
                      </a:lnTo>
                      <a:lnTo>
                        <a:pt x="7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825133" y="5781599"/>
                  <a:ext cx="181250" cy="155717"/>
                </a:xfrm>
                <a:custGeom>
                  <a:avLst/>
                  <a:gdLst/>
                  <a:ahLst/>
                  <a:cxnLst/>
                  <a:rect l="l" t="t" r="r" b="b"/>
                  <a:pathLst>
                    <a:path w="2158" h="1854" extrusionOk="0">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95412" y="589757"/>
                  <a:ext cx="181586" cy="155298"/>
                </a:xfrm>
                <a:custGeom>
                  <a:avLst/>
                  <a:gdLst/>
                  <a:ahLst/>
                  <a:cxnLst/>
                  <a:rect l="l" t="t" r="r" b="b"/>
                  <a:pathLst>
                    <a:path w="2162" h="1849" extrusionOk="0">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922981" y="4878622"/>
                  <a:ext cx="948499" cy="556770"/>
                </a:xfrm>
                <a:custGeom>
                  <a:avLst/>
                  <a:gdLst/>
                  <a:ahLst/>
                  <a:cxnLst/>
                  <a:rect l="l" t="t" r="r" b="b"/>
                  <a:pathLst>
                    <a:path w="11293" h="6629" extrusionOk="0">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3"/>
            <p:cNvSpPr/>
            <p:nvPr/>
          </p:nvSpPr>
          <p:spPr>
            <a:xfrm flipH="1">
              <a:off x="-880479" y="4202588"/>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311941" y="-578758"/>
              <a:ext cx="4078254" cy="2696967"/>
            </a:xfrm>
            <a:custGeom>
              <a:avLst/>
              <a:gdLst/>
              <a:ahLst/>
              <a:cxnLst/>
              <a:rect l="l" t="t" r="r" b="b"/>
              <a:pathLst>
                <a:path w="31143" h="20595" extrusionOk="0">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avLst/>
                <a:gdLst/>
                <a:ahLst/>
                <a:cxnLst/>
                <a:rect l="l" t="t" r="r" b="b"/>
                <a:pathLst>
                  <a:path w="902" h="6326" extrusionOk="0">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208640" y="2996574"/>
                <a:ext cx="956898" cy="954546"/>
              </a:xfrm>
              <a:custGeom>
                <a:avLst/>
                <a:gdLst/>
                <a:ahLst/>
                <a:cxnLst/>
                <a:rect l="l" t="t" r="r" b="b"/>
                <a:pathLst>
                  <a:path w="11393" h="11365" extrusionOk="0">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228462" y="679122"/>
                <a:ext cx="148998" cy="127833"/>
              </a:xfrm>
              <a:custGeom>
                <a:avLst/>
                <a:gdLst/>
                <a:ahLst/>
                <a:cxnLst/>
                <a:rect l="l" t="t" r="r" b="b"/>
                <a:pathLst>
                  <a:path w="1774" h="1522" extrusionOk="0">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9020853" y="1998017"/>
                <a:ext cx="1057770" cy="1611852"/>
              </a:xfrm>
              <a:custGeom>
                <a:avLst/>
                <a:gdLst/>
                <a:ahLst/>
                <a:cxnLst/>
                <a:rect l="l" t="t" r="r" b="b"/>
                <a:pathLst>
                  <a:path w="12594" h="19191" extrusionOk="0">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9805572" y="1401268"/>
                <a:ext cx="562817" cy="889370"/>
              </a:xfrm>
              <a:custGeom>
                <a:avLst/>
                <a:gdLst/>
                <a:ahLst/>
                <a:cxnLst/>
                <a:rect l="l" t="t" r="r" b="b"/>
                <a:pathLst>
                  <a:path w="6701" h="10589" extrusionOk="0">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avLst/>
                <a:gdLst/>
                <a:ahLst/>
                <a:cxnLst/>
                <a:rect l="l" t="t" r="r" b="b"/>
                <a:pathLst>
                  <a:path w="1635" h="1157" extrusionOk="0">
                    <a:moveTo>
                      <a:pt x="1" y="0"/>
                    </a:moveTo>
                    <a:lnTo>
                      <a:pt x="954" y="1157"/>
                    </a:lnTo>
                    <a:lnTo>
                      <a:pt x="1634" y="1157"/>
                    </a:lnTo>
                    <a:lnTo>
                      <a:pt x="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56357" y="4872911"/>
                <a:ext cx="137576" cy="97176"/>
              </a:xfrm>
              <a:custGeom>
                <a:avLst/>
                <a:gdLst/>
                <a:ahLst/>
                <a:cxnLst/>
                <a:rect l="l" t="t" r="r" b="b"/>
                <a:pathLst>
                  <a:path w="1638" h="1157" extrusionOk="0">
                    <a:moveTo>
                      <a:pt x="1" y="0"/>
                    </a:moveTo>
                    <a:lnTo>
                      <a:pt x="958"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61260"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66164"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771067" y="4872911"/>
                <a:ext cx="137576" cy="97176"/>
              </a:xfrm>
              <a:custGeom>
                <a:avLst/>
                <a:gdLst/>
                <a:ahLst/>
                <a:cxnLst/>
                <a:rect l="l" t="t" r="r" b="b"/>
                <a:pathLst>
                  <a:path w="1638" h="1157" extrusionOk="0">
                    <a:moveTo>
                      <a:pt x="0"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p:nvPr/>
          </p:nvSpPr>
          <p:spPr>
            <a:xfrm>
              <a:off x="7306875" y="4600447"/>
              <a:ext cx="2229499" cy="657745"/>
            </a:xfrm>
            <a:custGeom>
              <a:avLst/>
              <a:gdLst/>
              <a:ahLst/>
              <a:cxnLst/>
              <a:rect l="l" t="t" r="r" b="b"/>
              <a:pathLst>
                <a:path w="21985" h="6486" extrusionOk="0">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7658071" y="-461281"/>
              <a:ext cx="1325446" cy="1878100"/>
            </a:xfrm>
            <a:custGeom>
              <a:avLst/>
              <a:gdLst/>
              <a:ahLst/>
              <a:cxnLst/>
              <a:rect l="l" t="t" r="r" b="b"/>
              <a:pathLst>
                <a:path w="15781" h="22361" extrusionOk="0">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3"/>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9" name="Google Shape;99;p3"/>
          <p:cNvSpPr txBox="1">
            <a:spLocks noGrp="1"/>
          </p:cNvSpPr>
          <p:nvPr>
            <p:ph type="title" idx="2" hasCustomPrompt="1"/>
          </p:nvPr>
        </p:nvSpPr>
        <p:spPr>
          <a:xfrm>
            <a:off x="3915450" y="1163052"/>
            <a:ext cx="1313100" cy="77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00" name="Google Shape;100;p3"/>
          <p:cNvSpPr txBox="1">
            <a:spLocks noGrp="1"/>
          </p:cNvSpPr>
          <p:nvPr>
            <p:ph type="subTitle" idx="1"/>
          </p:nvPr>
        </p:nvSpPr>
        <p:spPr>
          <a:xfrm>
            <a:off x="3052350" y="3267278"/>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10_1_1_1_1_1_1_1_1_1">
    <p:spTree>
      <p:nvGrpSpPr>
        <p:cNvPr id="1" name="Shape 648"/>
        <p:cNvGrpSpPr/>
        <p:nvPr/>
      </p:nvGrpSpPr>
      <p:grpSpPr>
        <a:xfrm>
          <a:off x="0" y="0"/>
          <a:ext cx="0" cy="0"/>
          <a:chOff x="0" y="0"/>
          <a:chExt cx="0" cy="0"/>
        </a:xfrm>
      </p:grpSpPr>
      <p:sp>
        <p:nvSpPr>
          <p:cNvPr id="649" name="Google Shape;649;p21"/>
          <p:cNvSpPr txBox="1">
            <a:spLocks noGrp="1"/>
          </p:cNvSpPr>
          <p:nvPr>
            <p:ph type="body" idx="1"/>
          </p:nvPr>
        </p:nvSpPr>
        <p:spPr>
          <a:xfrm>
            <a:off x="722375" y="1129950"/>
            <a:ext cx="7704000" cy="34785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a:lvl1pPr>
            <a:lvl2pPr marL="914400" lvl="1" indent="-323850" rtl="0">
              <a:lnSpc>
                <a:spcPct val="100000"/>
              </a:lnSpc>
              <a:spcBef>
                <a:spcPts val="1000"/>
              </a:spcBef>
              <a:spcAft>
                <a:spcPts val="0"/>
              </a:spcAft>
              <a:buSzPts val="1500"/>
              <a:buChar char="○"/>
              <a:defRPr/>
            </a:lvl2pPr>
            <a:lvl3pPr marL="1371600" lvl="2" indent="-323850" rtl="0">
              <a:lnSpc>
                <a:spcPct val="100000"/>
              </a:lnSpc>
              <a:spcBef>
                <a:spcPts val="0"/>
              </a:spcBef>
              <a:spcAft>
                <a:spcPts val="0"/>
              </a:spcAft>
              <a:buSzPts val="1500"/>
              <a:buChar char="■"/>
              <a:defRPr/>
            </a:lvl3pPr>
            <a:lvl4pPr marL="1828800" lvl="3" indent="-323850" rtl="0">
              <a:lnSpc>
                <a:spcPct val="100000"/>
              </a:lnSpc>
              <a:spcBef>
                <a:spcPts val="0"/>
              </a:spcBef>
              <a:spcAft>
                <a:spcPts val="0"/>
              </a:spcAft>
              <a:buSzPts val="1500"/>
              <a:buChar char="●"/>
              <a:defRPr/>
            </a:lvl4pPr>
            <a:lvl5pPr marL="2286000" lvl="4" indent="-323850" rtl="0">
              <a:lnSpc>
                <a:spcPct val="100000"/>
              </a:lnSpc>
              <a:spcBef>
                <a:spcPts val="0"/>
              </a:spcBef>
              <a:spcAft>
                <a:spcPts val="0"/>
              </a:spcAft>
              <a:buSzPts val="1500"/>
              <a:buChar char="○"/>
              <a:defRPr/>
            </a:lvl5pPr>
            <a:lvl6pPr marL="2743200" lvl="5" indent="-323850" rtl="0">
              <a:lnSpc>
                <a:spcPct val="100000"/>
              </a:lnSpc>
              <a:spcBef>
                <a:spcPts val="0"/>
              </a:spcBef>
              <a:spcAft>
                <a:spcPts val="0"/>
              </a:spcAft>
              <a:buSzPts val="1500"/>
              <a:buChar char="■"/>
              <a:defRPr/>
            </a:lvl6pPr>
            <a:lvl7pPr marL="3200400" lvl="6" indent="-323850" rtl="0">
              <a:lnSpc>
                <a:spcPct val="100000"/>
              </a:lnSpc>
              <a:spcBef>
                <a:spcPts val="0"/>
              </a:spcBef>
              <a:spcAft>
                <a:spcPts val="0"/>
              </a:spcAft>
              <a:buSzPts val="1500"/>
              <a:buChar char="●"/>
              <a:defRPr/>
            </a:lvl7pPr>
            <a:lvl8pPr marL="3657600" lvl="7" indent="-323850" rtl="0">
              <a:lnSpc>
                <a:spcPct val="100000"/>
              </a:lnSpc>
              <a:spcBef>
                <a:spcPts val="0"/>
              </a:spcBef>
              <a:spcAft>
                <a:spcPts val="0"/>
              </a:spcAft>
              <a:buSzPts val="1500"/>
              <a:buChar char="○"/>
              <a:defRPr/>
            </a:lvl8pPr>
            <a:lvl9pPr marL="4114800" lvl="8" indent="-323850" rtl="0">
              <a:lnSpc>
                <a:spcPct val="100000"/>
              </a:lnSpc>
              <a:spcBef>
                <a:spcPts val="0"/>
              </a:spcBef>
              <a:spcAft>
                <a:spcPts val="0"/>
              </a:spcAft>
              <a:buSzPts val="1500"/>
              <a:buChar char="■"/>
              <a:defRPr/>
            </a:lvl9pPr>
          </a:lstStyle>
          <a:p>
            <a:endParaRPr/>
          </a:p>
        </p:txBody>
      </p:sp>
      <p:sp>
        <p:nvSpPr>
          <p:cNvPr id="650" name="Google Shape;650;p21"/>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grpSp>
        <p:nvGrpSpPr>
          <p:cNvPr id="651" name="Google Shape;651;p21"/>
          <p:cNvGrpSpPr/>
          <p:nvPr/>
        </p:nvGrpSpPr>
        <p:grpSpPr>
          <a:xfrm flipH="1">
            <a:off x="4940054" y="3761619"/>
            <a:ext cx="4859943" cy="2698431"/>
            <a:chOff x="-788304" y="3837819"/>
            <a:chExt cx="4859943" cy="2698431"/>
          </a:xfrm>
        </p:grpSpPr>
        <p:sp>
          <p:nvSpPr>
            <p:cNvPr id="652" name="Google Shape;652;p21"/>
            <p:cNvSpPr/>
            <p:nvPr/>
          </p:nvSpPr>
          <p:spPr>
            <a:xfrm flipH="1">
              <a:off x="-788304" y="4174967"/>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21"/>
            <p:cNvGrpSpPr/>
            <p:nvPr/>
          </p:nvGrpSpPr>
          <p:grpSpPr>
            <a:xfrm flipH="1">
              <a:off x="1320304" y="4461358"/>
              <a:ext cx="647437" cy="321825"/>
              <a:chOff x="7990044" y="3252744"/>
              <a:chExt cx="516874" cy="256925"/>
            </a:xfrm>
          </p:grpSpPr>
          <p:sp>
            <p:nvSpPr>
              <p:cNvPr id="654" name="Google Shape;654;p21"/>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1"/>
            <p:cNvGrpSpPr/>
            <p:nvPr/>
          </p:nvGrpSpPr>
          <p:grpSpPr>
            <a:xfrm rot="5400000">
              <a:off x="813121" y="3277732"/>
              <a:ext cx="2698431" cy="3818605"/>
              <a:chOff x="7726148" y="777978"/>
              <a:chExt cx="2698431" cy="3818605"/>
            </a:xfrm>
          </p:grpSpPr>
          <p:sp>
            <p:nvSpPr>
              <p:cNvPr id="663" name="Google Shape;663;p21"/>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6" name="Google Shape;666;p21"/>
          <p:cNvGrpSpPr/>
          <p:nvPr/>
        </p:nvGrpSpPr>
        <p:grpSpPr>
          <a:xfrm flipH="1">
            <a:off x="5745066" y="-1877775"/>
            <a:ext cx="4054931" cy="3690696"/>
            <a:chOff x="-626842" y="-1801575"/>
            <a:chExt cx="4054931" cy="3690696"/>
          </a:xfrm>
        </p:grpSpPr>
        <p:sp>
          <p:nvSpPr>
            <p:cNvPr id="667" name="Google Shape;667;p21"/>
            <p:cNvSpPr/>
            <p:nvPr/>
          </p:nvSpPr>
          <p:spPr>
            <a:xfrm>
              <a:off x="-626842" y="-190870"/>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21"/>
            <p:cNvGrpSpPr/>
            <p:nvPr/>
          </p:nvGrpSpPr>
          <p:grpSpPr>
            <a:xfrm rot="10800000">
              <a:off x="388735" y="-1801575"/>
              <a:ext cx="3039353" cy="3203144"/>
              <a:chOff x="7797455" y="1505164"/>
              <a:chExt cx="3773251" cy="3976591"/>
            </a:xfrm>
          </p:grpSpPr>
          <p:sp>
            <p:nvSpPr>
              <p:cNvPr id="669" name="Google Shape;669;p21"/>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1"/>
            <p:cNvGrpSpPr/>
            <p:nvPr/>
          </p:nvGrpSpPr>
          <p:grpSpPr>
            <a:xfrm>
              <a:off x="331330" y="1630180"/>
              <a:ext cx="258605" cy="258941"/>
              <a:chOff x="8925357" y="2817675"/>
              <a:chExt cx="258605" cy="258941"/>
            </a:xfrm>
          </p:grpSpPr>
          <p:sp>
            <p:nvSpPr>
              <p:cNvPr id="674" name="Google Shape;674;p21"/>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676"/>
        <p:cNvGrpSpPr/>
        <p:nvPr/>
      </p:nvGrpSpPr>
      <p:grpSpPr>
        <a:xfrm>
          <a:off x="0" y="0"/>
          <a:ext cx="0" cy="0"/>
          <a:chOff x="0" y="0"/>
          <a:chExt cx="0" cy="0"/>
        </a:xfrm>
      </p:grpSpPr>
      <p:grpSp>
        <p:nvGrpSpPr>
          <p:cNvPr id="677" name="Google Shape;677;p22"/>
          <p:cNvGrpSpPr/>
          <p:nvPr/>
        </p:nvGrpSpPr>
        <p:grpSpPr>
          <a:xfrm>
            <a:off x="6637249" y="3517397"/>
            <a:ext cx="3213277" cy="3529318"/>
            <a:chOff x="6484849" y="3631196"/>
            <a:chExt cx="3213277" cy="3529318"/>
          </a:xfrm>
        </p:grpSpPr>
        <p:sp>
          <p:nvSpPr>
            <p:cNvPr id="678" name="Google Shape;678;p22"/>
            <p:cNvSpPr/>
            <p:nvPr/>
          </p:nvSpPr>
          <p:spPr>
            <a:xfrm>
              <a:off x="7145128" y="432549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22"/>
            <p:cNvGrpSpPr/>
            <p:nvPr/>
          </p:nvGrpSpPr>
          <p:grpSpPr>
            <a:xfrm rot="10800000" flipH="1">
              <a:off x="6484849" y="3631196"/>
              <a:ext cx="2431677" cy="3529318"/>
              <a:chOff x="6769513" y="299393"/>
              <a:chExt cx="1308620" cy="1899525"/>
            </a:xfrm>
          </p:grpSpPr>
          <p:sp>
            <p:nvSpPr>
              <p:cNvPr id="680" name="Google Shape;680;p2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6" name="Google Shape;686;p22"/>
          <p:cNvGrpSpPr/>
          <p:nvPr/>
        </p:nvGrpSpPr>
        <p:grpSpPr>
          <a:xfrm>
            <a:off x="-2910022" y="-3831210"/>
            <a:ext cx="6654696" cy="7636707"/>
            <a:chOff x="-2910022" y="-3831210"/>
            <a:chExt cx="6654696" cy="7636707"/>
          </a:xfrm>
        </p:grpSpPr>
        <p:sp>
          <p:nvSpPr>
            <p:cNvPr id="687" name="Google Shape;687;p22"/>
            <p:cNvSpPr/>
            <p:nvPr/>
          </p:nvSpPr>
          <p:spPr>
            <a:xfrm rot="10800000" flipH="1">
              <a:off x="-2910022" y="-383121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22"/>
            <p:cNvGrpSpPr/>
            <p:nvPr/>
          </p:nvGrpSpPr>
          <p:grpSpPr>
            <a:xfrm flipH="1">
              <a:off x="-831771" y="-192647"/>
              <a:ext cx="2586938" cy="1464987"/>
              <a:chOff x="7545816" y="-192997"/>
              <a:chExt cx="2586938" cy="1464987"/>
            </a:xfrm>
          </p:grpSpPr>
          <p:sp>
            <p:nvSpPr>
              <p:cNvPr id="689" name="Google Shape;689;p22"/>
              <p:cNvSpPr/>
              <p:nvPr/>
            </p:nvSpPr>
            <p:spPr>
              <a:xfrm rot="5400000" flipH="1">
                <a:off x="8106792"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22"/>
              <p:cNvGrpSpPr/>
              <p:nvPr/>
            </p:nvGrpSpPr>
            <p:grpSpPr>
              <a:xfrm>
                <a:off x="7545825" y="435764"/>
                <a:ext cx="827314" cy="410158"/>
                <a:chOff x="5989375" y="1843575"/>
                <a:chExt cx="136525" cy="67675"/>
              </a:xfrm>
            </p:grpSpPr>
            <p:sp>
              <p:nvSpPr>
                <p:cNvPr id="691" name="Google Shape;691;p2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99" name="Google Shape;699;p22"/>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CUSTOM_20_1">
    <p:spTree>
      <p:nvGrpSpPr>
        <p:cNvPr id="1" name="Shape 700"/>
        <p:cNvGrpSpPr/>
        <p:nvPr/>
      </p:nvGrpSpPr>
      <p:grpSpPr>
        <a:xfrm>
          <a:off x="0" y="0"/>
          <a:ext cx="0" cy="0"/>
          <a:chOff x="0" y="0"/>
          <a:chExt cx="0" cy="0"/>
        </a:xfrm>
      </p:grpSpPr>
      <p:sp>
        <p:nvSpPr>
          <p:cNvPr id="701" name="Google Shape;701;p2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grpSp>
        <p:nvGrpSpPr>
          <p:cNvPr id="702" name="Google Shape;702;p23"/>
          <p:cNvGrpSpPr/>
          <p:nvPr/>
        </p:nvGrpSpPr>
        <p:grpSpPr>
          <a:xfrm rot="10800000" flipH="1">
            <a:off x="8002875" y="-893617"/>
            <a:ext cx="1599393" cy="2188720"/>
            <a:chOff x="8051125" y="4018221"/>
            <a:chExt cx="1599393" cy="2188720"/>
          </a:xfrm>
        </p:grpSpPr>
        <p:sp>
          <p:nvSpPr>
            <p:cNvPr id="703" name="Google Shape;703;p23"/>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3"/>
            <p:cNvGrpSpPr/>
            <p:nvPr/>
          </p:nvGrpSpPr>
          <p:grpSpPr>
            <a:xfrm>
              <a:off x="8421632" y="4018221"/>
              <a:ext cx="1228886" cy="2188720"/>
              <a:chOff x="8389396" y="1055350"/>
              <a:chExt cx="1228886" cy="2188720"/>
            </a:xfrm>
          </p:grpSpPr>
          <p:sp>
            <p:nvSpPr>
              <p:cNvPr id="705" name="Google Shape;705;p23"/>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 name="Google Shape;707;p23"/>
          <p:cNvGrpSpPr/>
          <p:nvPr/>
        </p:nvGrpSpPr>
        <p:grpSpPr>
          <a:xfrm>
            <a:off x="-2361718" y="1128115"/>
            <a:ext cx="6322114" cy="7255046"/>
            <a:chOff x="-2361718" y="747115"/>
            <a:chExt cx="6322114" cy="7255046"/>
          </a:xfrm>
        </p:grpSpPr>
        <p:grpSp>
          <p:nvGrpSpPr>
            <p:cNvPr id="708" name="Google Shape;708;p23"/>
            <p:cNvGrpSpPr/>
            <p:nvPr/>
          </p:nvGrpSpPr>
          <p:grpSpPr>
            <a:xfrm rot="10800000">
              <a:off x="-2361718" y="747115"/>
              <a:ext cx="6322114" cy="7255046"/>
              <a:chOff x="-2504900" y="1005827"/>
              <a:chExt cx="6322114" cy="7255046"/>
            </a:xfrm>
          </p:grpSpPr>
          <p:sp>
            <p:nvSpPr>
              <p:cNvPr id="709" name="Google Shape;709;p23"/>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23"/>
            <p:cNvGrpSpPr/>
            <p:nvPr/>
          </p:nvGrpSpPr>
          <p:grpSpPr>
            <a:xfrm rot="-5400000" flipH="1">
              <a:off x="413271" y="3223016"/>
              <a:ext cx="618213" cy="306426"/>
              <a:chOff x="5989375" y="1843575"/>
              <a:chExt cx="136525" cy="67675"/>
            </a:xfrm>
          </p:grpSpPr>
          <p:sp>
            <p:nvSpPr>
              <p:cNvPr id="712" name="Google Shape;712;p23"/>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12_1">
    <p:spTree>
      <p:nvGrpSpPr>
        <p:cNvPr id="1" name="Shape 720"/>
        <p:cNvGrpSpPr/>
        <p:nvPr/>
      </p:nvGrpSpPr>
      <p:grpSpPr>
        <a:xfrm>
          <a:off x="0" y="0"/>
          <a:ext cx="0" cy="0"/>
          <a:chOff x="0" y="0"/>
          <a:chExt cx="0" cy="0"/>
        </a:xfrm>
      </p:grpSpPr>
      <p:grpSp>
        <p:nvGrpSpPr>
          <p:cNvPr id="721" name="Google Shape;721;p24"/>
          <p:cNvGrpSpPr/>
          <p:nvPr/>
        </p:nvGrpSpPr>
        <p:grpSpPr>
          <a:xfrm>
            <a:off x="6302380" y="-753973"/>
            <a:ext cx="4838246" cy="8737202"/>
            <a:chOff x="6149980" y="-753973"/>
            <a:chExt cx="4838246" cy="8737202"/>
          </a:xfrm>
        </p:grpSpPr>
        <p:sp>
          <p:nvSpPr>
            <p:cNvPr id="722" name="Google Shape;722;p24"/>
            <p:cNvSpPr/>
            <p:nvPr/>
          </p:nvSpPr>
          <p:spPr>
            <a:xfrm rot="10800000">
              <a:off x="6501374" y="2350375"/>
              <a:ext cx="4486853" cy="296661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4"/>
            <p:cNvGrpSpPr/>
            <p:nvPr/>
          </p:nvGrpSpPr>
          <p:grpSpPr>
            <a:xfrm flipH="1">
              <a:off x="7623943" y="2421824"/>
              <a:ext cx="300359" cy="299855"/>
              <a:chOff x="1466575" y="2391250"/>
              <a:chExt cx="59575" cy="59475"/>
            </a:xfrm>
          </p:grpSpPr>
          <p:sp>
            <p:nvSpPr>
              <p:cNvPr id="724" name="Google Shape;724;p24"/>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24"/>
            <p:cNvGrpSpPr/>
            <p:nvPr/>
          </p:nvGrpSpPr>
          <p:grpSpPr>
            <a:xfrm flipH="1">
              <a:off x="6149980" y="-661273"/>
              <a:ext cx="2817846" cy="4069237"/>
              <a:chOff x="278245" y="-184325"/>
              <a:chExt cx="2358228" cy="3405504"/>
            </a:xfrm>
          </p:grpSpPr>
          <p:grpSp>
            <p:nvGrpSpPr>
              <p:cNvPr id="727" name="Google Shape;727;p24"/>
              <p:cNvGrpSpPr/>
              <p:nvPr/>
            </p:nvGrpSpPr>
            <p:grpSpPr>
              <a:xfrm>
                <a:off x="278245" y="-184325"/>
                <a:ext cx="2358228" cy="3336759"/>
                <a:chOff x="1181475" y="2041825"/>
                <a:chExt cx="620325" cy="877725"/>
              </a:xfrm>
            </p:grpSpPr>
            <p:sp>
              <p:nvSpPr>
                <p:cNvPr id="728" name="Google Shape;728;p24"/>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2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4" name="Google Shape;734;p24"/>
            <p:cNvSpPr/>
            <p:nvPr/>
          </p:nvSpPr>
          <p:spPr>
            <a:xfrm rot="10800000">
              <a:off x="8012311"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5" name="Google Shape;735;p24"/>
            <p:cNvGrpSpPr/>
            <p:nvPr/>
          </p:nvGrpSpPr>
          <p:grpSpPr>
            <a:xfrm>
              <a:off x="7560791" y="3580603"/>
              <a:ext cx="3173104" cy="4402627"/>
              <a:chOff x="2132995" y="960308"/>
              <a:chExt cx="496177" cy="688438"/>
            </a:xfrm>
          </p:grpSpPr>
          <p:sp>
            <p:nvSpPr>
              <p:cNvPr id="736" name="Google Shape;736;p24"/>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1" name="Google Shape;741;p24"/>
          <p:cNvGrpSpPr/>
          <p:nvPr/>
        </p:nvGrpSpPr>
        <p:grpSpPr>
          <a:xfrm>
            <a:off x="-2749105" y="-2045480"/>
            <a:ext cx="6654696" cy="9234460"/>
            <a:chOff x="-2596705" y="-2045480"/>
            <a:chExt cx="6654696" cy="9234460"/>
          </a:xfrm>
        </p:grpSpPr>
        <p:grpSp>
          <p:nvGrpSpPr>
            <p:cNvPr id="742" name="Google Shape;742;p24"/>
            <p:cNvGrpSpPr/>
            <p:nvPr/>
          </p:nvGrpSpPr>
          <p:grpSpPr>
            <a:xfrm flipH="1">
              <a:off x="722369" y="491148"/>
              <a:ext cx="801674" cy="397824"/>
              <a:chOff x="1622300" y="2291700"/>
              <a:chExt cx="118800" cy="58950"/>
            </a:xfrm>
          </p:grpSpPr>
          <p:sp>
            <p:nvSpPr>
              <p:cNvPr id="743" name="Google Shape;743;p24"/>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24"/>
            <p:cNvSpPr/>
            <p:nvPr/>
          </p:nvSpPr>
          <p:spPr>
            <a:xfrm>
              <a:off x="-2596705" y="-1246603"/>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24"/>
            <p:cNvGrpSpPr/>
            <p:nvPr/>
          </p:nvGrpSpPr>
          <p:grpSpPr>
            <a:xfrm rot="10800000">
              <a:off x="-1185762" y="-2045480"/>
              <a:ext cx="2901864" cy="4211818"/>
              <a:chOff x="6769513" y="299393"/>
              <a:chExt cx="1308620" cy="1899525"/>
            </a:xfrm>
          </p:grpSpPr>
          <p:sp>
            <p:nvSpPr>
              <p:cNvPr id="753" name="Google Shape;753;p24"/>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24"/>
            <p:cNvSpPr/>
            <p:nvPr/>
          </p:nvSpPr>
          <p:spPr>
            <a:xfrm rot="10800000">
              <a:off x="1102163" y="4774798"/>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0" name="Google Shape;760;p24"/>
            <p:cNvGrpSpPr/>
            <p:nvPr/>
          </p:nvGrpSpPr>
          <p:grpSpPr>
            <a:xfrm flipH="1">
              <a:off x="-1973878" y="2737381"/>
              <a:ext cx="3265346" cy="3441180"/>
              <a:chOff x="2011428" y="602777"/>
              <a:chExt cx="774292" cy="815987"/>
            </a:xfrm>
          </p:grpSpPr>
          <p:sp>
            <p:nvSpPr>
              <p:cNvPr id="761" name="Google Shape;761;p24"/>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24"/>
            <p:cNvGrpSpPr/>
            <p:nvPr/>
          </p:nvGrpSpPr>
          <p:grpSpPr>
            <a:xfrm rot="-5400000">
              <a:off x="-1256153" y="3835717"/>
              <a:ext cx="3265346" cy="3441180"/>
              <a:chOff x="2011428" y="602777"/>
              <a:chExt cx="774292" cy="815987"/>
            </a:xfrm>
          </p:grpSpPr>
          <p:sp>
            <p:nvSpPr>
              <p:cNvPr id="768" name="Google Shape;768;p24"/>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4" name="Google Shape;774;p24"/>
          <p:cNvSpPr txBox="1">
            <a:spLocks noGrp="1"/>
          </p:cNvSpPr>
          <p:nvPr>
            <p:ph type="title"/>
          </p:nvPr>
        </p:nvSpPr>
        <p:spPr>
          <a:xfrm>
            <a:off x="2646000" y="491162"/>
            <a:ext cx="3852000" cy="9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75" name="Google Shape;775;p24"/>
          <p:cNvSpPr txBox="1">
            <a:spLocks noGrp="1"/>
          </p:cNvSpPr>
          <p:nvPr>
            <p:ph type="subTitle" idx="1"/>
          </p:nvPr>
        </p:nvSpPr>
        <p:spPr>
          <a:xfrm>
            <a:off x="2646000" y="1407566"/>
            <a:ext cx="3852000" cy="101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76" name="Google Shape;776;p24"/>
          <p:cNvSpPr txBox="1"/>
          <p:nvPr/>
        </p:nvSpPr>
        <p:spPr>
          <a:xfrm>
            <a:off x="2779350" y="3548507"/>
            <a:ext cx="3585300" cy="659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200" b="1">
              <a:solidFill>
                <a:schemeClr val="lt1"/>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112;p4"/>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2"/>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13" name="Google Shape;11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grpSp>
        <p:nvGrpSpPr>
          <p:cNvPr id="115" name="Google Shape;115;p5"/>
          <p:cNvGrpSpPr/>
          <p:nvPr/>
        </p:nvGrpSpPr>
        <p:grpSpPr>
          <a:xfrm>
            <a:off x="5368428" y="-2371849"/>
            <a:ext cx="7166740" cy="6435526"/>
            <a:chOff x="5368428" y="-2371849"/>
            <a:chExt cx="7166740" cy="6435526"/>
          </a:xfrm>
        </p:grpSpPr>
        <p:sp>
          <p:nvSpPr>
            <p:cNvPr id="116" name="Google Shape;116;p5"/>
            <p:cNvSpPr/>
            <p:nvPr/>
          </p:nvSpPr>
          <p:spPr>
            <a:xfrm>
              <a:off x="5368428" y="-23718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5"/>
            <p:cNvGrpSpPr/>
            <p:nvPr/>
          </p:nvGrpSpPr>
          <p:grpSpPr>
            <a:xfrm rot="-5400000" flipH="1">
              <a:off x="8268109" y="1815891"/>
              <a:ext cx="618213" cy="306426"/>
              <a:chOff x="5989375" y="1843575"/>
              <a:chExt cx="136525" cy="67675"/>
            </a:xfrm>
          </p:grpSpPr>
          <p:sp>
            <p:nvSpPr>
              <p:cNvPr id="118" name="Google Shape;118;p5"/>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8375532" y="539146"/>
              <a:ext cx="1228886" cy="2188720"/>
              <a:chOff x="8389396" y="1055350"/>
              <a:chExt cx="1228886" cy="2188720"/>
            </a:xfrm>
          </p:grpSpPr>
          <p:sp>
            <p:nvSpPr>
              <p:cNvPr id="127" name="Google Shape;127;p5"/>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 name="Google Shape;129;p5"/>
          <p:cNvGrpSpPr/>
          <p:nvPr/>
        </p:nvGrpSpPr>
        <p:grpSpPr>
          <a:xfrm>
            <a:off x="-2504900" y="387590"/>
            <a:ext cx="6322114" cy="7873283"/>
            <a:chOff x="-2504900" y="387590"/>
            <a:chExt cx="6322114" cy="7873283"/>
          </a:xfrm>
        </p:grpSpPr>
        <p:grpSp>
          <p:nvGrpSpPr>
            <p:cNvPr id="130" name="Google Shape;130;p5"/>
            <p:cNvGrpSpPr/>
            <p:nvPr/>
          </p:nvGrpSpPr>
          <p:grpSpPr>
            <a:xfrm>
              <a:off x="827762" y="4158773"/>
              <a:ext cx="471865" cy="38050"/>
              <a:chOff x="6298452" y="2390050"/>
              <a:chExt cx="140725" cy="11350"/>
            </a:xfrm>
          </p:grpSpPr>
          <p:sp>
            <p:nvSpPr>
              <p:cNvPr id="131" name="Google Shape;131;p5"/>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5"/>
            <p:cNvGrpSpPr/>
            <p:nvPr/>
          </p:nvGrpSpPr>
          <p:grpSpPr>
            <a:xfrm>
              <a:off x="-2504900" y="387590"/>
              <a:ext cx="6322114" cy="7873283"/>
              <a:chOff x="-2504900" y="387590"/>
              <a:chExt cx="6322114" cy="7873283"/>
            </a:xfrm>
          </p:grpSpPr>
          <p:grpSp>
            <p:nvGrpSpPr>
              <p:cNvPr id="135" name="Google Shape;135;p5"/>
              <p:cNvGrpSpPr/>
              <p:nvPr/>
            </p:nvGrpSpPr>
            <p:grpSpPr>
              <a:xfrm>
                <a:off x="-1553565" y="387590"/>
                <a:ext cx="2381713" cy="3328977"/>
                <a:chOff x="7655072" y="-407632"/>
                <a:chExt cx="2008529" cy="2807368"/>
              </a:xfrm>
            </p:grpSpPr>
            <p:sp>
              <p:nvSpPr>
                <p:cNvPr id="136" name="Google Shape;136;p5"/>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5"/>
              <p:cNvGrpSpPr/>
              <p:nvPr/>
            </p:nvGrpSpPr>
            <p:grpSpPr>
              <a:xfrm>
                <a:off x="-2504900" y="1005827"/>
                <a:ext cx="6322114" cy="7255046"/>
                <a:chOff x="-2504900" y="1005827"/>
                <a:chExt cx="6322114" cy="7255046"/>
              </a:xfrm>
            </p:grpSpPr>
            <p:sp>
              <p:nvSpPr>
                <p:cNvPr id="142" name="Google Shape;142;p5"/>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18934" y="3399771"/>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4" name="Google Shape;144;p5"/>
          <p:cNvSpPr txBox="1">
            <a:spLocks noGrp="1"/>
          </p:cNvSpPr>
          <p:nvPr>
            <p:ph type="subTitle" idx="1"/>
          </p:nvPr>
        </p:nvSpPr>
        <p:spPr>
          <a:xfrm>
            <a:off x="1254788" y="26015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145" name="Google Shape;145;p5"/>
          <p:cNvSpPr txBox="1">
            <a:spLocks noGrp="1"/>
          </p:cNvSpPr>
          <p:nvPr>
            <p:ph type="subTitle" idx="2"/>
          </p:nvPr>
        </p:nvSpPr>
        <p:spPr>
          <a:xfrm>
            <a:off x="1254788" y="297297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6" name="Google Shape;146;p5"/>
          <p:cNvSpPr txBox="1">
            <a:spLocks noGrp="1"/>
          </p:cNvSpPr>
          <p:nvPr>
            <p:ph type="subTitle" idx="3"/>
          </p:nvPr>
        </p:nvSpPr>
        <p:spPr>
          <a:xfrm>
            <a:off x="5112413" y="26015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147" name="Google Shape;147;p5"/>
          <p:cNvSpPr txBox="1">
            <a:spLocks noGrp="1"/>
          </p:cNvSpPr>
          <p:nvPr>
            <p:ph type="subTitle" idx="4"/>
          </p:nvPr>
        </p:nvSpPr>
        <p:spPr>
          <a:xfrm>
            <a:off x="5112413" y="297297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8" name="Google Shape;148;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149" name="Google Shape;149;p5"/>
          <p:cNvSpPr txBox="1">
            <a:spLocks noGrp="1"/>
          </p:cNvSpPr>
          <p:nvPr>
            <p:ph type="title" idx="5" hasCustomPrompt="1"/>
          </p:nvPr>
        </p:nvSpPr>
        <p:spPr>
          <a:xfrm>
            <a:off x="2200238"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50" name="Google Shape;150;p5"/>
          <p:cNvSpPr txBox="1">
            <a:spLocks noGrp="1"/>
          </p:cNvSpPr>
          <p:nvPr>
            <p:ph type="title" idx="6" hasCustomPrompt="1"/>
          </p:nvPr>
        </p:nvSpPr>
        <p:spPr>
          <a:xfrm>
            <a:off x="6057863"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6"/>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162;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3"/>
        <p:cNvGrpSpPr/>
        <p:nvPr/>
      </p:nvGrpSpPr>
      <p:grpSpPr>
        <a:xfrm>
          <a:off x="0" y="0"/>
          <a:ext cx="0" cy="0"/>
          <a:chOff x="0" y="0"/>
          <a:chExt cx="0" cy="0"/>
        </a:xfrm>
      </p:grpSpPr>
      <p:grpSp>
        <p:nvGrpSpPr>
          <p:cNvPr id="164" name="Google Shape;164;p7"/>
          <p:cNvGrpSpPr/>
          <p:nvPr/>
        </p:nvGrpSpPr>
        <p:grpSpPr>
          <a:xfrm>
            <a:off x="-1088076" y="-1000252"/>
            <a:ext cx="3803740" cy="4516379"/>
            <a:chOff x="-1060422" y="-1000252"/>
            <a:chExt cx="3803740" cy="4516379"/>
          </a:xfrm>
        </p:grpSpPr>
        <p:sp>
          <p:nvSpPr>
            <p:cNvPr id="165" name="Google Shape;165;p7"/>
            <p:cNvSpPr/>
            <p:nvPr/>
          </p:nvSpPr>
          <p:spPr>
            <a:xfrm>
              <a:off x="-1060422" y="-8"/>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7"/>
            <p:cNvGrpSpPr/>
            <p:nvPr/>
          </p:nvGrpSpPr>
          <p:grpSpPr>
            <a:xfrm>
              <a:off x="945461" y="736374"/>
              <a:ext cx="219510" cy="219124"/>
              <a:chOff x="1466575" y="2391250"/>
              <a:chExt cx="59575" cy="59475"/>
            </a:xfrm>
          </p:grpSpPr>
          <p:sp>
            <p:nvSpPr>
              <p:cNvPr id="167" name="Google Shape;167;p7"/>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7"/>
            <p:cNvGrpSpPr/>
            <p:nvPr/>
          </p:nvGrpSpPr>
          <p:grpSpPr>
            <a:xfrm>
              <a:off x="-384164" y="-1000252"/>
              <a:ext cx="3127481" cy="4516379"/>
              <a:chOff x="278245" y="-184325"/>
              <a:chExt cx="2358228" cy="3405504"/>
            </a:xfrm>
          </p:grpSpPr>
          <p:grpSp>
            <p:nvGrpSpPr>
              <p:cNvPr id="170" name="Google Shape;170;p7"/>
              <p:cNvGrpSpPr/>
              <p:nvPr/>
            </p:nvGrpSpPr>
            <p:grpSpPr>
              <a:xfrm>
                <a:off x="278245" y="-184325"/>
                <a:ext cx="2358228" cy="3336759"/>
                <a:chOff x="1181475" y="2041825"/>
                <a:chExt cx="620325" cy="877725"/>
              </a:xfrm>
            </p:grpSpPr>
            <p:sp>
              <p:nvSpPr>
                <p:cNvPr id="171" name="Google Shape;171;p7"/>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7"/>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 name="Google Shape;177;p7"/>
          <p:cNvGrpSpPr/>
          <p:nvPr/>
        </p:nvGrpSpPr>
        <p:grpSpPr>
          <a:xfrm>
            <a:off x="265779" y="4373872"/>
            <a:ext cx="4306224" cy="2966902"/>
            <a:chOff x="293432" y="4373872"/>
            <a:chExt cx="4306224" cy="2966902"/>
          </a:xfrm>
        </p:grpSpPr>
        <p:grpSp>
          <p:nvGrpSpPr>
            <p:cNvPr id="178" name="Google Shape;178;p7"/>
            <p:cNvGrpSpPr/>
            <p:nvPr/>
          </p:nvGrpSpPr>
          <p:grpSpPr>
            <a:xfrm>
              <a:off x="3565695" y="4429961"/>
              <a:ext cx="801674" cy="397824"/>
              <a:chOff x="1622300" y="2291700"/>
              <a:chExt cx="118800" cy="58950"/>
            </a:xfrm>
          </p:grpSpPr>
          <p:sp>
            <p:nvSpPr>
              <p:cNvPr id="179" name="Google Shape;179;p7"/>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7"/>
            <p:cNvGrpSpPr/>
            <p:nvPr/>
          </p:nvGrpSpPr>
          <p:grpSpPr>
            <a:xfrm rot="5400000" flipH="1">
              <a:off x="963093" y="3704212"/>
              <a:ext cx="2966902" cy="4306224"/>
              <a:chOff x="6769513" y="299393"/>
              <a:chExt cx="1308620" cy="1899525"/>
            </a:xfrm>
          </p:grpSpPr>
          <p:sp>
            <p:nvSpPr>
              <p:cNvPr id="188" name="Google Shape;188;p7"/>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4" name="Google Shape;194;p7"/>
          <p:cNvSpPr txBox="1">
            <a:spLocks noGrp="1"/>
          </p:cNvSpPr>
          <p:nvPr>
            <p:ph type="title"/>
          </p:nvPr>
        </p:nvSpPr>
        <p:spPr>
          <a:xfrm>
            <a:off x="945441" y="1323878"/>
            <a:ext cx="3442500" cy="1431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95" name="Google Shape;195;p7"/>
          <p:cNvSpPr txBox="1">
            <a:spLocks noGrp="1"/>
          </p:cNvSpPr>
          <p:nvPr>
            <p:ph type="subTitle" idx="1"/>
          </p:nvPr>
        </p:nvSpPr>
        <p:spPr>
          <a:xfrm>
            <a:off x="945450" y="2750728"/>
            <a:ext cx="3442500" cy="107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6"/>
        <p:cNvGrpSpPr/>
        <p:nvPr/>
      </p:nvGrpSpPr>
      <p:grpSpPr>
        <a:xfrm>
          <a:off x="0" y="0"/>
          <a:ext cx="0" cy="0"/>
          <a:chOff x="0" y="0"/>
          <a:chExt cx="0" cy="0"/>
        </a:xfrm>
      </p:grpSpPr>
      <p:grpSp>
        <p:nvGrpSpPr>
          <p:cNvPr id="197" name="Google Shape;197;p8"/>
          <p:cNvGrpSpPr/>
          <p:nvPr/>
        </p:nvGrpSpPr>
        <p:grpSpPr>
          <a:xfrm>
            <a:off x="-1897800" y="-564139"/>
            <a:ext cx="12137626" cy="7877286"/>
            <a:chOff x="-1897800" y="-564139"/>
            <a:chExt cx="12137626" cy="7877286"/>
          </a:xfrm>
        </p:grpSpPr>
        <p:sp>
          <p:nvSpPr>
            <p:cNvPr id="198" name="Google Shape;198;p8"/>
            <p:cNvSpPr/>
            <p:nvPr/>
          </p:nvSpPr>
          <p:spPr>
            <a:xfrm flipH="1">
              <a:off x="6899664" y="-444798"/>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1897800" y="1636082"/>
              <a:ext cx="6322101" cy="5677064"/>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8"/>
            <p:cNvGrpSpPr/>
            <p:nvPr/>
          </p:nvGrpSpPr>
          <p:grpSpPr>
            <a:xfrm>
              <a:off x="2033644" y="4281755"/>
              <a:ext cx="618213" cy="306426"/>
              <a:chOff x="5989375" y="1843575"/>
              <a:chExt cx="136525" cy="67675"/>
            </a:xfrm>
          </p:grpSpPr>
          <p:sp>
            <p:nvSpPr>
              <p:cNvPr id="201" name="Google Shape;201;p8"/>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8"/>
            <p:cNvGrpSpPr/>
            <p:nvPr/>
          </p:nvGrpSpPr>
          <p:grpSpPr>
            <a:xfrm>
              <a:off x="726170" y="3312113"/>
              <a:ext cx="1228886" cy="2188720"/>
              <a:chOff x="8389396" y="1055350"/>
              <a:chExt cx="1228886" cy="2188720"/>
            </a:xfrm>
          </p:grpSpPr>
          <p:sp>
            <p:nvSpPr>
              <p:cNvPr id="210" name="Google Shape;210;p8"/>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8"/>
            <p:cNvSpPr/>
            <p:nvPr/>
          </p:nvSpPr>
          <p:spPr>
            <a:xfrm>
              <a:off x="6877775" y="3554813"/>
              <a:ext cx="3075605" cy="2033485"/>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8"/>
            <p:cNvGrpSpPr/>
            <p:nvPr/>
          </p:nvGrpSpPr>
          <p:grpSpPr>
            <a:xfrm rot="5400000" flipH="1">
              <a:off x="8547291" y="741426"/>
              <a:ext cx="1228900" cy="2156171"/>
              <a:chOff x="455034" y="-121633"/>
              <a:chExt cx="629947" cy="1105275"/>
            </a:xfrm>
          </p:grpSpPr>
          <p:sp>
            <p:nvSpPr>
              <p:cNvPr id="214" name="Google Shape;214;p8"/>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flipH="1">
              <a:off x="8103897" y="2323328"/>
              <a:ext cx="471865" cy="38050"/>
              <a:chOff x="6298452" y="2390050"/>
              <a:chExt cx="140725" cy="11350"/>
            </a:xfrm>
          </p:grpSpPr>
          <p:sp>
            <p:nvSpPr>
              <p:cNvPr id="217" name="Google Shape;217;p8"/>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rot="5400000">
              <a:off x="5977384" y="2664541"/>
              <a:ext cx="2375896" cy="3296652"/>
              <a:chOff x="2132995" y="960308"/>
              <a:chExt cx="496177" cy="688438"/>
            </a:xfrm>
          </p:grpSpPr>
          <p:sp>
            <p:nvSpPr>
              <p:cNvPr id="221" name="Google Shape;221;p8"/>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1592506" y="555320"/>
              <a:ext cx="457201" cy="78377"/>
              <a:chOff x="3029245" y="907035"/>
              <a:chExt cx="129011" cy="22560"/>
            </a:xfrm>
          </p:grpSpPr>
          <p:sp>
            <p:nvSpPr>
              <p:cNvPr id="227" name="Google Shape;227;p8"/>
              <p:cNvSpPr/>
              <p:nvPr/>
            </p:nvSpPr>
            <p:spPr>
              <a:xfrm>
                <a:off x="3126380" y="907035"/>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3101902" y="907035"/>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3077790" y="907035"/>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3053723" y="907035"/>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3029245" y="907035"/>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8"/>
            <p:cNvSpPr/>
            <p:nvPr/>
          </p:nvSpPr>
          <p:spPr>
            <a:xfrm>
              <a:off x="-1478400" y="2"/>
              <a:ext cx="3381525" cy="1996389"/>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8"/>
            <p:cNvGrpSpPr/>
            <p:nvPr/>
          </p:nvGrpSpPr>
          <p:grpSpPr>
            <a:xfrm flipH="1">
              <a:off x="465001" y="-564139"/>
              <a:ext cx="2374678" cy="2502550"/>
              <a:chOff x="2011428" y="602777"/>
              <a:chExt cx="774292" cy="815987"/>
            </a:xfrm>
          </p:grpSpPr>
          <p:sp>
            <p:nvSpPr>
              <p:cNvPr id="234" name="Google Shape;234;p8"/>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8"/>
            <p:cNvGrpSpPr/>
            <p:nvPr/>
          </p:nvGrpSpPr>
          <p:grpSpPr>
            <a:xfrm rot="5400000" flipH="1">
              <a:off x="7897809" y="-611671"/>
              <a:ext cx="1047647" cy="1867550"/>
              <a:chOff x="4549150" y="1401575"/>
              <a:chExt cx="1183114" cy="2109034"/>
            </a:xfrm>
          </p:grpSpPr>
          <p:sp>
            <p:nvSpPr>
              <p:cNvPr id="241" name="Google Shape;241;p8"/>
              <p:cNvSpPr/>
              <p:nvPr/>
            </p:nvSpPr>
            <p:spPr>
              <a:xfrm>
                <a:off x="4549150" y="3383011"/>
                <a:ext cx="148997" cy="127598"/>
              </a:xfrm>
              <a:custGeom>
                <a:avLst/>
                <a:gdLst/>
                <a:ahLst/>
                <a:cxnLst/>
                <a:rect l="l" t="t" r="r" b="b"/>
                <a:pathLst>
                  <a:path w="1309" h="1121" extrusionOk="0">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4597087" y="1401575"/>
                <a:ext cx="1135177" cy="2004344"/>
              </a:xfrm>
              <a:custGeom>
                <a:avLst/>
                <a:gdLst/>
                <a:ahLst/>
                <a:cxnLst/>
                <a:rect l="l" t="t" r="r" b="b"/>
                <a:pathLst>
                  <a:path w="9973" h="17609" extrusionOk="0">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8"/>
            <p:cNvGrpSpPr/>
            <p:nvPr/>
          </p:nvGrpSpPr>
          <p:grpSpPr>
            <a:xfrm>
              <a:off x="-1552690" y="-385842"/>
              <a:ext cx="2375896" cy="3296652"/>
              <a:chOff x="2132995" y="960308"/>
              <a:chExt cx="496177" cy="688438"/>
            </a:xfrm>
          </p:grpSpPr>
          <p:sp>
            <p:nvSpPr>
              <p:cNvPr id="244" name="Google Shape;244;p8"/>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9" name="Google Shape;249;p8"/>
          <p:cNvSpPr txBox="1">
            <a:spLocks noGrp="1"/>
          </p:cNvSpPr>
          <p:nvPr>
            <p:ph type="title"/>
          </p:nvPr>
        </p:nvSpPr>
        <p:spPr>
          <a:xfrm>
            <a:off x="1269150" y="1483990"/>
            <a:ext cx="6605700" cy="222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7000"/>
            </a:lvl1pPr>
            <a:lvl2pPr lvl="1" rtl="0">
              <a:lnSpc>
                <a:spcPct val="80000"/>
              </a:lnSpc>
              <a:spcBef>
                <a:spcPts val="0"/>
              </a:spcBef>
              <a:spcAft>
                <a:spcPts val="0"/>
              </a:spcAft>
              <a:buSzPts val="3200"/>
              <a:buNone/>
              <a:defRPr/>
            </a:lvl2pPr>
            <a:lvl3pPr lvl="2" rtl="0">
              <a:lnSpc>
                <a:spcPct val="80000"/>
              </a:lnSpc>
              <a:spcBef>
                <a:spcPts val="0"/>
              </a:spcBef>
              <a:spcAft>
                <a:spcPts val="0"/>
              </a:spcAft>
              <a:buSzPts val="3200"/>
              <a:buNone/>
              <a:defRPr/>
            </a:lvl3pPr>
            <a:lvl4pPr lvl="3" rtl="0">
              <a:lnSpc>
                <a:spcPct val="80000"/>
              </a:lnSpc>
              <a:spcBef>
                <a:spcPts val="0"/>
              </a:spcBef>
              <a:spcAft>
                <a:spcPts val="0"/>
              </a:spcAft>
              <a:buSzPts val="3200"/>
              <a:buNone/>
              <a:defRPr/>
            </a:lvl4pPr>
            <a:lvl5pPr lvl="4" rtl="0">
              <a:lnSpc>
                <a:spcPct val="80000"/>
              </a:lnSpc>
              <a:spcBef>
                <a:spcPts val="0"/>
              </a:spcBef>
              <a:spcAft>
                <a:spcPts val="0"/>
              </a:spcAft>
              <a:buSzPts val="3200"/>
              <a:buNone/>
              <a:defRPr/>
            </a:lvl5pPr>
            <a:lvl6pPr lvl="5" rtl="0">
              <a:lnSpc>
                <a:spcPct val="80000"/>
              </a:lnSpc>
              <a:spcBef>
                <a:spcPts val="0"/>
              </a:spcBef>
              <a:spcAft>
                <a:spcPts val="0"/>
              </a:spcAft>
              <a:buSzPts val="3200"/>
              <a:buNone/>
              <a:defRPr/>
            </a:lvl6pPr>
            <a:lvl7pPr lvl="6" rtl="0">
              <a:lnSpc>
                <a:spcPct val="80000"/>
              </a:lnSpc>
              <a:spcBef>
                <a:spcPts val="0"/>
              </a:spcBef>
              <a:spcAft>
                <a:spcPts val="0"/>
              </a:spcAft>
              <a:buSzPts val="3200"/>
              <a:buNone/>
              <a:defRPr/>
            </a:lvl7pPr>
            <a:lvl8pPr lvl="7" rtl="0">
              <a:lnSpc>
                <a:spcPct val="80000"/>
              </a:lnSpc>
              <a:spcBef>
                <a:spcPts val="0"/>
              </a:spcBef>
              <a:spcAft>
                <a:spcPts val="0"/>
              </a:spcAft>
              <a:buSzPts val="3200"/>
              <a:buNone/>
              <a:defRPr/>
            </a:lvl8pPr>
            <a:lvl9pPr lvl="8" rtl="0">
              <a:lnSpc>
                <a:spcPct val="80000"/>
              </a:lnSpc>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713225" y="2347452"/>
            <a:ext cx="4732500" cy="11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252" name="Google Shape;252;p9"/>
          <p:cNvSpPr txBox="1">
            <a:spLocks noGrp="1"/>
          </p:cNvSpPr>
          <p:nvPr>
            <p:ph type="title"/>
          </p:nvPr>
        </p:nvSpPr>
        <p:spPr>
          <a:xfrm>
            <a:off x="713370" y="1697025"/>
            <a:ext cx="4732500" cy="472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600"/>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grpSp>
        <p:nvGrpSpPr>
          <p:cNvPr id="253" name="Google Shape;253;p9"/>
          <p:cNvGrpSpPr/>
          <p:nvPr/>
        </p:nvGrpSpPr>
        <p:grpSpPr>
          <a:xfrm>
            <a:off x="4590435" y="-1007875"/>
            <a:ext cx="6038600" cy="7441011"/>
            <a:chOff x="4590435" y="-1007875"/>
            <a:chExt cx="6038600" cy="7441011"/>
          </a:xfrm>
        </p:grpSpPr>
        <p:sp>
          <p:nvSpPr>
            <p:cNvPr id="254" name="Google Shape;254;p9"/>
            <p:cNvSpPr/>
            <p:nvPr/>
          </p:nvSpPr>
          <p:spPr>
            <a:xfrm>
              <a:off x="5025290" y="1403608"/>
              <a:ext cx="5603746" cy="5029527"/>
            </a:xfrm>
            <a:custGeom>
              <a:avLst/>
              <a:gdLst/>
              <a:ahLst/>
              <a:cxnLst/>
              <a:rect l="l" t="t" r="r" b="b"/>
              <a:pathLst>
                <a:path w="69259" h="62162" extrusionOk="0">
                  <a:moveTo>
                    <a:pt x="69093" y="1"/>
                  </a:moveTo>
                  <a:lnTo>
                    <a:pt x="42864" y="26229"/>
                  </a:lnTo>
                  <a:lnTo>
                    <a:pt x="36876" y="26229"/>
                  </a:lnTo>
                  <a:lnTo>
                    <a:pt x="31719" y="31386"/>
                  </a:lnTo>
                  <a:lnTo>
                    <a:pt x="29833" y="31386"/>
                  </a:lnTo>
                  <a:lnTo>
                    <a:pt x="26063" y="35101"/>
                  </a:lnTo>
                  <a:lnTo>
                    <a:pt x="26063" y="35933"/>
                  </a:lnTo>
                  <a:lnTo>
                    <a:pt x="1" y="61995"/>
                  </a:lnTo>
                  <a:lnTo>
                    <a:pt x="167" y="62162"/>
                  </a:lnTo>
                  <a:lnTo>
                    <a:pt x="22292" y="40037"/>
                  </a:lnTo>
                  <a:lnTo>
                    <a:pt x="28059" y="40037"/>
                  </a:lnTo>
                  <a:lnTo>
                    <a:pt x="34380" y="33771"/>
                  </a:lnTo>
                  <a:lnTo>
                    <a:pt x="37153" y="33771"/>
                  </a:lnTo>
                  <a:lnTo>
                    <a:pt x="40757" y="30166"/>
                  </a:lnTo>
                  <a:lnTo>
                    <a:pt x="40757" y="28669"/>
                  </a:lnTo>
                  <a:lnTo>
                    <a:pt x="69259" y="112"/>
                  </a:lnTo>
                  <a:lnTo>
                    <a:pt x="69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4590435" y="-831208"/>
              <a:ext cx="5930985" cy="6805915"/>
            </a:xfrm>
            <a:custGeom>
              <a:avLst/>
              <a:gdLst/>
              <a:ahLst/>
              <a:cxnLst/>
              <a:rect l="l" t="t" r="r" b="b"/>
              <a:pathLst>
                <a:path w="69537" h="79795" extrusionOk="0">
                  <a:moveTo>
                    <a:pt x="69370" y="0"/>
                  </a:moveTo>
                  <a:lnTo>
                    <a:pt x="44195" y="25175"/>
                  </a:lnTo>
                  <a:lnTo>
                    <a:pt x="35379" y="33992"/>
                  </a:lnTo>
                  <a:lnTo>
                    <a:pt x="27061" y="42309"/>
                  </a:lnTo>
                  <a:lnTo>
                    <a:pt x="27061" y="52568"/>
                  </a:lnTo>
                  <a:lnTo>
                    <a:pt x="1" y="79628"/>
                  </a:lnTo>
                  <a:lnTo>
                    <a:pt x="223" y="79794"/>
                  </a:lnTo>
                  <a:lnTo>
                    <a:pt x="27061" y="52956"/>
                  </a:lnTo>
                  <a:lnTo>
                    <a:pt x="31497" y="48575"/>
                  </a:lnTo>
                  <a:lnTo>
                    <a:pt x="31497" y="46801"/>
                  </a:lnTo>
                  <a:lnTo>
                    <a:pt x="35933" y="42309"/>
                  </a:lnTo>
                  <a:lnTo>
                    <a:pt x="49851" y="42309"/>
                  </a:lnTo>
                  <a:lnTo>
                    <a:pt x="52014" y="40147"/>
                  </a:lnTo>
                  <a:lnTo>
                    <a:pt x="45027" y="33382"/>
                  </a:lnTo>
                  <a:lnTo>
                    <a:pt x="45027" y="24731"/>
                  </a:lnTo>
                  <a:lnTo>
                    <a:pt x="69536" y="222"/>
                  </a:lnTo>
                  <a:lnTo>
                    <a:pt x="69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9"/>
            <p:cNvGrpSpPr/>
            <p:nvPr/>
          </p:nvGrpSpPr>
          <p:grpSpPr>
            <a:xfrm>
              <a:off x="6851241" y="3872805"/>
              <a:ext cx="740238" cy="365351"/>
              <a:chOff x="7070753" y="3796525"/>
              <a:chExt cx="690971" cy="341036"/>
            </a:xfrm>
          </p:grpSpPr>
          <p:sp>
            <p:nvSpPr>
              <p:cNvPr id="257" name="Google Shape;257;p9"/>
              <p:cNvSpPr/>
              <p:nvPr/>
            </p:nvSpPr>
            <p:spPr>
              <a:xfrm>
                <a:off x="7366883" y="4034320"/>
                <a:ext cx="103241" cy="103241"/>
              </a:xfrm>
              <a:custGeom>
                <a:avLst/>
                <a:gdLst/>
                <a:ahLst/>
                <a:cxnLst/>
                <a:rect l="l" t="t" r="r" b="b"/>
                <a:pathLst>
                  <a:path w="1276" h="1276" extrusionOk="0">
                    <a:moveTo>
                      <a:pt x="1109" y="0"/>
                    </a:moveTo>
                    <a:lnTo>
                      <a:pt x="0" y="1109"/>
                    </a:lnTo>
                    <a:lnTo>
                      <a:pt x="166" y="1276"/>
                    </a:lnTo>
                    <a:lnTo>
                      <a:pt x="1275"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7366883" y="4034320"/>
                <a:ext cx="103241" cy="103241"/>
              </a:xfrm>
              <a:custGeom>
                <a:avLst/>
                <a:gdLst/>
                <a:ahLst/>
                <a:cxnLst/>
                <a:rect l="l" t="t" r="r" b="b"/>
                <a:pathLst>
                  <a:path w="1276" h="1276" extrusionOk="0">
                    <a:moveTo>
                      <a:pt x="166" y="0"/>
                    </a:moveTo>
                    <a:lnTo>
                      <a:pt x="0" y="167"/>
                    </a:lnTo>
                    <a:lnTo>
                      <a:pt x="1109" y="1276"/>
                    </a:lnTo>
                    <a:lnTo>
                      <a:pt x="1275" y="1109"/>
                    </a:lnTo>
                    <a:lnTo>
                      <a:pt x="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658483" y="4034320"/>
                <a:ext cx="103241" cy="103241"/>
              </a:xfrm>
              <a:custGeom>
                <a:avLst/>
                <a:gdLst/>
                <a:ahLst/>
                <a:cxnLst/>
                <a:rect l="l" t="t" r="r" b="b"/>
                <a:pathLst>
                  <a:path w="1276" h="1276" extrusionOk="0">
                    <a:moveTo>
                      <a:pt x="1109" y="0"/>
                    </a:moveTo>
                    <a:lnTo>
                      <a:pt x="0" y="1109"/>
                    </a:lnTo>
                    <a:lnTo>
                      <a:pt x="222" y="1276"/>
                    </a:lnTo>
                    <a:lnTo>
                      <a:pt x="1276"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7658483" y="4034320"/>
                <a:ext cx="103241" cy="103241"/>
              </a:xfrm>
              <a:custGeom>
                <a:avLst/>
                <a:gdLst/>
                <a:ahLst/>
                <a:cxnLst/>
                <a:rect l="l" t="t" r="r" b="b"/>
                <a:pathLst>
                  <a:path w="1276" h="1276" extrusionOk="0">
                    <a:moveTo>
                      <a:pt x="167" y="0"/>
                    </a:moveTo>
                    <a:lnTo>
                      <a:pt x="0" y="167"/>
                    </a:lnTo>
                    <a:lnTo>
                      <a:pt x="1109" y="1276"/>
                    </a:lnTo>
                    <a:lnTo>
                      <a:pt x="1276" y="1109"/>
                    </a:lnTo>
                    <a:lnTo>
                      <a:pt x="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7070753" y="3796525"/>
                <a:ext cx="107772" cy="103241"/>
              </a:xfrm>
              <a:custGeom>
                <a:avLst/>
                <a:gdLst/>
                <a:ahLst/>
                <a:cxnLst/>
                <a:rect l="l" t="t" r="r" b="b"/>
                <a:pathLst>
                  <a:path w="1332" h="1276" extrusionOk="0">
                    <a:moveTo>
                      <a:pt x="1109" y="1"/>
                    </a:moveTo>
                    <a:lnTo>
                      <a:pt x="0" y="1110"/>
                    </a:lnTo>
                    <a:lnTo>
                      <a:pt x="222" y="1276"/>
                    </a:lnTo>
                    <a:lnTo>
                      <a:pt x="1331"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7075203" y="3796525"/>
                <a:ext cx="103322" cy="103241"/>
              </a:xfrm>
              <a:custGeom>
                <a:avLst/>
                <a:gdLst/>
                <a:ahLst/>
                <a:cxnLst/>
                <a:rect l="l" t="t" r="r" b="b"/>
                <a:pathLst>
                  <a:path w="1277" h="1276" extrusionOk="0">
                    <a:moveTo>
                      <a:pt x="167" y="1"/>
                    </a:moveTo>
                    <a:lnTo>
                      <a:pt x="1" y="167"/>
                    </a:lnTo>
                    <a:lnTo>
                      <a:pt x="1110" y="1276"/>
                    </a:lnTo>
                    <a:lnTo>
                      <a:pt x="1276" y="1110"/>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7366883" y="3796525"/>
                <a:ext cx="103241" cy="103241"/>
              </a:xfrm>
              <a:custGeom>
                <a:avLst/>
                <a:gdLst/>
                <a:ahLst/>
                <a:cxnLst/>
                <a:rect l="l" t="t" r="r" b="b"/>
                <a:pathLst>
                  <a:path w="1276" h="1276" extrusionOk="0">
                    <a:moveTo>
                      <a:pt x="1109" y="1"/>
                    </a:moveTo>
                    <a:lnTo>
                      <a:pt x="0" y="1110"/>
                    </a:lnTo>
                    <a:lnTo>
                      <a:pt x="166" y="1276"/>
                    </a:lnTo>
                    <a:lnTo>
                      <a:pt x="1275"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7366883" y="3796525"/>
                <a:ext cx="103241" cy="103241"/>
              </a:xfrm>
              <a:custGeom>
                <a:avLst/>
                <a:gdLst/>
                <a:ahLst/>
                <a:cxnLst/>
                <a:rect l="l" t="t" r="r" b="b"/>
                <a:pathLst>
                  <a:path w="1276" h="1276" extrusionOk="0">
                    <a:moveTo>
                      <a:pt x="166" y="1"/>
                    </a:moveTo>
                    <a:lnTo>
                      <a:pt x="0" y="167"/>
                    </a:lnTo>
                    <a:lnTo>
                      <a:pt x="1109" y="1276"/>
                    </a:lnTo>
                    <a:lnTo>
                      <a:pt x="1275" y="111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9"/>
            <p:cNvGrpSpPr/>
            <p:nvPr/>
          </p:nvGrpSpPr>
          <p:grpSpPr>
            <a:xfrm>
              <a:off x="5052941" y="-1007875"/>
              <a:ext cx="3372034" cy="3579622"/>
              <a:chOff x="6474042" y="-61911"/>
              <a:chExt cx="4446247" cy="4719966"/>
            </a:xfrm>
          </p:grpSpPr>
          <p:sp>
            <p:nvSpPr>
              <p:cNvPr id="266" name="Google Shape;266;p9"/>
              <p:cNvSpPr/>
              <p:nvPr/>
            </p:nvSpPr>
            <p:spPr>
              <a:xfrm>
                <a:off x="10722788" y="3477982"/>
                <a:ext cx="89810" cy="632716"/>
              </a:xfrm>
              <a:custGeom>
                <a:avLst/>
                <a:gdLst/>
                <a:ahLst/>
                <a:cxnLst/>
                <a:rect l="l" t="t" r="r" b="b"/>
                <a:pathLst>
                  <a:path w="1110" h="7820" extrusionOk="0">
                    <a:moveTo>
                      <a:pt x="1109" y="1"/>
                    </a:moveTo>
                    <a:lnTo>
                      <a:pt x="0" y="1110"/>
                    </a:lnTo>
                    <a:lnTo>
                      <a:pt x="0" y="3938"/>
                    </a:lnTo>
                    <a:lnTo>
                      <a:pt x="0" y="6710"/>
                    </a:lnTo>
                    <a:lnTo>
                      <a:pt x="1109" y="7819"/>
                    </a:lnTo>
                    <a:lnTo>
                      <a:pt x="1109" y="3938"/>
                    </a:lnTo>
                    <a:lnTo>
                      <a:pt x="1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7286054" y="750183"/>
                <a:ext cx="444277" cy="444196"/>
              </a:xfrm>
              <a:custGeom>
                <a:avLst/>
                <a:gdLst/>
                <a:ahLst/>
                <a:cxnLst/>
                <a:rect l="l" t="t" r="r" b="b"/>
                <a:pathLst>
                  <a:path w="5491" h="5490" extrusionOk="0">
                    <a:moveTo>
                      <a:pt x="1" y="0"/>
                    </a:moveTo>
                    <a:lnTo>
                      <a:pt x="2774" y="2773"/>
                    </a:lnTo>
                    <a:lnTo>
                      <a:pt x="5491" y="5490"/>
                    </a:lnTo>
                    <a:lnTo>
                      <a:pt x="5491" y="3937"/>
                    </a:lnTo>
                    <a:lnTo>
                      <a:pt x="3550" y="1941"/>
                    </a:lnTo>
                    <a:lnTo>
                      <a:pt x="15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474042" y="-61911"/>
                <a:ext cx="183989" cy="184070"/>
              </a:xfrm>
              <a:custGeom>
                <a:avLst/>
                <a:gdLst/>
                <a:ahLst/>
                <a:cxnLst/>
                <a:rect l="l" t="t" r="r" b="b"/>
                <a:pathLst>
                  <a:path w="2274" h="2275" extrusionOk="0">
                    <a:moveTo>
                      <a:pt x="1165" y="611"/>
                    </a:moveTo>
                    <a:cubicBezTo>
                      <a:pt x="1442" y="611"/>
                      <a:pt x="1664" y="832"/>
                      <a:pt x="1719" y="1165"/>
                    </a:cubicBezTo>
                    <a:cubicBezTo>
                      <a:pt x="1719" y="1442"/>
                      <a:pt x="1442" y="1664"/>
                      <a:pt x="1165" y="1664"/>
                    </a:cubicBezTo>
                    <a:cubicBezTo>
                      <a:pt x="832" y="1664"/>
                      <a:pt x="610" y="1442"/>
                      <a:pt x="610" y="1165"/>
                    </a:cubicBezTo>
                    <a:cubicBezTo>
                      <a:pt x="610" y="832"/>
                      <a:pt x="832" y="611"/>
                      <a:pt x="1165" y="611"/>
                    </a:cubicBezTo>
                    <a:close/>
                    <a:moveTo>
                      <a:pt x="1165" y="1"/>
                    </a:moveTo>
                    <a:cubicBezTo>
                      <a:pt x="499" y="1"/>
                      <a:pt x="0" y="500"/>
                      <a:pt x="0" y="1165"/>
                    </a:cubicBezTo>
                    <a:cubicBezTo>
                      <a:pt x="0" y="1775"/>
                      <a:pt x="499" y="2274"/>
                      <a:pt x="1165" y="2274"/>
                    </a:cubicBezTo>
                    <a:cubicBezTo>
                      <a:pt x="1775" y="2274"/>
                      <a:pt x="2274" y="1775"/>
                      <a:pt x="2274" y="1165"/>
                    </a:cubicBezTo>
                    <a:cubicBezTo>
                      <a:pt x="2274" y="500"/>
                      <a:pt x="1775"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10704825" y="4473337"/>
                <a:ext cx="215463" cy="184718"/>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6590714" y="63742"/>
                <a:ext cx="4262258" cy="4432735"/>
              </a:xfrm>
              <a:custGeom>
                <a:avLst/>
                <a:gdLst/>
                <a:ahLst/>
                <a:cxnLst/>
                <a:rect l="l" t="t" r="r" b="b"/>
                <a:pathLst>
                  <a:path w="52679" h="54786" extrusionOk="0">
                    <a:moveTo>
                      <a:pt x="388" y="0"/>
                    </a:moveTo>
                    <a:lnTo>
                      <a:pt x="0" y="388"/>
                    </a:lnTo>
                    <a:lnTo>
                      <a:pt x="16857" y="17245"/>
                    </a:lnTo>
                    <a:lnTo>
                      <a:pt x="16913" y="17356"/>
                    </a:lnTo>
                    <a:lnTo>
                      <a:pt x="29445" y="17356"/>
                    </a:lnTo>
                    <a:lnTo>
                      <a:pt x="52069" y="39980"/>
                    </a:lnTo>
                    <a:lnTo>
                      <a:pt x="52069" y="54786"/>
                    </a:lnTo>
                    <a:lnTo>
                      <a:pt x="52678" y="54786"/>
                    </a:lnTo>
                    <a:lnTo>
                      <a:pt x="52678" y="39759"/>
                    </a:lnTo>
                    <a:lnTo>
                      <a:pt x="29777" y="16857"/>
                    </a:lnTo>
                    <a:lnTo>
                      <a:pt x="29666" y="16746"/>
                    </a:lnTo>
                    <a:lnTo>
                      <a:pt x="17190" y="16746"/>
                    </a:lnTo>
                    <a:lnTo>
                      <a:pt x="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9"/>
            <p:cNvSpPr/>
            <p:nvPr/>
          </p:nvSpPr>
          <p:spPr>
            <a:xfrm>
              <a:off x="7522237" y="-209327"/>
              <a:ext cx="1798786" cy="1791641"/>
            </a:xfrm>
            <a:custGeom>
              <a:avLst/>
              <a:gdLst/>
              <a:ahLst/>
              <a:cxnLst/>
              <a:rect l="l" t="t" r="r" b="b"/>
              <a:pathLst>
                <a:path w="14030" h="13974" extrusionOk="0">
                  <a:moveTo>
                    <a:pt x="1" y="0"/>
                  </a:moveTo>
                  <a:lnTo>
                    <a:pt x="1" y="278"/>
                  </a:lnTo>
                  <a:lnTo>
                    <a:pt x="6211" y="278"/>
                  </a:lnTo>
                  <a:lnTo>
                    <a:pt x="13753" y="7819"/>
                  </a:lnTo>
                  <a:lnTo>
                    <a:pt x="13753" y="13974"/>
                  </a:lnTo>
                  <a:lnTo>
                    <a:pt x="14030" y="13974"/>
                  </a:lnTo>
                  <a:lnTo>
                    <a:pt x="14030" y="7763"/>
                  </a:lnTo>
                  <a:lnTo>
                    <a:pt x="6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9"/>
            <p:cNvGrpSpPr/>
            <p:nvPr/>
          </p:nvGrpSpPr>
          <p:grpSpPr>
            <a:xfrm>
              <a:off x="6066323" y="845916"/>
              <a:ext cx="3431384" cy="3617769"/>
              <a:chOff x="5563238" y="409147"/>
              <a:chExt cx="4473190" cy="4716163"/>
            </a:xfrm>
          </p:grpSpPr>
          <p:sp>
            <p:nvSpPr>
              <p:cNvPr id="273" name="Google Shape;273;p9"/>
              <p:cNvSpPr/>
              <p:nvPr/>
            </p:nvSpPr>
            <p:spPr>
              <a:xfrm>
                <a:off x="5670929" y="956503"/>
                <a:ext cx="89810" cy="632716"/>
              </a:xfrm>
              <a:custGeom>
                <a:avLst/>
                <a:gdLst/>
                <a:ahLst/>
                <a:cxnLst/>
                <a:rect l="l" t="t" r="r" b="b"/>
                <a:pathLst>
                  <a:path w="1110" h="7820" extrusionOk="0">
                    <a:moveTo>
                      <a:pt x="1" y="1"/>
                    </a:moveTo>
                    <a:lnTo>
                      <a:pt x="1" y="3883"/>
                    </a:lnTo>
                    <a:lnTo>
                      <a:pt x="1" y="7820"/>
                    </a:lnTo>
                    <a:lnTo>
                      <a:pt x="1110" y="6711"/>
                    </a:lnTo>
                    <a:lnTo>
                      <a:pt x="1110" y="3883"/>
                    </a:lnTo>
                    <a:lnTo>
                      <a:pt x="1110" y="111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8748664" y="3872823"/>
                <a:ext cx="448808" cy="444196"/>
              </a:xfrm>
              <a:custGeom>
                <a:avLst/>
                <a:gdLst/>
                <a:ahLst/>
                <a:cxnLst/>
                <a:rect l="l" t="t" r="r" b="b"/>
                <a:pathLst>
                  <a:path w="5547" h="5490" extrusionOk="0">
                    <a:moveTo>
                      <a:pt x="1" y="0"/>
                    </a:moveTo>
                    <a:lnTo>
                      <a:pt x="1" y="1553"/>
                    </a:lnTo>
                    <a:lnTo>
                      <a:pt x="1997" y="3549"/>
                    </a:lnTo>
                    <a:lnTo>
                      <a:pt x="3938" y="5490"/>
                    </a:lnTo>
                    <a:lnTo>
                      <a:pt x="5546" y="5490"/>
                    </a:lnTo>
                    <a:lnTo>
                      <a:pt x="2774" y="271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9820965" y="4940593"/>
                <a:ext cx="215463" cy="184718"/>
              </a:xfrm>
              <a:custGeom>
                <a:avLst/>
                <a:gdLst/>
                <a:ahLst/>
                <a:cxnLst/>
                <a:rect l="l" t="t" r="r" b="b"/>
                <a:pathLst>
                  <a:path w="2663" h="2283" extrusionOk="0">
                    <a:moveTo>
                      <a:pt x="1170" y="619"/>
                    </a:moveTo>
                    <a:cubicBezTo>
                      <a:pt x="1306" y="619"/>
                      <a:pt x="1445" y="668"/>
                      <a:pt x="1553" y="777"/>
                    </a:cubicBezTo>
                    <a:cubicBezTo>
                      <a:pt x="1886" y="1110"/>
                      <a:pt x="1609" y="1720"/>
                      <a:pt x="1165" y="1720"/>
                    </a:cubicBezTo>
                    <a:cubicBezTo>
                      <a:pt x="833" y="1664"/>
                      <a:pt x="611" y="1442"/>
                      <a:pt x="611" y="1165"/>
                    </a:cubicBezTo>
                    <a:cubicBezTo>
                      <a:pt x="611" y="829"/>
                      <a:pt x="887" y="619"/>
                      <a:pt x="1170" y="619"/>
                    </a:cubicBezTo>
                    <a:close/>
                    <a:moveTo>
                      <a:pt x="1165" y="1"/>
                    </a:moveTo>
                    <a:cubicBezTo>
                      <a:pt x="500" y="1"/>
                      <a:pt x="1" y="500"/>
                      <a:pt x="1" y="1165"/>
                    </a:cubicBezTo>
                    <a:cubicBezTo>
                      <a:pt x="1" y="1837"/>
                      <a:pt x="553" y="2282"/>
                      <a:pt x="1134" y="2282"/>
                    </a:cubicBezTo>
                    <a:cubicBezTo>
                      <a:pt x="1417" y="2282"/>
                      <a:pt x="1706" y="2177"/>
                      <a:pt x="1942" y="1941"/>
                    </a:cubicBezTo>
                    <a:cubicBezTo>
                      <a:pt x="2662" y="1221"/>
                      <a:pt x="2163"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5563238" y="409147"/>
                <a:ext cx="184070" cy="184070"/>
              </a:xfrm>
              <a:custGeom>
                <a:avLst/>
                <a:gdLst/>
                <a:ahLst/>
                <a:cxnLst/>
                <a:rect l="l" t="t" r="r" b="b"/>
                <a:pathLst>
                  <a:path w="2275" h="2275" extrusionOk="0">
                    <a:moveTo>
                      <a:pt x="1110" y="611"/>
                    </a:moveTo>
                    <a:cubicBezTo>
                      <a:pt x="1443" y="611"/>
                      <a:pt x="1664" y="833"/>
                      <a:pt x="1664" y="1165"/>
                    </a:cubicBezTo>
                    <a:cubicBezTo>
                      <a:pt x="1664" y="1443"/>
                      <a:pt x="1443" y="1664"/>
                      <a:pt x="1110" y="1664"/>
                    </a:cubicBezTo>
                    <a:cubicBezTo>
                      <a:pt x="833" y="1664"/>
                      <a:pt x="611" y="1443"/>
                      <a:pt x="611" y="1165"/>
                    </a:cubicBezTo>
                    <a:cubicBezTo>
                      <a:pt x="611" y="833"/>
                      <a:pt x="833" y="611"/>
                      <a:pt x="1110" y="611"/>
                    </a:cubicBezTo>
                    <a:close/>
                    <a:moveTo>
                      <a:pt x="1110" y="1"/>
                    </a:moveTo>
                    <a:cubicBezTo>
                      <a:pt x="500" y="1"/>
                      <a:pt x="1" y="500"/>
                      <a:pt x="1" y="1165"/>
                    </a:cubicBezTo>
                    <a:cubicBezTo>
                      <a:pt x="1" y="1775"/>
                      <a:pt x="500" y="2274"/>
                      <a:pt x="1110" y="2274"/>
                    </a:cubicBezTo>
                    <a:cubicBezTo>
                      <a:pt x="1775" y="2274"/>
                      <a:pt x="2274" y="1775"/>
                      <a:pt x="2274" y="1165"/>
                    </a:cubicBezTo>
                    <a:cubicBezTo>
                      <a:pt x="2274" y="500"/>
                      <a:pt x="1775" y="1"/>
                      <a:pt x="1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5630555" y="570724"/>
                <a:ext cx="4262258" cy="4432735"/>
              </a:xfrm>
              <a:custGeom>
                <a:avLst/>
                <a:gdLst/>
                <a:ahLst/>
                <a:cxnLst/>
                <a:rect l="l" t="t" r="r" b="b"/>
                <a:pathLst>
                  <a:path w="52679" h="54786" extrusionOk="0">
                    <a:moveTo>
                      <a:pt x="1" y="0"/>
                    </a:moveTo>
                    <a:lnTo>
                      <a:pt x="1" y="15027"/>
                    </a:lnTo>
                    <a:lnTo>
                      <a:pt x="22902" y="37929"/>
                    </a:lnTo>
                    <a:lnTo>
                      <a:pt x="22957" y="38040"/>
                    </a:lnTo>
                    <a:lnTo>
                      <a:pt x="35489" y="38040"/>
                    </a:lnTo>
                    <a:lnTo>
                      <a:pt x="52235" y="54786"/>
                    </a:lnTo>
                    <a:lnTo>
                      <a:pt x="52679" y="54398"/>
                    </a:lnTo>
                    <a:lnTo>
                      <a:pt x="35822" y="37541"/>
                    </a:lnTo>
                    <a:lnTo>
                      <a:pt x="35711" y="37430"/>
                    </a:lnTo>
                    <a:lnTo>
                      <a:pt x="23235" y="37430"/>
                    </a:lnTo>
                    <a:lnTo>
                      <a:pt x="611" y="14806"/>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6043358" y="2181400"/>
                <a:ext cx="1135167" cy="1130636"/>
              </a:xfrm>
              <a:custGeom>
                <a:avLst/>
                <a:gdLst/>
                <a:ahLst/>
                <a:cxnLst/>
                <a:rect l="l" t="t" r="r" b="b"/>
                <a:pathLst>
                  <a:path w="14030" h="13974" extrusionOk="0">
                    <a:moveTo>
                      <a:pt x="0" y="0"/>
                    </a:moveTo>
                    <a:lnTo>
                      <a:pt x="0" y="6211"/>
                    </a:lnTo>
                    <a:lnTo>
                      <a:pt x="7708" y="13974"/>
                    </a:lnTo>
                    <a:lnTo>
                      <a:pt x="14029" y="13974"/>
                    </a:lnTo>
                    <a:lnTo>
                      <a:pt x="14029" y="13697"/>
                    </a:lnTo>
                    <a:lnTo>
                      <a:pt x="7819" y="13697"/>
                    </a:lnTo>
                    <a:lnTo>
                      <a:pt x="222" y="6155"/>
                    </a:lnTo>
                    <a:lnTo>
                      <a:pt x="2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9"/>
            <p:cNvGrpSpPr/>
            <p:nvPr/>
          </p:nvGrpSpPr>
          <p:grpSpPr>
            <a:xfrm>
              <a:off x="7031838" y="1257845"/>
              <a:ext cx="287456" cy="287456"/>
              <a:chOff x="9708823" y="3047299"/>
              <a:chExt cx="188520" cy="188520"/>
            </a:xfrm>
          </p:grpSpPr>
          <p:sp>
            <p:nvSpPr>
              <p:cNvPr id="280" name="Google Shape;280;p9"/>
              <p:cNvSpPr/>
              <p:nvPr/>
            </p:nvSpPr>
            <p:spPr>
              <a:xfrm>
                <a:off x="9789572" y="3047299"/>
                <a:ext cx="31474" cy="188520"/>
              </a:xfrm>
              <a:custGeom>
                <a:avLst/>
                <a:gdLst/>
                <a:ahLst/>
                <a:cxnLst/>
                <a:rect l="l" t="t" r="r" b="b"/>
                <a:pathLst>
                  <a:path w="389" h="2330" extrusionOk="0">
                    <a:moveTo>
                      <a:pt x="1" y="0"/>
                    </a:moveTo>
                    <a:lnTo>
                      <a:pt x="1" y="2329"/>
                    </a:lnTo>
                    <a:lnTo>
                      <a:pt x="389" y="2329"/>
                    </a:lnTo>
                    <a:lnTo>
                      <a:pt x="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9708823" y="3128047"/>
                <a:ext cx="188520" cy="27024"/>
              </a:xfrm>
              <a:custGeom>
                <a:avLst/>
                <a:gdLst/>
                <a:ahLst/>
                <a:cxnLst/>
                <a:rect l="l" t="t" r="r" b="b"/>
                <a:pathLst>
                  <a:path w="2330" h="334" extrusionOk="0">
                    <a:moveTo>
                      <a:pt x="1" y="0"/>
                    </a:moveTo>
                    <a:lnTo>
                      <a:pt x="1" y="333"/>
                    </a:lnTo>
                    <a:lnTo>
                      <a:pt x="2329" y="333"/>
                    </a:lnTo>
                    <a:lnTo>
                      <a:pt x="2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9"/>
            <p:cNvGrpSpPr/>
            <p:nvPr/>
          </p:nvGrpSpPr>
          <p:grpSpPr>
            <a:xfrm>
              <a:off x="8049231" y="4543486"/>
              <a:ext cx="744777" cy="130184"/>
              <a:chOff x="8829494" y="3047299"/>
              <a:chExt cx="744777" cy="130184"/>
            </a:xfrm>
          </p:grpSpPr>
          <p:sp>
            <p:nvSpPr>
              <p:cNvPr id="283" name="Google Shape;283;p9"/>
              <p:cNvSpPr/>
              <p:nvPr/>
            </p:nvSpPr>
            <p:spPr>
              <a:xfrm>
                <a:off x="9390281"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9246746"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9107662"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8968578"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8829494"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9"/>
            <p:cNvGrpSpPr/>
            <p:nvPr/>
          </p:nvGrpSpPr>
          <p:grpSpPr>
            <a:xfrm>
              <a:off x="5025311" y="4581842"/>
              <a:ext cx="653177" cy="53475"/>
              <a:chOff x="8407710" y="3361310"/>
              <a:chExt cx="713464" cy="58417"/>
            </a:xfrm>
          </p:grpSpPr>
          <p:sp>
            <p:nvSpPr>
              <p:cNvPr id="289" name="Google Shape;289;p9"/>
              <p:cNvSpPr/>
              <p:nvPr/>
            </p:nvSpPr>
            <p:spPr>
              <a:xfrm>
                <a:off x="8766626" y="3361310"/>
                <a:ext cx="354548" cy="58417"/>
              </a:xfrm>
              <a:custGeom>
                <a:avLst/>
                <a:gdLst/>
                <a:ahLst/>
                <a:cxnLst/>
                <a:rect l="l" t="t" r="r" b="b"/>
                <a:pathLst>
                  <a:path w="4382" h="722" extrusionOk="0">
                    <a:moveTo>
                      <a:pt x="1" y="1"/>
                    </a:moveTo>
                    <a:lnTo>
                      <a:pt x="1" y="722"/>
                    </a:lnTo>
                    <a:lnTo>
                      <a:pt x="4381" y="722"/>
                    </a:lnTo>
                    <a:lnTo>
                      <a:pt x="4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8519851" y="3361310"/>
                <a:ext cx="175089" cy="58417"/>
              </a:xfrm>
              <a:custGeom>
                <a:avLst/>
                <a:gdLst/>
                <a:ahLst/>
                <a:cxnLst/>
                <a:rect l="l" t="t" r="r" b="b"/>
                <a:pathLst>
                  <a:path w="2164" h="722" extrusionOk="0">
                    <a:moveTo>
                      <a:pt x="1" y="1"/>
                    </a:moveTo>
                    <a:lnTo>
                      <a:pt x="1" y="722"/>
                    </a:lnTo>
                    <a:lnTo>
                      <a:pt x="2164" y="722"/>
                    </a:lnTo>
                    <a:lnTo>
                      <a:pt x="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8407710" y="3361310"/>
                <a:ext cx="58417" cy="58417"/>
              </a:xfrm>
              <a:custGeom>
                <a:avLst/>
                <a:gdLst/>
                <a:ahLst/>
                <a:cxnLst/>
                <a:rect l="l" t="t" r="r" b="b"/>
                <a:pathLst>
                  <a:path w="722" h="722" extrusionOk="0">
                    <a:moveTo>
                      <a:pt x="1" y="1"/>
                    </a:moveTo>
                    <a:lnTo>
                      <a:pt x="1" y="722"/>
                    </a:lnTo>
                    <a:lnTo>
                      <a:pt x="722" y="722"/>
                    </a:lnTo>
                    <a:lnTo>
                      <a:pt x="7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9"/>
            <p:cNvGrpSpPr/>
            <p:nvPr/>
          </p:nvGrpSpPr>
          <p:grpSpPr>
            <a:xfrm>
              <a:off x="7515400" y="2572981"/>
              <a:ext cx="2523342" cy="810715"/>
              <a:chOff x="7683442" y="2402007"/>
              <a:chExt cx="2595230" cy="833811"/>
            </a:xfrm>
          </p:grpSpPr>
          <p:sp>
            <p:nvSpPr>
              <p:cNvPr id="293" name="Google Shape;293;p9"/>
              <p:cNvSpPr/>
              <p:nvPr/>
            </p:nvSpPr>
            <p:spPr>
              <a:xfrm>
                <a:off x="7810998" y="2504392"/>
                <a:ext cx="2467674" cy="731426"/>
              </a:xfrm>
              <a:custGeom>
                <a:avLst/>
                <a:gdLst/>
                <a:ahLst/>
                <a:cxnLst/>
                <a:rect l="l" t="t" r="r" b="b"/>
                <a:pathLst>
                  <a:path w="30499" h="9040" extrusionOk="0">
                    <a:moveTo>
                      <a:pt x="278" y="1"/>
                    </a:moveTo>
                    <a:lnTo>
                      <a:pt x="1" y="278"/>
                    </a:lnTo>
                    <a:lnTo>
                      <a:pt x="3383" y="3660"/>
                    </a:lnTo>
                    <a:lnTo>
                      <a:pt x="24898" y="3660"/>
                    </a:lnTo>
                    <a:lnTo>
                      <a:pt x="30222" y="9039"/>
                    </a:lnTo>
                    <a:lnTo>
                      <a:pt x="30499" y="8762"/>
                    </a:lnTo>
                    <a:lnTo>
                      <a:pt x="25065" y="3272"/>
                    </a:lnTo>
                    <a:lnTo>
                      <a:pt x="3550" y="3272"/>
                    </a:lnTo>
                    <a:lnTo>
                      <a:pt x="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7683442" y="2402007"/>
                <a:ext cx="163408" cy="140091"/>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5"/>
        <p:cNvGrpSpPr/>
        <p:nvPr/>
      </p:nvGrpSpPr>
      <p:grpSpPr>
        <a:xfrm>
          <a:off x="0" y="0"/>
          <a:ext cx="0" cy="0"/>
          <a:chOff x="0" y="0"/>
          <a:chExt cx="0" cy="0"/>
        </a:xfrm>
      </p:grpSpPr>
      <p:sp>
        <p:nvSpPr>
          <p:cNvPr id="296" name="Google Shape;296;p10"/>
          <p:cNvSpPr txBox="1">
            <a:spLocks noGrp="1"/>
          </p:cNvSpPr>
          <p:nvPr>
            <p:ph type="title"/>
          </p:nvPr>
        </p:nvSpPr>
        <p:spPr>
          <a:xfrm>
            <a:off x="720000" y="387600"/>
            <a:ext cx="5781300" cy="10140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hyperlink" Target="https://arxiv.org/help/api/"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txBox="1">
            <a:spLocks noGrp="1"/>
          </p:cNvSpPr>
          <p:nvPr>
            <p:ph type="ctrTitle"/>
          </p:nvPr>
        </p:nvSpPr>
        <p:spPr>
          <a:xfrm>
            <a:off x="1103189" y="625302"/>
            <a:ext cx="7360706" cy="3169624"/>
          </a:xfrm>
          <a:prstGeom prst="rect">
            <a:avLst/>
          </a:prstGeom>
        </p:spPr>
        <p:txBody>
          <a:bodyPr spcFirstLastPara="1" wrap="square" lIns="91425" tIns="91425" rIns="91425" bIns="91425" anchor="ctr" anchorCtr="0">
            <a:noAutofit/>
          </a:bodyPr>
          <a:lstStyle/>
          <a:p>
            <a:r>
              <a:rPr lang="en" sz="4000"/>
              <a:t>21AIE304 - Big Data and Database Management </a:t>
            </a:r>
            <a:br>
              <a:rPr lang="en" sz="4000"/>
            </a:br>
            <a:br>
              <a:rPr lang="en" sz="4000"/>
            </a:br>
            <a:r>
              <a:rPr lang="en" sz="3200" err="1">
                <a:solidFill>
                  <a:schemeClr val="accent3"/>
                </a:solidFill>
              </a:rPr>
              <a:t>arXiv</a:t>
            </a:r>
            <a:r>
              <a:rPr lang="en" sz="3200">
                <a:solidFill>
                  <a:schemeClr val="accent3"/>
                </a:solidFill>
              </a:rPr>
              <a:t> </a:t>
            </a:r>
            <a:r>
              <a:rPr lang="en" sz="2800"/>
              <a:t>Streaming using Spark, Kafka</a:t>
            </a:r>
          </a:p>
        </p:txBody>
      </p:sp>
      <p:sp>
        <p:nvSpPr>
          <p:cNvPr id="832" name="Google Shape;832;p30"/>
          <p:cNvSpPr txBox="1">
            <a:spLocks noGrp="1"/>
          </p:cNvSpPr>
          <p:nvPr>
            <p:ph type="subTitle" idx="1"/>
          </p:nvPr>
        </p:nvSpPr>
        <p:spPr>
          <a:xfrm>
            <a:off x="1296138" y="4442502"/>
            <a:ext cx="6551700" cy="463500"/>
          </a:xfrm>
          <a:prstGeom prst="rect">
            <a:avLst/>
          </a:prstGeom>
        </p:spPr>
        <p:txBody>
          <a:bodyPr spcFirstLastPara="1" wrap="square" lIns="91425" tIns="91425" rIns="91425" bIns="91425" anchor="ctr" anchorCtr="0">
            <a:noAutofit/>
          </a:bodyPr>
          <a:lstStyle/>
          <a:p>
            <a:pPr marL="0" indent="0"/>
            <a:r>
              <a:rPr lang="en" b="1">
                <a:latin typeface="Orbitron"/>
              </a:rPr>
              <a:t>Team 14</a:t>
            </a:r>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AEEAF-7347-F1E7-3CC9-81ED85137D26}"/>
              </a:ext>
            </a:extLst>
          </p:cNvPr>
          <p:cNvSpPr>
            <a:spLocks noGrp="1"/>
          </p:cNvSpPr>
          <p:nvPr>
            <p:ph type="title"/>
          </p:nvPr>
        </p:nvSpPr>
        <p:spPr>
          <a:xfrm>
            <a:off x="720000" y="34615"/>
            <a:ext cx="7704000" cy="592200"/>
          </a:xfrm>
        </p:spPr>
        <p:txBody>
          <a:bodyPr/>
          <a:lstStyle/>
          <a:p>
            <a:r>
              <a:rPr lang="en-US"/>
              <a:t>Producer.py</a:t>
            </a:r>
            <a:br>
              <a:rPr lang="en-US"/>
            </a:br>
            <a:endParaRPr lang="en-US"/>
          </a:p>
        </p:txBody>
      </p:sp>
      <p:pic>
        <p:nvPicPr>
          <p:cNvPr id="5" name="Picture 5" descr="Graphical user interface, text&#10;&#10;Description automatically generated">
            <a:extLst>
              <a:ext uri="{FF2B5EF4-FFF2-40B4-BE49-F238E27FC236}">
                <a16:creationId xmlns:a16="http://schemas.microsoft.com/office/drawing/2014/main" id="{1324B4AF-1F5A-4F93-7CB2-4FD64E61DF7D}"/>
              </a:ext>
            </a:extLst>
          </p:cNvPr>
          <p:cNvPicPr>
            <a:picLocks noChangeAspect="1"/>
          </p:cNvPicPr>
          <p:nvPr/>
        </p:nvPicPr>
        <p:blipFill>
          <a:blip r:embed="rId2"/>
          <a:stretch>
            <a:fillRect/>
          </a:stretch>
        </p:blipFill>
        <p:spPr>
          <a:xfrm>
            <a:off x="401731" y="1180987"/>
            <a:ext cx="5390589" cy="596378"/>
          </a:xfrm>
          <a:prstGeom prst="rect">
            <a:avLst/>
          </a:prstGeom>
        </p:spPr>
      </p:pic>
      <p:pic>
        <p:nvPicPr>
          <p:cNvPr id="6" name="Picture 6" descr="Text&#10;&#10;Description automatically generated">
            <a:extLst>
              <a:ext uri="{FF2B5EF4-FFF2-40B4-BE49-F238E27FC236}">
                <a16:creationId xmlns:a16="http://schemas.microsoft.com/office/drawing/2014/main" id="{DF639EE2-E5FF-443B-3D4A-532014C8C243}"/>
              </a:ext>
            </a:extLst>
          </p:cNvPr>
          <p:cNvPicPr>
            <a:picLocks noChangeAspect="1"/>
          </p:cNvPicPr>
          <p:nvPr/>
        </p:nvPicPr>
        <p:blipFill>
          <a:blip r:embed="rId3"/>
          <a:stretch>
            <a:fillRect/>
          </a:stretch>
        </p:blipFill>
        <p:spPr>
          <a:xfrm>
            <a:off x="4159595" y="1995473"/>
            <a:ext cx="4448203" cy="1277744"/>
          </a:xfrm>
          <a:prstGeom prst="rect">
            <a:avLst/>
          </a:prstGeom>
        </p:spPr>
      </p:pic>
      <p:pic>
        <p:nvPicPr>
          <p:cNvPr id="7" name="Picture 7" descr="Graphical user interface, text&#10;&#10;Description automatically generated">
            <a:extLst>
              <a:ext uri="{FF2B5EF4-FFF2-40B4-BE49-F238E27FC236}">
                <a16:creationId xmlns:a16="http://schemas.microsoft.com/office/drawing/2014/main" id="{29AD11B2-5983-BA92-4410-E07A6B00C924}"/>
              </a:ext>
            </a:extLst>
          </p:cNvPr>
          <p:cNvPicPr>
            <a:picLocks noChangeAspect="1"/>
          </p:cNvPicPr>
          <p:nvPr/>
        </p:nvPicPr>
        <p:blipFill>
          <a:blip r:embed="rId4"/>
          <a:stretch>
            <a:fillRect/>
          </a:stretch>
        </p:blipFill>
        <p:spPr>
          <a:xfrm>
            <a:off x="611842" y="3240648"/>
            <a:ext cx="3356722" cy="763310"/>
          </a:xfrm>
          <a:prstGeom prst="rect">
            <a:avLst/>
          </a:prstGeom>
        </p:spPr>
      </p:pic>
      <p:pic>
        <p:nvPicPr>
          <p:cNvPr id="8" name="Picture 8">
            <a:extLst>
              <a:ext uri="{FF2B5EF4-FFF2-40B4-BE49-F238E27FC236}">
                <a16:creationId xmlns:a16="http://schemas.microsoft.com/office/drawing/2014/main" id="{010F26B1-8636-623E-E316-387DA7B13C5B}"/>
              </a:ext>
            </a:extLst>
          </p:cNvPr>
          <p:cNvPicPr>
            <a:picLocks noChangeAspect="1"/>
          </p:cNvPicPr>
          <p:nvPr/>
        </p:nvPicPr>
        <p:blipFill>
          <a:blip r:embed="rId5"/>
          <a:stretch>
            <a:fillRect/>
          </a:stretch>
        </p:blipFill>
        <p:spPr>
          <a:xfrm>
            <a:off x="4159595" y="3910524"/>
            <a:ext cx="4448203" cy="872498"/>
          </a:xfrm>
          <a:prstGeom prst="rect">
            <a:avLst/>
          </a:prstGeom>
        </p:spPr>
      </p:pic>
      <p:pic>
        <p:nvPicPr>
          <p:cNvPr id="2" name="Picture 3" descr="A picture containing shape&#10;&#10;Description automatically generated">
            <a:extLst>
              <a:ext uri="{FF2B5EF4-FFF2-40B4-BE49-F238E27FC236}">
                <a16:creationId xmlns:a16="http://schemas.microsoft.com/office/drawing/2014/main" id="{25F8A667-C2FE-4D53-E635-F5351CD4D634}"/>
              </a:ext>
            </a:extLst>
          </p:cNvPr>
          <p:cNvPicPr>
            <a:picLocks noChangeAspect="1"/>
          </p:cNvPicPr>
          <p:nvPr/>
        </p:nvPicPr>
        <p:blipFill>
          <a:blip r:embed="rId6"/>
          <a:stretch>
            <a:fillRect/>
          </a:stretch>
        </p:blipFill>
        <p:spPr>
          <a:xfrm>
            <a:off x="3099547" y="693278"/>
            <a:ext cx="2743200" cy="327943"/>
          </a:xfrm>
          <a:prstGeom prst="rect">
            <a:avLst/>
          </a:prstGeom>
        </p:spPr>
      </p:pic>
    </p:spTree>
    <p:extLst>
      <p:ext uri="{BB962C8B-B14F-4D97-AF65-F5344CB8AC3E}">
        <p14:creationId xmlns:p14="http://schemas.microsoft.com/office/powerpoint/2010/main" val="246527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EFAD8B-D7C3-F407-F69A-9656815B06CF}"/>
              </a:ext>
            </a:extLst>
          </p:cNvPr>
          <p:cNvSpPr>
            <a:spLocks noGrp="1"/>
          </p:cNvSpPr>
          <p:nvPr>
            <p:ph type="body" idx="1"/>
          </p:nvPr>
        </p:nvSpPr>
        <p:spPr>
          <a:xfrm>
            <a:off x="476067" y="527450"/>
            <a:ext cx="7704000" cy="3509700"/>
          </a:xfrm>
        </p:spPr>
        <p:txBody>
          <a:bodyPr/>
          <a:lstStyle/>
          <a:p>
            <a:pPr>
              <a:lnSpc>
                <a:spcPct val="90000"/>
              </a:lnSpc>
              <a:spcBef>
                <a:spcPts val="1000"/>
              </a:spcBef>
            </a:pPr>
            <a:r>
              <a:rPr lang="en-US" sz="1800">
                <a:latin typeface="Calibri"/>
                <a:cs typeface="Calibri"/>
              </a:rPr>
              <a:t>Pull data from Kafka</a:t>
            </a:r>
            <a:endParaRPr lang="en-US" sz="1800"/>
          </a:p>
          <a:p>
            <a:pPr algn="just">
              <a:lnSpc>
                <a:spcPct val="90000"/>
              </a:lnSpc>
              <a:spcBef>
                <a:spcPts val="1000"/>
              </a:spcBef>
            </a:pPr>
            <a:r>
              <a:rPr lang="en-US" sz="1800">
                <a:latin typeface="Calibri"/>
                <a:cs typeface="Calibri"/>
              </a:rPr>
              <a:t>Exploit Spark Streaming to process the incoming data from Kafka. </a:t>
            </a:r>
            <a:endParaRPr lang="en-US" sz="1800"/>
          </a:p>
          <a:p>
            <a:pPr algn="just">
              <a:lnSpc>
                <a:spcPct val="90000"/>
              </a:lnSpc>
              <a:spcBef>
                <a:spcPts val="1000"/>
              </a:spcBef>
            </a:pPr>
            <a:r>
              <a:rPr lang="en-US" sz="1800">
                <a:latin typeface="Calibri"/>
                <a:cs typeface="Calibri"/>
              </a:rPr>
              <a:t>They save it in a Spark </a:t>
            </a:r>
            <a:r>
              <a:rPr lang="en-US" sz="1800" err="1">
                <a:latin typeface="Calibri"/>
                <a:cs typeface="Calibri"/>
              </a:rPr>
              <a:t>DataFrame</a:t>
            </a:r>
            <a:r>
              <a:rPr lang="en-US" sz="1800">
                <a:latin typeface="Calibri"/>
                <a:cs typeface="Calibri"/>
              </a:rPr>
              <a:t> that takes the schema from the JSON format of the received value.</a:t>
            </a:r>
            <a:endParaRPr lang="en-US" sz="1800"/>
          </a:p>
          <a:p>
            <a:pPr algn="just">
              <a:lnSpc>
                <a:spcPct val="90000"/>
              </a:lnSpc>
              <a:spcBef>
                <a:spcPts val="1000"/>
              </a:spcBef>
            </a:pPr>
            <a:r>
              <a:rPr lang="en-US" sz="1800">
                <a:latin typeface="Calibri"/>
                <a:cs typeface="Calibri"/>
              </a:rPr>
              <a:t>Perform some Data Processing tasks.</a:t>
            </a:r>
            <a:endParaRPr lang="en-US" sz="1800"/>
          </a:p>
          <a:p>
            <a:pPr algn="just">
              <a:lnSpc>
                <a:spcPct val="90000"/>
              </a:lnSpc>
              <a:spcBef>
                <a:spcPts val="1000"/>
              </a:spcBef>
            </a:pPr>
            <a:r>
              <a:rPr lang="en-US" sz="1800">
                <a:latin typeface="Calibri"/>
                <a:cs typeface="Calibri"/>
              </a:rPr>
              <a:t>Write data to MongoDB.</a:t>
            </a:r>
            <a:endParaRPr lang="en-US" sz="1800"/>
          </a:p>
          <a:p>
            <a:endParaRPr lang="en-US" sz="1800"/>
          </a:p>
        </p:txBody>
      </p:sp>
      <p:sp>
        <p:nvSpPr>
          <p:cNvPr id="3" name="Title 2">
            <a:extLst>
              <a:ext uri="{FF2B5EF4-FFF2-40B4-BE49-F238E27FC236}">
                <a16:creationId xmlns:a16="http://schemas.microsoft.com/office/drawing/2014/main" id="{03BD2601-F237-7BC7-916A-01A704DED411}"/>
              </a:ext>
            </a:extLst>
          </p:cNvPr>
          <p:cNvSpPr>
            <a:spLocks noGrp="1"/>
          </p:cNvSpPr>
          <p:nvPr>
            <p:ph type="title"/>
          </p:nvPr>
        </p:nvSpPr>
        <p:spPr/>
        <p:txBody>
          <a:bodyPr/>
          <a:lstStyle/>
          <a:p>
            <a:pPr algn="l"/>
            <a:r>
              <a:rPr lang="en-US"/>
              <a:t>Consumer</a:t>
            </a:r>
          </a:p>
          <a:p>
            <a:endParaRPr lang="en-US"/>
          </a:p>
        </p:txBody>
      </p:sp>
    </p:spTree>
    <p:extLst>
      <p:ext uri="{BB962C8B-B14F-4D97-AF65-F5344CB8AC3E}">
        <p14:creationId xmlns:p14="http://schemas.microsoft.com/office/powerpoint/2010/main" val="313377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CEF2E2-093D-41AC-3A97-5CD073C3E7E2}"/>
              </a:ext>
            </a:extLst>
          </p:cNvPr>
          <p:cNvSpPr>
            <a:spLocks noGrp="1"/>
          </p:cNvSpPr>
          <p:nvPr>
            <p:ph type="title"/>
          </p:nvPr>
        </p:nvSpPr>
        <p:spPr>
          <a:xfrm>
            <a:off x="720000" y="177490"/>
            <a:ext cx="7704000" cy="592200"/>
          </a:xfrm>
        </p:spPr>
        <p:txBody>
          <a:bodyPr/>
          <a:lstStyle/>
          <a:p>
            <a:r>
              <a:rPr lang="en-US"/>
              <a:t>Consumer.py</a:t>
            </a:r>
          </a:p>
        </p:txBody>
      </p:sp>
      <p:pic>
        <p:nvPicPr>
          <p:cNvPr id="4" name="Picture 4">
            <a:extLst>
              <a:ext uri="{FF2B5EF4-FFF2-40B4-BE49-F238E27FC236}">
                <a16:creationId xmlns:a16="http://schemas.microsoft.com/office/drawing/2014/main" id="{02718540-A639-D832-F21C-BA977B92C318}"/>
              </a:ext>
            </a:extLst>
          </p:cNvPr>
          <p:cNvPicPr>
            <a:picLocks noChangeAspect="1"/>
          </p:cNvPicPr>
          <p:nvPr/>
        </p:nvPicPr>
        <p:blipFill>
          <a:blip r:embed="rId2"/>
          <a:stretch>
            <a:fillRect/>
          </a:stretch>
        </p:blipFill>
        <p:spPr>
          <a:xfrm>
            <a:off x="1099298" y="1010009"/>
            <a:ext cx="6768912" cy="1400574"/>
          </a:xfrm>
          <a:prstGeom prst="rect">
            <a:avLst/>
          </a:prstGeom>
        </p:spPr>
      </p:pic>
      <p:pic>
        <p:nvPicPr>
          <p:cNvPr id="5" name="Picture 5" descr="Text&#10;&#10;Description automatically generated">
            <a:extLst>
              <a:ext uri="{FF2B5EF4-FFF2-40B4-BE49-F238E27FC236}">
                <a16:creationId xmlns:a16="http://schemas.microsoft.com/office/drawing/2014/main" id="{F3099E9E-3E78-1064-889A-D4168EABA7AB}"/>
              </a:ext>
            </a:extLst>
          </p:cNvPr>
          <p:cNvPicPr>
            <a:picLocks noChangeAspect="1"/>
          </p:cNvPicPr>
          <p:nvPr/>
        </p:nvPicPr>
        <p:blipFill>
          <a:blip r:embed="rId3"/>
          <a:stretch>
            <a:fillRect/>
          </a:stretch>
        </p:blipFill>
        <p:spPr>
          <a:xfrm>
            <a:off x="1747706" y="2552317"/>
            <a:ext cx="5390589" cy="1528665"/>
          </a:xfrm>
          <a:prstGeom prst="rect">
            <a:avLst/>
          </a:prstGeom>
        </p:spPr>
      </p:pic>
      <p:pic>
        <p:nvPicPr>
          <p:cNvPr id="2" name="Picture 5" descr="A picture containing graphical user interface&#10;&#10;Description automatically generated">
            <a:extLst>
              <a:ext uri="{FF2B5EF4-FFF2-40B4-BE49-F238E27FC236}">
                <a16:creationId xmlns:a16="http://schemas.microsoft.com/office/drawing/2014/main" id="{4C6AF05F-062E-7AEA-7522-3B5FD45E2E46}"/>
              </a:ext>
            </a:extLst>
          </p:cNvPr>
          <p:cNvPicPr>
            <a:picLocks noChangeAspect="1"/>
          </p:cNvPicPr>
          <p:nvPr/>
        </p:nvPicPr>
        <p:blipFill>
          <a:blip r:embed="rId4"/>
          <a:stretch>
            <a:fillRect/>
          </a:stretch>
        </p:blipFill>
        <p:spPr>
          <a:xfrm>
            <a:off x="1907071" y="4261669"/>
            <a:ext cx="5069318" cy="463514"/>
          </a:xfrm>
          <a:prstGeom prst="rect">
            <a:avLst/>
          </a:prstGeom>
        </p:spPr>
      </p:pic>
    </p:spTree>
    <p:extLst>
      <p:ext uri="{BB962C8B-B14F-4D97-AF65-F5344CB8AC3E}">
        <p14:creationId xmlns:p14="http://schemas.microsoft.com/office/powerpoint/2010/main" val="2869737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29B8F988-1AFF-3AF5-A3F6-7A51965310CD}"/>
              </a:ext>
            </a:extLst>
          </p:cNvPr>
          <p:cNvPicPr>
            <a:picLocks noChangeAspect="1"/>
          </p:cNvPicPr>
          <p:nvPr/>
        </p:nvPicPr>
        <p:blipFill>
          <a:blip r:embed="rId2"/>
          <a:stretch>
            <a:fillRect/>
          </a:stretch>
        </p:blipFill>
        <p:spPr>
          <a:xfrm>
            <a:off x="8405" y="4160184"/>
            <a:ext cx="8475569" cy="786652"/>
          </a:xfrm>
          <a:prstGeom prst="rect">
            <a:avLst/>
          </a:prstGeom>
        </p:spPr>
      </p:pic>
      <p:pic>
        <p:nvPicPr>
          <p:cNvPr id="6" name="Picture 6" descr="Text&#10;&#10;Description automatically generated">
            <a:extLst>
              <a:ext uri="{FF2B5EF4-FFF2-40B4-BE49-F238E27FC236}">
                <a16:creationId xmlns:a16="http://schemas.microsoft.com/office/drawing/2014/main" id="{46B38165-2A5C-FE5C-EFF4-6F5E5A7AA175}"/>
              </a:ext>
            </a:extLst>
          </p:cNvPr>
          <p:cNvPicPr>
            <a:picLocks noChangeAspect="1"/>
          </p:cNvPicPr>
          <p:nvPr/>
        </p:nvPicPr>
        <p:blipFill>
          <a:blip r:embed="rId3"/>
          <a:stretch>
            <a:fillRect/>
          </a:stretch>
        </p:blipFill>
        <p:spPr>
          <a:xfrm>
            <a:off x="1931334" y="225054"/>
            <a:ext cx="4625788" cy="2609099"/>
          </a:xfrm>
          <a:prstGeom prst="rect">
            <a:avLst/>
          </a:prstGeom>
        </p:spPr>
      </p:pic>
      <p:pic>
        <p:nvPicPr>
          <p:cNvPr id="2" name="Picture 2" descr="Text&#10;&#10;Description automatically generated">
            <a:extLst>
              <a:ext uri="{FF2B5EF4-FFF2-40B4-BE49-F238E27FC236}">
                <a16:creationId xmlns:a16="http://schemas.microsoft.com/office/drawing/2014/main" id="{D73C3A15-C3F2-8733-93CD-C37B7F9AB8CF}"/>
              </a:ext>
            </a:extLst>
          </p:cNvPr>
          <p:cNvPicPr>
            <a:picLocks noChangeAspect="1"/>
          </p:cNvPicPr>
          <p:nvPr/>
        </p:nvPicPr>
        <p:blipFill>
          <a:blip r:embed="rId4"/>
          <a:stretch>
            <a:fillRect/>
          </a:stretch>
        </p:blipFill>
        <p:spPr>
          <a:xfrm>
            <a:off x="1149724" y="2917843"/>
            <a:ext cx="6197413" cy="1097953"/>
          </a:xfrm>
          <a:prstGeom prst="rect">
            <a:avLst/>
          </a:prstGeom>
        </p:spPr>
      </p:pic>
    </p:spTree>
    <p:extLst>
      <p:ext uri="{BB962C8B-B14F-4D97-AF65-F5344CB8AC3E}">
        <p14:creationId xmlns:p14="http://schemas.microsoft.com/office/powerpoint/2010/main" val="74421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C8EB22-3F21-6C35-67F5-8274D74E32C7}"/>
              </a:ext>
            </a:extLst>
          </p:cNvPr>
          <p:cNvSpPr>
            <a:spLocks noGrp="1"/>
          </p:cNvSpPr>
          <p:nvPr>
            <p:ph type="body" idx="1"/>
          </p:nvPr>
        </p:nvSpPr>
        <p:spPr>
          <a:xfrm>
            <a:off x="720000" y="1225125"/>
            <a:ext cx="8097370" cy="3383525"/>
          </a:xfrm>
        </p:spPr>
        <p:txBody>
          <a:bodyPr/>
          <a:lstStyle/>
          <a:p>
            <a:pPr>
              <a:buFont typeface="Arial"/>
              <a:buChar char="•"/>
            </a:pPr>
            <a:r>
              <a:rPr lang="en-US" sz="3200" b="1">
                <a:latin typeface="Calibri"/>
                <a:cs typeface="Calibri"/>
              </a:rPr>
              <a:t>Scalable</a:t>
            </a:r>
            <a:endParaRPr lang="en-US" sz="3200"/>
          </a:p>
          <a:p>
            <a:pPr>
              <a:buFont typeface="Arial"/>
              <a:buChar char="•"/>
            </a:pPr>
            <a:r>
              <a:rPr lang="en-US" sz="3200" b="1">
                <a:latin typeface="Calibri"/>
                <a:cs typeface="Calibri"/>
              </a:rPr>
              <a:t>High Performance</a:t>
            </a:r>
            <a:r>
              <a:rPr lang="en-US" sz="3200"/>
              <a:t> </a:t>
            </a:r>
          </a:p>
          <a:p>
            <a:pPr>
              <a:buFont typeface="Arial"/>
              <a:buChar char="•"/>
            </a:pPr>
            <a:r>
              <a:rPr lang="en-US" sz="3200" b="1">
                <a:latin typeface="Calibri"/>
                <a:cs typeface="Calibri"/>
              </a:rPr>
              <a:t>Rich query language</a:t>
            </a:r>
          </a:p>
          <a:p>
            <a:pPr>
              <a:buFont typeface="Arial"/>
              <a:buChar char="•"/>
            </a:pPr>
            <a:r>
              <a:rPr lang="en-US" sz="3200" b="1">
                <a:latin typeface="Calibri"/>
                <a:cs typeface="Calibri"/>
              </a:rPr>
              <a:t>Real-time analytics</a:t>
            </a:r>
            <a:endParaRPr lang="en-US" sz="2400"/>
          </a:p>
          <a:p>
            <a:pPr>
              <a:buFont typeface="Arial"/>
              <a:buChar char="•"/>
            </a:pPr>
            <a:r>
              <a:rPr lang="en-US" sz="3200" b="1">
                <a:latin typeface="Calibri"/>
                <a:cs typeface="Calibri"/>
              </a:rPr>
              <a:t>Open-source</a:t>
            </a:r>
            <a:endParaRPr lang="en-US" sz="3200">
              <a:latin typeface="Calibri"/>
              <a:cs typeface="Calibri"/>
            </a:endParaRPr>
          </a:p>
        </p:txBody>
      </p:sp>
      <p:sp>
        <p:nvSpPr>
          <p:cNvPr id="3" name="Title 2">
            <a:extLst>
              <a:ext uri="{FF2B5EF4-FFF2-40B4-BE49-F238E27FC236}">
                <a16:creationId xmlns:a16="http://schemas.microsoft.com/office/drawing/2014/main" id="{50BE21C4-602E-F928-E70E-6E8495B8CF19}"/>
              </a:ext>
            </a:extLst>
          </p:cNvPr>
          <p:cNvSpPr>
            <a:spLocks noGrp="1"/>
          </p:cNvSpPr>
          <p:nvPr>
            <p:ph type="title"/>
          </p:nvPr>
        </p:nvSpPr>
        <p:spPr>
          <a:xfrm>
            <a:off x="920396" y="239159"/>
            <a:ext cx="7704000" cy="592200"/>
          </a:xfrm>
        </p:spPr>
        <p:txBody>
          <a:bodyPr/>
          <a:lstStyle/>
          <a:p>
            <a:r>
              <a:rPr lang="en-US"/>
              <a:t>MongoDB</a:t>
            </a:r>
          </a:p>
        </p:txBody>
      </p:sp>
    </p:spTree>
    <p:extLst>
      <p:ext uri="{BB962C8B-B14F-4D97-AF65-F5344CB8AC3E}">
        <p14:creationId xmlns:p14="http://schemas.microsoft.com/office/powerpoint/2010/main" val="1387850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BF4D07B-A191-55E9-A219-9B8AE5C55B5F}"/>
              </a:ext>
            </a:extLst>
          </p:cNvPr>
          <p:cNvSpPr>
            <a:spLocks noGrp="1"/>
          </p:cNvSpPr>
          <p:nvPr>
            <p:ph type="subTitle" idx="1"/>
          </p:nvPr>
        </p:nvSpPr>
        <p:spPr>
          <a:xfrm>
            <a:off x="1388386" y="582774"/>
            <a:ext cx="1863884" cy="401089"/>
          </a:xfrm>
        </p:spPr>
        <p:txBody>
          <a:bodyPr/>
          <a:lstStyle/>
          <a:p>
            <a:pPr marL="0" indent="0">
              <a:lnSpc>
                <a:spcPct val="90000"/>
              </a:lnSpc>
              <a:spcBef>
                <a:spcPts val="1000"/>
              </a:spcBef>
            </a:pPr>
            <a:r>
              <a:rPr lang="en-US"/>
              <a:t>MongoDB:</a:t>
            </a:r>
          </a:p>
        </p:txBody>
      </p:sp>
      <p:sp>
        <p:nvSpPr>
          <p:cNvPr id="3" name="Subtitle 2">
            <a:extLst>
              <a:ext uri="{FF2B5EF4-FFF2-40B4-BE49-F238E27FC236}">
                <a16:creationId xmlns:a16="http://schemas.microsoft.com/office/drawing/2014/main" id="{C45364F8-D1B5-6A45-1220-CED3D28B0882}"/>
              </a:ext>
            </a:extLst>
          </p:cNvPr>
          <p:cNvSpPr>
            <a:spLocks noGrp="1"/>
          </p:cNvSpPr>
          <p:nvPr>
            <p:ph type="subTitle" idx="2"/>
          </p:nvPr>
        </p:nvSpPr>
        <p:spPr>
          <a:xfrm>
            <a:off x="1121190" y="1637005"/>
            <a:ext cx="2776800" cy="1318480"/>
          </a:xfrm>
        </p:spPr>
        <p:txBody>
          <a:bodyPr/>
          <a:lstStyle/>
          <a:p>
            <a:pPr marL="285750" indent="-285750" algn="l">
              <a:lnSpc>
                <a:spcPct val="90000"/>
              </a:lnSpc>
              <a:spcBef>
                <a:spcPts val="1000"/>
              </a:spcBef>
              <a:buFont typeface="Wingdings,Sans-Serif"/>
              <a:buChar char="q"/>
            </a:pPr>
            <a:r>
              <a:rPr lang="en-US">
                <a:latin typeface="Calibri"/>
                <a:cs typeface="Calibri"/>
              </a:rPr>
              <a:t>Store all the papers’ original and processed information, whereby the primary key of paper id was used.</a:t>
            </a:r>
            <a:endParaRPr lang="en-US"/>
          </a:p>
        </p:txBody>
      </p:sp>
      <p:sp>
        <p:nvSpPr>
          <p:cNvPr id="4" name="Subtitle 3">
            <a:extLst>
              <a:ext uri="{FF2B5EF4-FFF2-40B4-BE49-F238E27FC236}">
                <a16:creationId xmlns:a16="http://schemas.microsoft.com/office/drawing/2014/main" id="{48CFA8C2-7827-AF26-24A5-D29FC97016CA}"/>
              </a:ext>
            </a:extLst>
          </p:cNvPr>
          <p:cNvSpPr>
            <a:spLocks noGrp="1"/>
          </p:cNvSpPr>
          <p:nvPr>
            <p:ph type="subTitle" idx="3"/>
          </p:nvPr>
        </p:nvSpPr>
        <p:spPr>
          <a:xfrm>
            <a:off x="4978816" y="612462"/>
            <a:ext cx="2249833" cy="371400"/>
          </a:xfrm>
        </p:spPr>
        <p:txBody>
          <a:bodyPr/>
          <a:lstStyle/>
          <a:p>
            <a:pPr marL="0" indent="0" algn="l">
              <a:lnSpc>
                <a:spcPct val="90000"/>
              </a:lnSpc>
              <a:spcBef>
                <a:spcPts val="1000"/>
              </a:spcBef>
            </a:pPr>
            <a:r>
              <a:rPr lang="en-US">
                <a:cs typeface="Calibri"/>
              </a:rPr>
              <a:t>Visualization</a:t>
            </a:r>
            <a:endParaRPr lang="en-US"/>
          </a:p>
        </p:txBody>
      </p:sp>
      <p:sp>
        <p:nvSpPr>
          <p:cNvPr id="5" name="Subtitle 4">
            <a:extLst>
              <a:ext uri="{FF2B5EF4-FFF2-40B4-BE49-F238E27FC236}">
                <a16:creationId xmlns:a16="http://schemas.microsoft.com/office/drawing/2014/main" id="{FF650F18-93EF-F71F-EEA5-B46229E3922A}"/>
              </a:ext>
            </a:extLst>
          </p:cNvPr>
          <p:cNvSpPr>
            <a:spLocks noGrp="1"/>
          </p:cNvSpPr>
          <p:nvPr>
            <p:ph type="subTitle" idx="4"/>
          </p:nvPr>
        </p:nvSpPr>
        <p:spPr>
          <a:xfrm>
            <a:off x="4570602" y="1637005"/>
            <a:ext cx="3452209" cy="1555987"/>
          </a:xfrm>
        </p:spPr>
        <p:txBody>
          <a:bodyPr/>
          <a:lstStyle/>
          <a:p>
            <a:pPr marL="285750" indent="-285750" algn="l">
              <a:lnSpc>
                <a:spcPct val="90000"/>
              </a:lnSpc>
              <a:spcBef>
                <a:spcPts val="1000"/>
              </a:spcBef>
              <a:buFont typeface="Wingdings,Sans-Serif"/>
              <a:buChar char="q"/>
            </a:pPr>
            <a:r>
              <a:rPr lang="en-US">
                <a:latin typeface="Calibri"/>
                <a:cs typeface="Calibri"/>
              </a:rPr>
              <a:t>Users can visualize data in one or multiple dashboards with MongoDB Charts. We created multiple graphs and charts for users to visualize, both on historical and real-time data</a:t>
            </a:r>
            <a:endParaRPr lang="en-US"/>
          </a:p>
        </p:txBody>
      </p:sp>
    </p:spTree>
    <p:extLst>
      <p:ext uri="{BB962C8B-B14F-4D97-AF65-F5344CB8AC3E}">
        <p14:creationId xmlns:p14="http://schemas.microsoft.com/office/powerpoint/2010/main" val="52697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4" name="Google Shape;864;p33"/>
          <p:cNvSpPr txBox="1">
            <a:spLocks noGrp="1"/>
          </p:cNvSpPr>
          <p:nvPr>
            <p:ph type="title"/>
          </p:nvPr>
        </p:nvSpPr>
        <p:spPr>
          <a:xfrm>
            <a:off x="2249740" y="361051"/>
            <a:ext cx="4732500" cy="4722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a:t>DATASET</a:t>
            </a:r>
            <a:endParaRPr lang="en-US"/>
          </a:p>
        </p:txBody>
      </p:sp>
      <p:pic>
        <p:nvPicPr>
          <p:cNvPr id="4" name="Picture 4">
            <a:extLst>
              <a:ext uri="{FF2B5EF4-FFF2-40B4-BE49-F238E27FC236}">
                <a16:creationId xmlns:a16="http://schemas.microsoft.com/office/drawing/2014/main" id="{C64571C0-2E6C-5CDA-D70C-08FF841EB135}"/>
              </a:ext>
            </a:extLst>
          </p:cNvPr>
          <p:cNvPicPr>
            <a:picLocks noChangeAspect="1"/>
          </p:cNvPicPr>
          <p:nvPr/>
        </p:nvPicPr>
        <p:blipFill>
          <a:blip r:embed="rId3"/>
          <a:stretch>
            <a:fillRect/>
          </a:stretch>
        </p:blipFill>
        <p:spPr>
          <a:xfrm>
            <a:off x="394855" y="1303724"/>
            <a:ext cx="8435933" cy="25360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66A540-F8D5-B483-7F46-D9A72501B62A}"/>
              </a:ext>
            </a:extLst>
          </p:cNvPr>
          <p:cNvSpPr>
            <a:spLocks noGrp="1"/>
          </p:cNvSpPr>
          <p:nvPr>
            <p:ph type="title"/>
          </p:nvPr>
        </p:nvSpPr>
        <p:spPr>
          <a:xfrm>
            <a:off x="803521" y="1678832"/>
            <a:ext cx="4732500" cy="1785907"/>
          </a:xfrm>
        </p:spPr>
        <p:txBody>
          <a:bodyPr/>
          <a:lstStyle/>
          <a:p>
            <a:pPr algn="ctr"/>
            <a:r>
              <a:rPr lang="en-US"/>
              <a:t>Visualization – MongoDB Charts </a:t>
            </a:r>
          </a:p>
        </p:txBody>
      </p:sp>
    </p:spTree>
    <p:extLst>
      <p:ext uri="{BB962C8B-B14F-4D97-AF65-F5344CB8AC3E}">
        <p14:creationId xmlns:p14="http://schemas.microsoft.com/office/powerpoint/2010/main" val="2197726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9F1E4E0-DD01-FA3D-6FB7-5B93DA02ACB1}"/>
              </a:ext>
            </a:extLst>
          </p:cNvPr>
          <p:cNvSpPr>
            <a:spLocks noGrp="1"/>
          </p:cNvSpPr>
          <p:nvPr>
            <p:ph type="subTitle" idx="1"/>
          </p:nvPr>
        </p:nvSpPr>
        <p:spPr/>
        <p:txBody>
          <a:bodyPr/>
          <a:lstStyle/>
          <a:p>
            <a:pPr marL="285750" indent="-285750">
              <a:lnSpc>
                <a:spcPct val="90000"/>
              </a:lnSpc>
              <a:spcBef>
                <a:spcPts val="1000"/>
              </a:spcBef>
              <a:buFont typeface="Arial"/>
              <a:buChar char="•"/>
            </a:pPr>
            <a:r>
              <a:rPr lang="en-US">
                <a:latin typeface="Calibri"/>
                <a:cs typeface="Calibri"/>
              </a:rPr>
              <a:t> [1] </a:t>
            </a:r>
            <a:r>
              <a:rPr lang="en-US" err="1">
                <a:latin typeface="Calibri"/>
                <a:cs typeface="Calibri"/>
              </a:rPr>
              <a:t>arXiv</a:t>
            </a:r>
            <a:r>
              <a:rPr lang="en-US">
                <a:latin typeface="Calibri"/>
                <a:cs typeface="Calibri"/>
              </a:rPr>
              <a:t>. </a:t>
            </a:r>
            <a:r>
              <a:rPr lang="en-US" err="1">
                <a:latin typeface="Calibri"/>
                <a:cs typeface="Calibri"/>
              </a:rPr>
              <a:t>arXiv</a:t>
            </a:r>
            <a:r>
              <a:rPr lang="en-US">
                <a:latin typeface="Calibri"/>
                <a:cs typeface="Calibri"/>
              </a:rPr>
              <a:t> API Access. </a:t>
            </a:r>
            <a:r>
              <a:rPr lang="en-US" err="1">
                <a:latin typeface="Calibri"/>
                <a:cs typeface="Calibri"/>
              </a:rPr>
              <a:t>url</a:t>
            </a:r>
            <a:r>
              <a:rPr lang="en-US">
                <a:latin typeface="Calibri"/>
                <a:cs typeface="Calibri"/>
              </a:rPr>
              <a:t>: </a:t>
            </a:r>
            <a:r>
              <a:rPr lang="en-US">
                <a:latin typeface="Calibri"/>
                <a:cs typeface="Calibri"/>
                <a:hlinkClick r:id="rId2"/>
              </a:rPr>
              <a:t>https://arxiv.org/help/api/</a:t>
            </a:r>
            <a:r>
              <a:rPr lang="en-US">
                <a:latin typeface="Calibri"/>
                <a:cs typeface="Calibri"/>
              </a:rPr>
              <a:t>.</a:t>
            </a:r>
            <a:endParaRPr lang="en-US"/>
          </a:p>
          <a:p>
            <a:endParaRPr lang="en-US">
              <a:latin typeface="Calibri"/>
              <a:cs typeface="Calibri"/>
            </a:endParaRPr>
          </a:p>
        </p:txBody>
      </p:sp>
      <p:sp>
        <p:nvSpPr>
          <p:cNvPr id="3" name="Title 2">
            <a:extLst>
              <a:ext uri="{FF2B5EF4-FFF2-40B4-BE49-F238E27FC236}">
                <a16:creationId xmlns:a16="http://schemas.microsoft.com/office/drawing/2014/main" id="{88CC7BBD-2526-76B9-A1AD-C16422C3E63E}"/>
              </a:ext>
            </a:extLst>
          </p:cNvPr>
          <p:cNvSpPr>
            <a:spLocks noGrp="1"/>
          </p:cNvSpPr>
          <p:nvPr>
            <p:ph type="title"/>
          </p:nvPr>
        </p:nvSpPr>
        <p:spPr/>
        <p:txBody>
          <a:bodyPr/>
          <a:lstStyle/>
          <a:p>
            <a:r>
              <a:rPr lang="en-US" sz="3200"/>
              <a:t>REFERENCES:</a:t>
            </a:r>
          </a:p>
        </p:txBody>
      </p:sp>
    </p:spTree>
    <p:extLst>
      <p:ext uri="{BB962C8B-B14F-4D97-AF65-F5344CB8AC3E}">
        <p14:creationId xmlns:p14="http://schemas.microsoft.com/office/powerpoint/2010/main" val="1061121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46"/>
          <p:cNvSpPr txBox="1">
            <a:spLocks noGrp="1"/>
          </p:cNvSpPr>
          <p:nvPr>
            <p:ph type="title"/>
          </p:nvPr>
        </p:nvSpPr>
        <p:spPr>
          <a:xfrm>
            <a:off x="1269150" y="1483990"/>
            <a:ext cx="6605700" cy="2221800"/>
          </a:xfrm>
          <a:prstGeom prst="rect">
            <a:avLst/>
          </a:prstGeom>
        </p:spPr>
        <p:txBody>
          <a:bodyPr spcFirstLastPara="1" wrap="square" lIns="91425" tIns="91425" rIns="91425" bIns="91425" anchor="ctr" anchorCtr="0">
            <a:noAutofit/>
          </a:bodyPr>
          <a:lstStyle/>
          <a:p>
            <a:r>
              <a:rPr lang="en"/>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34"/>
          <p:cNvSpPr/>
          <p:nvPr/>
        </p:nvSpPr>
        <p:spPr>
          <a:xfrm>
            <a:off x="2792291" y="313095"/>
            <a:ext cx="3553538" cy="1312073"/>
          </a:xfrm>
          <a:prstGeom prst="rect">
            <a:avLst/>
          </a:prstGeom>
          <a:noFill/>
          <a:ln w="1905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txBox="1">
            <a:spLocks noGrp="1"/>
          </p:cNvSpPr>
          <p:nvPr>
            <p:ph type="title"/>
          </p:nvPr>
        </p:nvSpPr>
        <p:spPr>
          <a:xfrm>
            <a:off x="2788541" y="193997"/>
            <a:ext cx="3435449" cy="1561398"/>
          </a:xfrm>
          <a:prstGeom prst="rect">
            <a:avLst/>
          </a:prstGeom>
        </p:spPr>
        <p:txBody>
          <a:bodyPr spcFirstLastPara="1" wrap="square" lIns="91425" tIns="91425" rIns="91425" bIns="91425" anchor="ctr" anchorCtr="0">
            <a:noAutofit/>
          </a:bodyPr>
          <a:lstStyle/>
          <a:p>
            <a:pPr algn="ctr"/>
            <a:r>
              <a:rPr lang="en-US">
                <a:solidFill>
                  <a:schemeClr val="bg1"/>
                </a:solidFill>
                <a:cs typeface="Calibri Light"/>
              </a:rPr>
              <a:t>What is streaming?</a:t>
            </a:r>
            <a:endParaRPr lang="en">
              <a:solidFill>
                <a:schemeClr val="bg1"/>
              </a:solidFill>
            </a:endParaRPr>
          </a:p>
        </p:txBody>
      </p:sp>
      <p:grpSp>
        <p:nvGrpSpPr>
          <p:cNvPr id="873" name="Google Shape;873;p34"/>
          <p:cNvGrpSpPr/>
          <p:nvPr/>
        </p:nvGrpSpPr>
        <p:grpSpPr>
          <a:xfrm>
            <a:off x="935832" y="4262691"/>
            <a:ext cx="3293462" cy="92817"/>
            <a:chOff x="819025" y="3822075"/>
            <a:chExt cx="891450" cy="25125"/>
          </a:xfrm>
        </p:grpSpPr>
        <p:sp>
          <p:nvSpPr>
            <p:cNvPr id="874" name="Google Shape;874;p34"/>
            <p:cNvSpPr/>
            <p:nvPr/>
          </p:nvSpPr>
          <p:spPr>
            <a:xfrm>
              <a:off x="819025" y="3822375"/>
              <a:ext cx="891450" cy="24825"/>
            </a:xfrm>
            <a:custGeom>
              <a:avLst/>
              <a:gdLst/>
              <a:ahLst/>
              <a:cxnLst/>
              <a:rect l="l" t="t" r="r" b="b"/>
              <a:pathLst>
                <a:path w="35658" h="993" extrusionOk="0">
                  <a:moveTo>
                    <a:pt x="12093" y="0"/>
                  </a:moveTo>
                  <a:lnTo>
                    <a:pt x="11244" y="849"/>
                  </a:lnTo>
                  <a:lnTo>
                    <a:pt x="0" y="849"/>
                  </a:lnTo>
                  <a:lnTo>
                    <a:pt x="0" y="993"/>
                  </a:lnTo>
                  <a:lnTo>
                    <a:pt x="11304" y="993"/>
                  </a:lnTo>
                  <a:lnTo>
                    <a:pt x="12153" y="144"/>
                  </a:lnTo>
                  <a:lnTo>
                    <a:pt x="35658" y="144"/>
                  </a:lnTo>
                  <a:lnTo>
                    <a:pt x="35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1235525" y="3823575"/>
              <a:ext cx="134825" cy="14025"/>
            </a:xfrm>
            <a:custGeom>
              <a:avLst/>
              <a:gdLst/>
              <a:ahLst/>
              <a:cxnLst/>
              <a:rect l="l" t="t" r="r" b="b"/>
              <a:pathLst>
                <a:path w="5393" h="561" extrusionOk="0">
                  <a:moveTo>
                    <a:pt x="5348" y="0"/>
                  </a:moveTo>
                  <a:lnTo>
                    <a:pt x="4852" y="497"/>
                  </a:lnTo>
                  <a:lnTo>
                    <a:pt x="509" y="497"/>
                  </a:lnTo>
                  <a:lnTo>
                    <a:pt x="44" y="32"/>
                  </a:lnTo>
                  <a:lnTo>
                    <a:pt x="0" y="80"/>
                  </a:lnTo>
                  <a:lnTo>
                    <a:pt x="481" y="561"/>
                  </a:lnTo>
                  <a:lnTo>
                    <a:pt x="4876" y="561"/>
                  </a:lnTo>
                  <a:lnTo>
                    <a:pt x="5392" y="48"/>
                  </a:lnTo>
                  <a:lnTo>
                    <a:pt x="5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1027875" y="3822075"/>
              <a:ext cx="23125" cy="13525"/>
            </a:xfrm>
            <a:custGeom>
              <a:avLst/>
              <a:gdLst/>
              <a:ahLst/>
              <a:cxnLst/>
              <a:rect l="l" t="t" r="r" b="b"/>
              <a:pathLst>
                <a:path w="925" h="541" extrusionOk="0">
                  <a:moveTo>
                    <a:pt x="609" y="0"/>
                  </a:moveTo>
                  <a:lnTo>
                    <a:pt x="0"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1042475" y="3822075"/>
              <a:ext cx="23150" cy="13525"/>
            </a:xfrm>
            <a:custGeom>
              <a:avLst/>
              <a:gdLst/>
              <a:ahLst/>
              <a:cxnLst/>
              <a:rect l="l" t="t" r="r" b="b"/>
              <a:pathLst>
                <a:path w="926" h="541" extrusionOk="0">
                  <a:moveTo>
                    <a:pt x="609" y="0"/>
                  </a:moveTo>
                  <a:lnTo>
                    <a:pt x="1"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1057100" y="3822075"/>
              <a:ext cx="23125" cy="13525"/>
            </a:xfrm>
            <a:custGeom>
              <a:avLst/>
              <a:gdLst/>
              <a:ahLst/>
              <a:cxnLst/>
              <a:rect l="l" t="t" r="r" b="b"/>
              <a:pathLst>
                <a:path w="925" h="541" extrusionOk="0">
                  <a:moveTo>
                    <a:pt x="609" y="0"/>
                  </a:moveTo>
                  <a:lnTo>
                    <a:pt x="0" y="541"/>
                  </a:lnTo>
                  <a:lnTo>
                    <a:pt x="316"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1071700" y="3822075"/>
              <a:ext cx="23150" cy="13525"/>
            </a:xfrm>
            <a:custGeom>
              <a:avLst/>
              <a:gdLst/>
              <a:ahLst/>
              <a:cxnLst/>
              <a:rect l="l" t="t" r="r" b="b"/>
              <a:pathLst>
                <a:path w="926" h="541" extrusionOk="0">
                  <a:moveTo>
                    <a:pt x="605" y="0"/>
                  </a:moveTo>
                  <a:lnTo>
                    <a:pt x="1" y="541"/>
                  </a:lnTo>
                  <a:lnTo>
                    <a:pt x="317"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1086300" y="3822075"/>
              <a:ext cx="23150" cy="13525"/>
            </a:xfrm>
            <a:custGeom>
              <a:avLst/>
              <a:gdLst/>
              <a:ahLst/>
              <a:cxnLst/>
              <a:rect l="l" t="t" r="r" b="b"/>
              <a:pathLst>
                <a:path w="926" h="541" extrusionOk="0">
                  <a:moveTo>
                    <a:pt x="605" y="0"/>
                  </a:moveTo>
                  <a:lnTo>
                    <a:pt x="1" y="541"/>
                  </a:lnTo>
                  <a:lnTo>
                    <a:pt x="317" y="541"/>
                  </a:lnTo>
                  <a:lnTo>
                    <a:pt x="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44E9E6A-C0AB-9C25-D543-1E2BB2147BFE}"/>
              </a:ext>
            </a:extLst>
          </p:cNvPr>
          <p:cNvSpPr txBox="1"/>
          <p:nvPr/>
        </p:nvSpPr>
        <p:spPr>
          <a:xfrm>
            <a:off x="547777" y="1987310"/>
            <a:ext cx="75200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800">
                <a:solidFill>
                  <a:schemeClr val="bg1"/>
                </a:solidFill>
                <a:latin typeface="Söhne"/>
              </a:rPr>
              <a:t>Streaming data is data that is generated and made available in near real-time, typically measured in milliseconds or seconds. Streaming data is a flow of data that can be collected and processed simultaneously rather than waiting to complete the collection process and then analyzing it.</a:t>
            </a:r>
            <a:endParaRPr lang="en-US" sz="18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889363" y="267629"/>
            <a:ext cx="7704000" cy="592200"/>
          </a:xfrm>
          <a:prstGeom prst="rect">
            <a:avLst/>
          </a:prstGeom>
        </p:spPr>
        <p:txBody>
          <a:bodyPr spcFirstLastPara="1" wrap="square" lIns="91425" tIns="91425" rIns="91425" bIns="91425" anchor="t" anchorCtr="0">
            <a:noAutofit/>
          </a:bodyPr>
          <a:lstStyle/>
          <a:p>
            <a:r>
              <a:rPr lang="en-US">
                <a:solidFill>
                  <a:schemeClr val="bg1"/>
                </a:solidFill>
                <a:cs typeface="Calibri Light"/>
              </a:rPr>
              <a:t>Our Data Pipeline</a:t>
            </a:r>
            <a:endParaRPr lang="en-US">
              <a:solidFill>
                <a:schemeClr val="bg1"/>
              </a:solidFill>
            </a:endParaRPr>
          </a:p>
        </p:txBody>
      </p:sp>
      <p:pic>
        <p:nvPicPr>
          <p:cNvPr id="2" name="Picture 2" descr="Diagram&#10;&#10;Description automatically generated">
            <a:extLst>
              <a:ext uri="{FF2B5EF4-FFF2-40B4-BE49-F238E27FC236}">
                <a16:creationId xmlns:a16="http://schemas.microsoft.com/office/drawing/2014/main" id="{E37FA99B-BF6F-4A3B-1673-1827A06A2EC5}"/>
              </a:ext>
            </a:extLst>
          </p:cNvPr>
          <p:cNvPicPr>
            <a:picLocks noChangeAspect="1"/>
          </p:cNvPicPr>
          <p:nvPr/>
        </p:nvPicPr>
        <p:blipFill>
          <a:blip r:embed="rId3"/>
          <a:stretch>
            <a:fillRect/>
          </a:stretch>
        </p:blipFill>
        <p:spPr>
          <a:xfrm>
            <a:off x="977900" y="1035571"/>
            <a:ext cx="7180263" cy="35089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60D705-3527-4B78-8708-69BD4B0D83AF}"/>
              </a:ext>
            </a:extLst>
          </p:cNvPr>
          <p:cNvSpPr>
            <a:spLocks noGrp="1"/>
          </p:cNvSpPr>
          <p:nvPr>
            <p:ph type="title"/>
          </p:nvPr>
        </p:nvSpPr>
        <p:spPr/>
        <p:txBody>
          <a:bodyPr/>
          <a:lstStyle/>
          <a:p>
            <a:r>
              <a:rPr lang="en-US"/>
              <a:t>ArXiv API </a:t>
            </a:r>
          </a:p>
        </p:txBody>
      </p:sp>
      <p:pic>
        <p:nvPicPr>
          <p:cNvPr id="4" name="Picture 3">
            <a:extLst>
              <a:ext uri="{FF2B5EF4-FFF2-40B4-BE49-F238E27FC236}">
                <a16:creationId xmlns:a16="http://schemas.microsoft.com/office/drawing/2014/main" id="{E68731F5-E82C-4742-89F2-C48048FCB1A6}"/>
              </a:ext>
            </a:extLst>
          </p:cNvPr>
          <p:cNvPicPr>
            <a:picLocks noChangeAspect="1"/>
          </p:cNvPicPr>
          <p:nvPr/>
        </p:nvPicPr>
        <p:blipFill>
          <a:blip r:embed="rId2"/>
          <a:stretch>
            <a:fillRect/>
          </a:stretch>
        </p:blipFill>
        <p:spPr>
          <a:xfrm>
            <a:off x="958888" y="3334890"/>
            <a:ext cx="7180692" cy="938109"/>
          </a:xfrm>
          <a:prstGeom prst="rect">
            <a:avLst/>
          </a:prstGeom>
        </p:spPr>
      </p:pic>
      <p:sp>
        <p:nvSpPr>
          <p:cNvPr id="6" name="TextBox 1">
            <a:extLst>
              <a:ext uri="{FF2B5EF4-FFF2-40B4-BE49-F238E27FC236}">
                <a16:creationId xmlns:a16="http://schemas.microsoft.com/office/drawing/2014/main" id="{A134A88E-AF27-7F3E-107D-A9A569D419ED}"/>
              </a:ext>
            </a:extLst>
          </p:cNvPr>
          <p:cNvSpPr txBox="1"/>
          <p:nvPr/>
        </p:nvSpPr>
        <p:spPr>
          <a:xfrm>
            <a:off x="923853" y="2721126"/>
            <a:ext cx="529430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lt1"/>
                </a:solidFill>
                <a:latin typeface="Orbitron"/>
                <a:ea typeface="Roboto"/>
                <a:cs typeface="Roboto"/>
                <a:sym typeface="Roboto"/>
              </a:rPr>
              <a:t>-&gt; calling the API via HTTP - Python</a:t>
            </a:r>
          </a:p>
        </p:txBody>
      </p:sp>
      <p:sp>
        <p:nvSpPr>
          <p:cNvPr id="7" name="TextBox 6">
            <a:extLst>
              <a:ext uri="{FF2B5EF4-FFF2-40B4-BE49-F238E27FC236}">
                <a16:creationId xmlns:a16="http://schemas.microsoft.com/office/drawing/2014/main" id="{36C17B1A-E28C-C46A-4F88-B89FE06E2595}"/>
              </a:ext>
            </a:extLst>
          </p:cNvPr>
          <p:cNvSpPr txBox="1"/>
          <p:nvPr/>
        </p:nvSpPr>
        <p:spPr>
          <a:xfrm>
            <a:off x="958933" y="1400547"/>
            <a:ext cx="721871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r>
              <a:rPr lang="en-US" sz="1600">
                <a:solidFill>
                  <a:schemeClr val="lt1"/>
                </a:solidFill>
                <a:latin typeface="Roboto"/>
                <a:ea typeface="Roboto"/>
                <a:cs typeface="Roboto"/>
                <a:sym typeface="Roboto"/>
              </a:rPr>
              <a:t>The data source of this project is retrieved from </a:t>
            </a:r>
            <a:r>
              <a:rPr lang="en-US" sz="1600" err="1">
                <a:solidFill>
                  <a:schemeClr val="lt1"/>
                </a:solidFill>
                <a:latin typeface="Roboto"/>
                <a:ea typeface="Roboto"/>
                <a:cs typeface="Roboto"/>
                <a:sym typeface="Roboto"/>
              </a:rPr>
              <a:t>arXiv</a:t>
            </a:r>
            <a:r>
              <a:rPr lang="en-US" sz="1600">
                <a:solidFill>
                  <a:schemeClr val="lt1"/>
                </a:solidFill>
                <a:latin typeface="Roboto"/>
                <a:ea typeface="Roboto"/>
                <a:cs typeface="Roboto"/>
                <a:sym typeface="Roboto"/>
              </a:rPr>
              <a:t> API. It offers programmatic access to all the papers on arXiv.org and contains information related to each paper such as its title, authors, summary, etc.​</a:t>
            </a:r>
          </a:p>
        </p:txBody>
      </p:sp>
    </p:spTree>
    <p:extLst>
      <p:ext uri="{BB962C8B-B14F-4D97-AF65-F5344CB8AC3E}">
        <p14:creationId xmlns:p14="http://schemas.microsoft.com/office/powerpoint/2010/main" val="257070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6440D-F380-8F86-1A95-224BEA294491}"/>
              </a:ext>
            </a:extLst>
          </p:cNvPr>
          <p:cNvSpPr>
            <a:spLocks noGrp="1"/>
          </p:cNvSpPr>
          <p:nvPr>
            <p:ph type="title"/>
          </p:nvPr>
        </p:nvSpPr>
        <p:spPr/>
        <p:txBody>
          <a:bodyPr/>
          <a:lstStyle/>
          <a:p>
            <a:r>
              <a:rPr lang="en-US"/>
              <a:t>Query Interface</a:t>
            </a:r>
          </a:p>
          <a:p>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321E5FB5-0FF8-7353-5D11-867D0E0B07A7}"/>
              </a:ext>
            </a:extLst>
          </p:cNvPr>
          <p:cNvPicPr>
            <a:picLocks noChangeAspect="1"/>
          </p:cNvPicPr>
          <p:nvPr/>
        </p:nvPicPr>
        <p:blipFill rotWithShape="1">
          <a:blip r:embed="rId2"/>
          <a:srcRect l="2160" t="-1010" r="216" b="1515"/>
          <a:stretch/>
        </p:blipFill>
        <p:spPr>
          <a:xfrm>
            <a:off x="-3508" y="1971527"/>
            <a:ext cx="3361248" cy="1459913"/>
          </a:xfrm>
          <a:prstGeom prst="rect">
            <a:avLst/>
          </a:prstGeom>
        </p:spPr>
      </p:pic>
      <p:pic>
        <p:nvPicPr>
          <p:cNvPr id="6" name="Picture 6">
            <a:extLst>
              <a:ext uri="{FF2B5EF4-FFF2-40B4-BE49-F238E27FC236}">
                <a16:creationId xmlns:a16="http://schemas.microsoft.com/office/drawing/2014/main" id="{1705C6FD-E3E0-28CB-95E1-81B49292A581}"/>
              </a:ext>
            </a:extLst>
          </p:cNvPr>
          <p:cNvPicPr>
            <a:picLocks noChangeAspect="1"/>
          </p:cNvPicPr>
          <p:nvPr/>
        </p:nvPicPr>
        <p:blipFill rotWithShape="1">
          <a:blip r:embed="rId3"/>
          <a:srcRect r="3410" b="331"/>
          <a:stretch/>
        </p:blipFill>
        <p:spPr>
          <a:xfrm>
            <a:off x="3267911" y="1970152"/>
            <a:ext cx="6135229" cy="1461568"/>
          </a:xfrm>
          <a:prstGeom prst="rect">
            <a:avLst/>
          </a:prstGeom>
        </p:spPr>
      </p:pic>
    </p:spTree>
    <p:extLst>
      <p:ext uri="{BB962C8B-B14F-4D97-AF65-F5344CB8AC3E}">
        <p14:creationId xmlns:p14="http://schemas.microsoft.com/office/powerpoint/2010/main" val="337524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F9E8DD-B909-2C65-4E9B-E17DBCE0F361}"/>
              </a:ext>
            </a:extLst>
          </p:cNvPr>
          <p:cNvSpPr>
            <a:spLocks noGrp="1"/>
          </p:cNvSpPr>
          <p:nvPr>
            <p:ph type="title"/>
          </p:nvPr>
        </p:nvSpPr>
        <p:spPr>
          <a:xfrm>
            <a:off x="720000" y="104923"/>
            <a:ext cx="7704000" cy="592200"/>
          </a:xfrm>
        </p:spPr>
        <p:txBody>
          <a:bodyPr/>
          <a:lstStyle/>
          <a:p>
            <a:r>
              <a:rPr lang="en-US"/>
              <a:t>KAFKA</a:t>
            </a:r>
          </a:p>
        </p:txBody>
      </p:sp>
      <p:pic>
        <p:nvPicPr>
          <p:cNvPr id="4" name="Picture 4">
            <a:extLst>
              <a:ext uri="{FF2B5EF4-FFF2-40B4-BE49-F238E27FC236}">
                <a16:creationId xmlns:a16="http://schemas.microsoft.com/office/drawing/2014/main" id="{92AC4B29-9A07-A642-BE09-917586BFC45D}"/>
              </a:ext>
            </a:extLst>
          </p:cNvPr>
          <p:cNvPicPr>
            <a:picLocks noChangeAspect="1"/>
          </p:cNvPicPr>
          <p:nvPr/>
        </p:nvPicPr>
        <p:blipFill rotWithShape="1">
          <a:blip r:embed="rId2"/>
          <a:srcRect l="4027" t="5215" r="4698" b="4563"/>
          <a:stretch/>
        </p:blipFill>
        <p:spPr>
          <a:xfrm>
            <a:off x="816079" y="730120"/>
            <a:ext cx="7518323" cy="4248992"/>
          </a:xfrm>
          <a:prstGeom prst="rect">
            <a:avLst/>
          </a:prstGeom>
        </p:spPr>
      </p:pic>
    </p:spTree>
    <p:extLst>
      <p:ext uri="{BB962C8B-B14F-4D97-AF65-F5344CB8AC3E}">
        <p14:creationId xmlns:p14="http://schemas.microsoft.com/office/powerpoint/2010/main" val="352974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2E279C-3816-8AA6-B653-6F66A8327196}"/>
              </a:ext>
            </a:extLst>
          </p:cNvPr>
          <p:cNvSpPr>
            <a:spLocks noGrp="1"/>
          </p:cNvSpPr>
          <p:nvPr>
            <p:ph type="title"/>
          </p:nvPr>
        </p:nvSpPr>
        <p:spPr/>
        <p:txBody>
          <a:bodyPr/>
          <a:lstStyle/>
          <a:p>
            <a:r>
              <a:rPr lang="en-US"/>
              <a:t>TOPIC </a:t>
            </a:r>
          </a:p>
        </p:txBody>
      </p:sp>
      <p:sp>
        <p:nvSpPr>
          <p:cNvPr id="5" name="TextBox 4">
            <a:extLst>
              <a:ext uri="{FF2B5EF4-FFF2-40B4-BE49-F238E27FC236}">
                <a16:creationId xmlns:a16="http://schemas.microsoft.com/office/drawing/2014/main" id="{360717EA-4986-6A49-AB14-73A782EA9F83}"/>
              </a:ext>
            </a:extLst>
          </p:cNvPr>
          <p:cNvSpPr txBox="1"/>
          <p:nvPr/>
        </p:nvSpPr>
        <p:spPr>
          <a:xfrm>
            <a:off x="2959447" y="1157338"/>
            <a:ext cx="3219118" cy="18933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600">
                <a:solidFill>
                  <a:schemeClr val="lt1"/>
                </a:solidFill>
                <a:latin typeface="Roboto"/>
                <a:ea typeface="Roboto"/>
                <a:cs typeface="Roboto"/>
              </a:rPr>
              <a:t>A topic is identified by its name. </a:t>
            </a:r>
            <a:endParaRPr lang="en-US">
              <a:solidFill>
                <a:schemeClr val="lt1"/>
              </a:solidFill>
            </a:endParaRPr>
          </a:p>
          <a:p>
            <a:pPr algn="just">
              <a:lnSpc>
                <a:spcPct val="150000"/>
              </a:lnSpc>
            </a:pPr>
            <a:endParaRPr lang="en-US" sz="1600">
              <a:solidFill>
                <a:schemeClr val="lt1"/>
              </a:solidFill>
              <a:latin typeface="Roboto"/>
              <a:ea typeface="Roboto"/>
              <a:cs typeface="Roboto"/>
            </a:endParaRPr>
          </a:p>
          <a:p>
            <a:pPr algn="just">
              <a:lnSpc>
                <a:spcPct val="150000"/>
              </a:lnSpc>
            </a:pPr>
            <a:endParaRPr lang="en-US" sz="1600">
              <a:solidFill>
                <a:schemeClr val="lt1"/>
              </a:solidFill>
              <a:latin typeface="Roboto"/>
              <a:ea typeface="Roboto"/>
              <a:cs typeface="Roboto"/>
            </a:endParaRPr>
          </a:p>
          <a:p>
            <a:pPr>
              <a:lnSpc>
                <a:spcPct val="150000"/>
              </a:lnSpc>
            </a:pPr>
            <a:endParaRPr lang="en-US" sz="1600">
              <a:solidFill>
                <a:schemeClr val="lt1"/>
              </a:solidFill>
              <a:latin typeface="Roboto"/>
              <a:ea typeface="Roboto"/>
              <a:cs typeface="Roboto"/>
            </a:endParaRPr>
          </a:p>
          <a:p>
            <a:pPr>
              <a:lnSpc>
                <a:spcPct val="150000"/>
              </a:lnSpc>
            </a:pPr>
            <a:endParaRPr lang="en-US" sz="1600"/>
          </a:p>
        </p:txBody>
      </p:sp>
      <p:pic>
        <p:nvPicPr>
          <p:cNvPr id="2" name="Picture 6" descr="Diagram&#10;&#10;Description automatically generated">
            <a:extLst>
              <a:ext uri="{FF2B5EF4-FFF2-40B4-BE49-F238E27FC236}">
                <a16:creationId xmlns:a16="http://schemas.microsoft.com/office/drawing/2014/main" id="{426E7831-1E0E-6709-DE3F-AF57BDAEDC04}"/>
              </a:ext>
            </a:extLst>
          </p:cNvPr>
          <p:cNvPicPr>
            <a:picLocks noChangeAspect="1"/>
          </p:cNvPicPr>
          <p:nvPr/>
        </p:nvPicPr>
        <p:blipFill rotWithShape="1">
          <a:blip r:embed="rId2"/>
          <a:srcRect l="4336" t="3936" r="-271" b="10480"/>
          <a:stretch/>
        </p:blipFill>
        <p:spPr>
          <a:xfrm>
            <a:off x="3326068" y="2061305"/>
            <a:ext cx="2438716" cy="2301057"/>
          </a:xfrm>
          <a:prstGeom prst="rect">
            <a:avLst/>
          </a:prstGeom>
        </p:spPr>
      </p:pic>
    </p:spTree>
    <p:extLst>
      <p:ext uri="{BB962C8B-B14F-4D97-AF65-F5344CB8AC3E}">
        <p14:creationId xmlns:p14="http://schemas.microsoft.com/office/powerpoint/2010/main" val="418822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779D21-BA84-92E3-6029-BC729C18AEE6}"/>
              </a:ext>
            </a:extLst>
          </p:cNvPr>
          <p:cNvSpPr>
            <a:spLocks noGrp="1"/>
          </p:cNvSpPr>
          <p:nvPr>
            <p:ph type="body" idx="1"/>
          </p:nvPr>
        </p:nvSpPr>
        <p:spPr>
          <a:xfrm>
            <a:off x="505076" y="1675081"/>
            <a:ext cx="7704000" cy="3509700"/>
          </a:xfrm>
        </p:spPr>
        <p:txBody>
          <a:bodyPr/>
          <a:lstStyle/>
          <a:p>
            <a:pPr marL="0" indent="0">
              <a:buNone/>
            </a:pPr>
            <a:r>
              <a:rPr lang="en-US" sz="2000" kern="1200"/>
              <a:t>After starting the  </a:t>
            </a:r>
            <a:r>
              <a:rPr lang="en-US" sz="2000" b="1" kern="1200"/>
              <a:t>zookeeper  </a:t>
            </a:r>
            <a:r>
              <a:rPr lang="en-US" sz="2000" kern="1200"/>
              <a:t>server and  </a:t>
            </a:r>
            <a:r>
              <a:rPr lang="en-US" sz="2000" b="1" kern="1200" err="1"/>
              <a:t>kafka</a:t>
            </a:r>
            <a:r>
              <a:rPr lang="en-US" sz="2000" b="1" kern="1200"/>
              <a:t>  </a:t>
            </a:r>
            <a:r>
              <a:rPr lang="en-US" sz="2000" kern="1200"/>
              <a:t>server, it's time for us to create the aforementioned topics.</a:t>
            </a:r>
            <a:endParaRPr lang="en-US" sz="2000"/>
          </a:p>
          <a:p>
            <a:pPr marL="0" indent="0">
              <a:buNone/>
            </a:pPr>
            <a:endParaRPr lang="en-US" sz="1800"/>
          </a:p>
          <a:p>
            <a:pPr marL="0" indent="0">
              <a:buNone/>
            </a:pPr>
            <a:r>
              <a:rPr lang="en-US" sz="1800" b="1">
                <a:latin typeface="Courier New"/>
              </a:rPr>
              <a:t>kafka-topics.sh --create –bootstrap-server localhost:9092 --replication-factor 1 --partitions 1 --topic </a:t>
            </a:r>
            <a:r>
              <a:rPr lang="en-US" sz="1800" b="1" err="1">
                <a:latin typeface="Courier New"/>
              </a:rPr>
              <a:t>arXiv</a:t>
            </a:r>
            <a:endParaRPr lang="en-US" sz="1800" b="1">
              <a:latin typeface="Courier New"/>
            </a:endParaRPr>
          </a:p>
          <a:p>
            <a:pPr marL="0" indent="0">
              <a:buNone/>
            </a:pPr>
            <a:endParaRPr lang="en-US" sz="1800" b="1">
              <a:latin typeface="Courier New"/>
            </a:endParaRPr>
          </a:p>
          <a:p>
            <a:pPr marL="0" indent="0">
              <a:buNone/>
            </a:pPr>
            <a:endParaRPr lang="en-US" sz="1800"/>
          </a:p>
          <a:p>
            <a:pPr marL="0" indent="0">
              <a:buNone/>
            </a:pPr>
            <a:r>
              <a:rPr lang="en-US" sz="1800" b="1">
                <a:latin typeface="Courier New"/>
                <a:cs typeface="Courier New"/>
              </a:rPr>
              <a:t>kafka-topics.sh --create –bootstrap-server localhost:9092 --replication-factor 1 --partitions 1 --topic real_time_arXiv</a:t>
            </a:r>
            <a:endParaRPr lang="en-US"/>
          </a:p>
          <a:p>
            <a:pPr marL="0" indent="0">
              <a:buClr>
                <a:srgbClr val="FC2E12"/>
              </a:buClr>
              <a:buNone/>
            </a:pPr>
            <a:endParaRPr lang="en-US" sz="1800"/>
          </a:p>
          <a:p>
            <a:pPr indent="-457200" algn="just">
              <a:lnSpc>
                <a:spcPct val="90000"/>
              </a:lnSpc>
              <a:spcBef>
                <a:spcPts val="1000"/>
              </a:spcBef>
              <a:buClr>
                <a:srgbClr val="000000"/>
              </a:buClr>
              <a:buFont typeface="Arial" panose="020B0604020202020204" pitchFamily="34" charset="0"/>
              <a:buChar char="•"/>
            </a:pPr>
            <a:endParaRPr lang="en-US" sz="1800" kern="1200">
              <a:latin typeface="Sitka Text"/>
            </a:endParaRPr>
          </a:p>
          <a:p>
            <a:pPr marL="152400" indent="0">
              <a:buNone/>
            </a:pPr>
            <a:endParaRPr lang="en-US" sz="1800"/>
          </a:p>
        </p:txBody>
      </p:sp>
      <p:sp>
        <p:nvSpPr>
          <p:cNvPr id="3" name="Title 2">
            <a:extLst>
              <a:ext uri="{FF2B5EF4-FFF2-40B4-BE49-F238E27FC236}">
                <a16:creationId xmlns:a16="http://schemas.microsoft.com/office/drawing/2014/main" id="{D9D47FED-F060-F2F4-51EF-E4179CD844F7}"/>
              </a:ext>
            </a:extLst>
          </p:cNvPr>
          <p:cNvSpPr>
            <a:spLocks noGrp="1"/>
          </p:cNvSpPr>
          <p:nvPr>
            <p:ph type="title"/>
          </p:nvPr>
        </p:nvSpPr>
        <p:spPr>
          <a:xfrm>
            <a:off x="757110" y="401175"/>
            <a:ext cx="7704000" cy="592200"/>
          </a:xfrm>
        </p:spPr>
        <p:txBody>
          <a:bodyPr/>
          <a:lstStyle/>
          <a:p>
            <a:r>
              <a:rPr lang="en-US"/>
              <a:t>KAFKA CMD LINE</a:t>
            </a:r>
          </a:p>
        </p:txBody>
      </p:sp>
    </p:spTree>
    <p:extLst>
      <p:ext uri="{BB962C8B-B14F-4D97-AF65-F5344CB8AC3E}">
        <p14:creationId xmlns:p14="http://schemas.microsoft.com/office/powerpoint/2010/main" val="77223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72A5BB-8B5D-794F-018B-629723610618}"/>
              </a:ext>
            </a:extLst>
          </p:cNvPr>
          <p:cNvSpPr>
            <a:spLocks noGrp="1"/>
          </p:cNvSpPr>
          <p:nvPr>
            <p:ph type="title"/>
          </p:nvPr>
        </p:nvSpPr>
        <p:spPr/>
        <p:txBody>
          <a:bodyPr/>
          <a:lstStyle/>
          <a:p>
            <a:pPr algn="l"/>
            <a:r>
              <a:rPr lang="en-US"/>
              <a:t>Producer</a:t>
            </a:r>
          </a:p>
        </p:txBody>
      </p:sp>
      <p:sp>
        <p:nvSpPr>
          <p:cNvPr id="5" name="Content Placeholder 2">
            <a:extLst>
              <a:ext uri="{FF2B5EF4-FFF2-40B4-BE49-F238E27FC236}">
                <a16:creationId xmlns:a16="http://schemas.microsoft.com/office/drawing/2014/main" id="{988ED4FF-30C2-E123-06B7-F02FDB165EC9}"/>
              </a:ext>
            </a:extLst>
          </p:cNvPr>
          <p:cNvSpPr>
            <a:spLocks noGrp="1"/>
          </p:cNvSpPr>
          <p:nvPr/>
        </p:nvSpPr>
        <p:spPr>
          <a:xfrm>
            <a:off x="793668" y="1862735"/>
            <a:ext cx="7554191" cy="25329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r>
              <a:rPr lang="en-US" sz="1600">
                <a:solidFill>
                  <a:schemeClr val="lt1"/>
                </a:solidFill>
                <a:latin typeface="Roboto"/>
                <a:ea typeface="Roboto"/>
                <a:cs typeface="Roboto"/>
              </a:rPr>
              <a:t>Get papers’ data from the </a:t>
            </a:r>
            <a:r>
              <a:rPr lang="en-US" sz="1600" err="1">
                <a:solidFill>
                  <a:schemeClr val="lt1"/>
                </a:solidFill>
                <a:latin typeface="Roboto"/>
                <a:ea typeface="Roboto"/>
                <a:cs typeface="Roboto"/>
              </a:rPr>
              <a:t>arXiv</a:t>
            </a:r>
            <a:r>
              <a:rPr lang="en-US" sz="1600">
                <a:solidFill>
                  <a:schemeClr val="lt1"/>
                </a:solidFill>
                <a:latin typeface="Roboto"/>
                <a:ea typeface="Roboto"/>
                <a:cs typeface="Roboto"/>
              </a:rPr>
              <a:t> API in XML format.</a:t>
            </a:r>
          </a:p>
          <a:p>
            <a:pPr marL="457200" indent="-457200" algn="just"/>
            <a:r>
              <a:rPr lang="en-US" sz="1600">
                <a:solidFill>
                  <a:schemeClr val="lt1"/>
                </a:solidFill>
                <a:latin typeface="Roboto"/>
                <a:ea typeface="Roboto"/>
                <a:cs typeface="Roboto"/>
              </a:rPr>
              <a:t>Send each paper to Kafka as a tuple of (key, value). The value contains    paper’s fields in JSON format.</a:t>
            </a:r>
          </a:p>
          <a:p>
            <a:pPr marL="457200" indent="-457200" algn="just"/>
            <a:r>
              <a:rPr lang="en-US" sz="1600">
                <a:solidFill>
                  <a:schemeClr val="lt1"/>
                </a:solidFill>
                <a:latin typeface="Roboto"/>
                <a:ea typeface="Roboto"/>
                <a:cs typeface="Roboto"/>
              </a:rPr>
              <a:t>Do some basic preprocessing. We compared the published time and the updated time of the paper to see if this paper is version 1. We also extracted the common words in the title and the abstract, used python </a:t>
            </a:r>
            <a:r>
              <a:rPr lang="en-US" sz="1600" err="1">
                <a:solidFill>
                  <a:schemeClr val="lt1"/>
                </a:solidFill>
                <a:latin typeface="Roboto"/>
                <a:ea typeface="Roboto"/>
                <a:cs typeface="Roboto"/>
              </a:rPr>
              <a:t>nltk</a:t>
            </a:r>
            <a:r>
              <a:rPr lang="en-US" sz="1600">
                <a:solidFill>
                  <a:schemeClr val="lt1"/>
                </a:solidFill>
                <a:latin typeface="Roboto"/>
                <a:ea typeface="Roboto"/>
                <a:cs typeface="Roboto"/>
              </a:rPr>
              <a:t> package to remove the stop words to get a more detailed idea of the paper’s topic.</a:t>
            </a:r>
          </a:p>
        </p:txBody>
      </p:sp>
    </p:spTree>
    <p:extLst>
      <p:ext uri="{BB962C8B-B14F-4D97-AF65-F5344CB8AC3E}">
        <p14:creationId xmlns:p14="http://schemas.microsoft.com/office/powerpoint/2010/main" val="2716079812"/>
      </p:ext>
    </p:extLst>
  </p:cSld>
  <p:clrMapOvr>
    <a:masterClrMapping/>
  </p:clrMapOvr>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5</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The Evolution of Invention in Canada Thesis by Slidesgo</vt:lpstr>
      <vt:lpstr>21AIE304 - Big Data and Database Management   arXiv Streaming using Spark, Kafka</vt:lpstr>
      <vt:lpstr>What is streaming?</vt:lpstr>
      <vt:lpstr>Our Data Pipeline</vt:lpstr>
      <vt:lpstr>ArXiv API </vt:lpstr>
      <vt:lpstr>Query Interface </vt:lpstr>
      <vt:lpstr>KAFKA</vt:lpstr>
      <vt:lpstr>TOPIC </vt:lpstr>
      <vt:lpstr>KAFKA CMD LINE</vt:lpstr>
      <vt:lpstr>Producer</vt:lpstr>
      <vt:lpstr>Producer.py </vt:lpstr>
      <vt:lpstr>Consumer </vt:lpstr>
      <vt:lpstr>Consumer.py</vt:lpstr>
      <vt:lpstr>PowerPoint Presentation</vt:lpstr>
      <vt:lpstr>MongoDB</vt:lpstr>
      <vt:lpstr>PowerPoint Presentation</vt:lpstr>
      <vt:lpstr>DATASET</vt:lpstr>
      <vt:lpstr>Visualization – MongoDB Charts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INVENTION IN CANADA THESIS</dc:title>
  <cp:revision>2</cp:revision>
  <dcterms:modified xsi:type="dcterms:W3CDTF">2023-01-11T05:23:23Z</dcterms:modified>
</cp:coreProperties>
</file>