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webextensions/webextension1.xml" ContentType="application/vnd.ms-office.webextension+xml"/>
  <Override PartName="/ppt/webextensions/webextension2.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0" r:id="rId7"/>
    <p:sldId id="271" r:id="rId8"/>
    <p:sldId id="262" r:id="rId9"/>
    <p:sldId id="263" r:id="rId10"/>
    <p:sldId id="264" r:id="rId11"/>
    <p:sldId id="265" r:id="rId12"/>
    <p:sldId id="266" r:id="rId13"/>
    <p:sldId id="267" r:id="rId14"/>
    <p:sldId id="272" r:id="rId15"/>
    <p:sldId id="273"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11"/>
    <p:restoredTop sz="94720"/>
  </p:normalViewPr>
  <p:slideViewPr>
    <p:cSldViewPr snapToGrid="0" snapToObjects="1">
      <p:cViewPr varScale="1">
        <p:scale>
          <a:sx n="82" d="100"/>
          <a:sy n="82" d="100"/>
        </p:scale>
        <p:origin x="7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E59F78-8C7D-CC48-BFE4-EDC998F1D6A7}" type="doc">
      <dgm:prSet loTypeId="urn:microsoft.com/office/officeart/2005/8/layout/lProcess2" loCatId="" qsTypeId="urn:microsoft.com/office/officeart/2005/8/quickstyle/simple4" qsCatId="simple" csTypeId="urn:microsoft.com/office/officeart/2005/8/colors/accent1_2" csCatId="accent1" phldr="1"/>
      <dgm:spPr/>
      <dgm:t>
        <a:bodyPr/>
        <a:lstStyle/>
        <a:p>
          <a:endParaRPr lang="en-US"/>
        </a:p>
      </dgm:t>
    </dgm:pt>
    <dgm:pt modelId="{BEAA4CEB-0390-F74E-84A3-0B0E9C224A89}">
      <dgm:prSet phldrT="[Text]"/>
      <dgm:spPr/>
      <dgm:t>
        <a:bodyPr/>
        <a:lstStyle/>
        <a:p>
          <a:r>
            <a:rPr lang="en-US" dirty="0"/>
            <a:t>Person Catalog</a:t>
          </a:r>
        </a:p>
      </dgm:t>
    </dgm:pt>
    <dgm:pt modelId="{F4134678-C00E-E146-B454-AAC9AD0FCFC7}" type="parTrans" cxnId="{F2CD6605-54CC-BA4A-B1CB-49F1872F6D7D}">
      <dgm:prSet/>
      <dgm:spPr/>
      <dgm:t>
        <a:bodyPr/>
        <a:lstStyle/>
        <a:p>
          <a:endParaRPr lang="en-US"/>
        </a:p>
      </dgm:t>
    </dgm:pt>
    <dgm:pt modelId="{34965E2C-DCEA-AE4C-B7A4-A27BA88312B4}" type="sibTrans" cxnId="{F2CD6605-54CC-BA4A-B1CB-49F1872F6D7D}">
      <dgm:prSet/>
      <dgm:spPr/>
      <dgm:t>
        <a:bodyPr/>
        <a:lstStyle/>
        <a:p>
          <a:endParaRPr lang="en-US"/>
        </a:p>
      </dgm:t>
    </dgm:pt>
    <dgm:pt modelId="{509DE799-66AB-444C-85DD-20868C18B1CD}">
      <dgm:prSet phldrT="[Text]"/>
      <dgm:spPr/>
      <dgm:t>
        <a:bodyPr/>
        <a:lstStyle/>
        <a:p>
          <a:r>
            <a:rPr lang="en-US" dirty="0"/>
            <a:t>User</a:t>
          </a:r>
        </a:p>
      </dgm:t>
    </dgm:pt>
    <dgm:pt modelId="{B97905FE-01AB-5F43-8CE6-657F3FCBA186}" type="parTrans" cxnId="{05408574-E2B7-E54A-90DE-DDDDA11E4842}">
      <dgm:prSet/>
      <dgm:spPr/>
      <dgm:t>
        <a:bodyPr/>
        <a:lstStyle/>
        <a:p>
          <a:endParaRPr lang="en-US"/>
        </a:p>
      </dgm:t>
    </dgm:pt>
    <dgm:pt modelId="{DE49A7AA-6759-F546-AF4B-914A4EC2C6B2}" type="sibTrans" cxnId="{05408574-E2B7-E54A-90DE-DDDDA11E4842}">
      <dgm:prSet/>
      <dgm:spPr/>
      <dgm:t>
        <a:bodyPr/>
        <a:lstStyle/>
        <a:p>
          <a:endParaRPr lang="en-US"/>
        </a:p>
      </dgm:t>
    </dgm:pt>
    <dgm:pt modelId="{B88780A5-1687-0B4A-A3F0-39BB74BB3657}">
      <dgm:prSet phldrT="[Text]"/>
      <dgm:spPr/>
      <dgm:t>
        <a:bodyPr/>
        <a:lstStyle/>
        <a:p>
          <a:r>
            <a:rPr lang="en-US" dirty="0"/>
            <a:t>Employee</a:t>
          </a:r>
        </a:p>
      </dgm:t>
    </dgm:pt>
    <dgm:pt modelId="{A4B108D1-B55C-B347-A81D-E4CCF4AA342C}" type="parTrans" cxnId="{152269A0-D1D6-F54C-85C2-C4EBBD31F846}">
      <dgm:prSet/>
      <dgm:spPr/>
      <dgm:t>
        <a:bodyPr/>
        <a:lstStyle/>
        <a:p>
          <a:endParaRPr lang="en-US"/>
        </a:p>
      </dgm:t>
    </dgm:pt>
    <dgm:pt modelId="{B7A5A3F3-5D61-514B-A126-E28A8996A3E8}" type="sibTrans" cxnId="{152269A0-D1D6-F54C-85C2-C4EBBD31F846}">
      <dgm:prSet/>
      <dgm:spPr/>
      <dgm:t>
        <a:bodyPr/>
        <a:lstStyle/>
        <a:p>
          <a:endParaRPr lang="en-US"/>
        </a:p>
      </dgm:t>
    </dgm:pt>
    <dgm:pt modelId="{A6A3130D-55D7-494F-AD76-6F9A9A9DBA7D}">
      <dgm:prSet phldrT="[Text]"/>
      <dgm:spPr/>
      <dgm:t>
        <a:bodyPr/>
        <a:lstStyle/>
        <a:p>
          <a:r>
            <a:rPr lang="en-US" dirty="0"/>
            <a:t>Movie Catalog</a:t>
          </a:r>
        </a:p>
      </dgm:t>
    </dgm:pt>
    <dgm:pt modelId="{55344041-38D5-E04F-8511-E4671F065BEF}" type="parTrans" cxnId="{E670F808-2218-AF48-9969-0B128288D934}">
      <dgm:prSet/>
      <dgm:spPr/>
      <dgm:t>
        <a:bodyPr/>
        <a:lstStyle/>
        <a:p>
          <a:endParaRPr lang="en-US"/>
        </a:p>
      </dgm:t>
    </dgm:pt>
    <dgm:pt modelId="{CA88F376-26B9-1A4D-87B2-15040FCEBCD1}" type="sibTrans" cxnId="{E670F808-2218-AF48-9969-0B128288D934}">
      <dgm:prSet/>
      <dgm:spPr/>
      <dgm:t>
        <a:bodyPr/>
        <a:lstStyle/>
        <a:p>
          <a:endParaRPr lang="en-US"/>
        </a:p>
      </dgm:t>
    </dgm:pt>
    <dgm:pt modelId="{8FEE473B-88E1-0142-9B7E-A42EE21537E3}">
      <dgm:prSet phldrT="[Text]"/>
      <dgm:spPr/>
      <dgm:t>
        <a:bodyPr/>
        <a:lstStyle/>
        <a:p>
          <a:r>
            <a:rPr lang="en-US" dirty="0"/>
            <a:t>Movie</a:t>
          </a:r>
        </a:p>
      </dgm:t>
    </dgm:pt>
    <dgm:pt modelId="{B0C48100-A9E0-B248-AE35-41EACDA4C97F}" type="parTrans" cxnId="{4EA2DD30-A297-EA40-8185-1D7F4BB84103}">
      <dgm:prSet/>
      <dgm:spPr/>
      <dgm:t>
        <a:bodyPr/>
        <a:lstStyle/>
        <a:p>
          <a:endParaRPr lang="en-US"/>
        </a:p>
      </dgm:t>
    </dgm:pt>
    <dgm:pt modelId="{06E18962-AAE1-C549-B439-F54494A7BA36}" type="sibTrans" cxnId="{4EA2DD30-A297-EA40-8185-1D7F4BB84103}">
      <dgm:prSet/>
      <dgm:spPr/>
      <dgm:t>
        <a:bodyPr/>
        <a:lstStyle/>
        <a:p>
          <a:endParaRPr lang="en-US"/>
        </a:p>
      </dgm:t>
    </dgm:pt>
    <dgm:pt modelId="{6134664C-5A89-E040-968F-C4268D9ADBB4}">
      <dgm:prSet phldrT="[Text]"/>
      <dgm:spPr/>
      <dgm:t>
        <a:bodyPr/>
        <a:lstStyle/>
        <a:p>
          <a:r>
            <a:rPr lang="en-US" dirty="0"/>
            <a:t>Movie Genre</a:t>
          </a:r>
        </a:p>
      </dgm:t>
    </dgm:pt>
    <dgm:pt modelId="{72C8222D-5EDA-E245-8730-57EFB2207482}" type="parTrans" cxnId="{9D27B158-4179-8F45-85E3-502696DB9F94}">
      <dgm:prSet/>
      <dgm:spPr/>
      <dgm:t>
        <a:bodyPr/>
        <a:lstStyle/>
        <a:p>
          <a:endParaRPr lang="en-US"/>
        </a:p>
      </dgm:t>
    </dgm:pt>
    <dgm:pt modelId="{BE1F7213-6B20-804C-9436-CB0FB6E662E4}" type="sibTrans" cxnId="{9D27B158-4179-8F45-85E3-502696DB9F94}">
      <dgm:prSet/>
      <dgm:spPr/>
      <dgm:t>
        <a:bodyPr/>
        <a:lstStyle/>
        <a:p>
          <a:endParaRPr lang="en-US"/>
        </a:p>
      </dgm:t>
    </dgm:pt>
    <dgm:pt modelId="{FB90A368-1CA0-B045-B59E-9A2FEE102C19}">
      <dgm:prSet phldrT="[Text]"/>
      <dgm:spPr/>
      <dgm:t>
        <a:bodyPr/>
        <a:lstStyle/>
        <a:p>
          <a:r>
            <a:rPr lang="en-US" altLang="zh-CN" dirty="0"/>
            <a:t>Theatre Catalog</a:t>
          </a:r>
          <a:endParaRPr lang="en-US" dirty="0"/>
        </a:p>
      </dgm:t>
    </dgm:pt>
    <dgm:pt modelId="{F242D710-3721-AA4A-B42A-D5628BDCC33D}" type="parTrans" cxnId="{5DDDF9E9-CA3E-F247-8A08-D7B64F07D545}">
      <dgm:prSet/>
      <dgm:spPr/>
      <dgm:t>
        <a:bodyPr/>
        <a:lstStyle/>
        <a:p>
          <a:endParaRPr lang="en-US"/>
        </a:p>
      </dgm:t>
    </dgm:pt>
    <dgm:pt modelId="{D805C70E-20CA-B34E-B31B-6909D29DEE80}" type="sibTrans" cxnId="{5DDDF9E9-CA3E-F247-8A08-D7B64F07D545}">
      <dgm:prSet/>
      <dgm:spPr/>
      <dgm:t>
        <a:bodyPr/>
        <a:lstStyle/>
        <a:p>
          <a:endParaRPr lang="en-US"/>
        </a:p>
      </dgm:t>
    </dgm:pt>
    <dgm:pt modelId="{08791B98-27FF-D64A-8987-273347735213}">
      <dgm:prSet phldrT="[Text]"/>
      <dgm:spPr/>
      <dgm:t>
        <a:bodyPr/>
        <a:lstStyle/>
        <a:p>
          <a:r>
            <a:rPr lang="en-US" altLang="zh-CN" dirty="0"/>
            <a:t>Theatre</a:t>
          </a:r>
          <a:endParaRPr lang="en-US" dirty="0"/>
        </a:p>
      </dgm:t>
    </dgm:pt>
    <dgm:pt modelId="{356DCA92-C4ED-C142-80D4-2E80E12370FE}" type="parTrans" cxnId="{CFBF2532-3033-E24E-B7F0-DEE49F4A822F}">
      <dgm:prSet/>
      <dgm:spPr/>
      <dgm:t>
        <a:bodyPr/>
        <a:lstStyle/>
        <a:p>
          <a:endParaRPr lang="en-US"/>
        </a:p>
      </dgm:t>
    </dgm:pt>
    <dgm:pt modelId="{C3CC1ABE-D1F4-3D4F-8A25-37B97D2558CC}" type="sibTrans" cxnId="{CFBF2532-3033-E24E-B7F0-DEE49F4A822F}">
      <dgm:prSet/>
      <dgm:spPr/>
      <dgm:t>
        <a:bodyPr/>
        <a:lstStyle/>
        <a:p>
          <a:endParaRPr lang="en-US"/>
        </a:p>
      </dgm:t>
    </dgm:pt>
    <dgm:pt modelId="{F02A064E-5BEC-9048-B0D8-C756CD30A213}">
      <dgm:prSet phldrT="[Text]"/>
      <dgm:spPr/>
      <dgm:t>
        <a:bodyPr/>
        <a:lstStyle/>
        <a:p>
          <a:r>
            <a:rPr lang="en-US" dirty="0"/>
            <a:t>Screening Schedule</a:t>
          </a:r>
        </a:p>
      </dgm:t>
    </dgm:pt>
    <dgm:pt modelId="{5917D4D6-4573-9847-BDED-755B14DF232E}" type="parTrans" cxnId="{9B00D355-4DE8-444D-B807-47E56329FF61}">
      <dgm:prSet/>
      <dgm:spPr/>
      <dgm:t>
        <a:bodyPr/>
        <a:lstStyle/>
        <a:p>
          <a:endParaRPr lang="en-US"/>
        </a:p>
      </dgm:t>
    </dgm:pt>
    <dgm:pt modelId="{393EC9CB-03AA-F34E-8164-1E10C639A693}" type="sibTrans" cxnId="{9B00D355-4DE8-444D-B807-47E56329FF61}">
      <dgm:prSet/>
      <dgm:spPr/>
      <dgm:t>
        <a:bodyPr/>
        <a:lstStyle/>
        <a:p>
          <a:endParaRPr lang="en-US"/>
        </a:p>
      </dgm:t>
    </dgm:pt>
    <dgm:pt modelId="{51A40B18-C8F7-2446-AE0B-33AE88C49032}">
      <dgm:prSet/>
      <dgm:spPr/>
      <dgm:t>
        <a:bodyPr/>
        <a:lstStyle/>
        <a:p>
          <a:r>
            <a:rPr lang="en-US" dirty="0"/>
            <a:t>Movie Director</a:t>
          </a:r>
        </a:p>
      </dgm:t>
    </dgm:pt>
    <dgm:pt modelId="{4198BD4D-E242-014F-9A78-FF15ED9B0A7E}" type="parTrans" cxnId="{0A6D4E34-E288-6145-8C61-A6F471F3020A}">
      <dgm:prSet/>
      <dgm:spPr/>
      <dgm:t>
        <a:bodyPr/>
        <a:lstStyle/>
        <a:p>
          <a:endParaRPr lang="en-US"/>
        </a:p>
      </dgm:t>
    </dgm:pt>
    <dgm:pt modelId="{CA03CEDC-79D9-3244-9EEF-3FB7CD1D5A7D}" type="sibTrans" cxnId="{0A6D4E34-E288-6145-8C61-A6F471F3020A}">
      <dgm:prSet/>
      <dgm:spPr/>
      <dgm:t>
        <a:bodyPr/>
        <a:lstStyle/>
        <a:p>
          <a:endParaRPr lang="en-US"/>
        </a:p>
      </dgm:t>
    </dgm:pt>
    <dgm:pt modelId="{72706745-B22F-E343-BE1C-91CC6A825697}">
      <dgm:prSet/>
      <dgm:spPr/>
      <dgm:t>
        <a:bodyPr/>
        <a:lstStyle/>
        <a:p>
          <a:r>
            <a:rPr lang="en-US" dirty="0"/>
            <a:t>Movie Actor</a:t>
          </a:r>
        </a:p>
      </dgm:t>
    </dgm:pt>
    <dgm:pt modelId="{E2963185-191C-E943-B24D-D09A672A9851}" type="parTrans" cxnId="{A4A040E7-57FB-C048-AEFD-91F7FAF1AF70}">
      <dgm:prSet/>
      <dgm:spPr/>
      <dgm:t>
        <a:bodyPr/>
        <a:lstStyle/>
        <a:p>
          <a:endParaRPr lang="en-US"/>
        </a:p>
      </dgm:t>
    </dgm:pt>
    <dgm:pt modelId="{2336B700-2CB1-9446-8B27-F93444DCA393}" type="sibTrans" cxnId="{A4A040E7-57FB-C048-AEFD-91F7FAF1AF70}">
      <dgm:prSet/>
      <dgm:spPr/>
      <dgm:t>
        <a:bodyPr/>
        <a:lstStyle/>
        <a:p>
          <a:endParaRPr lang="en-US"/>
        </a:p>
      </dgm:t>
    </dgm:pt>
    <dgm:pt modelId="{356C2B70-9811-CA47-ACC9-FA7253FBC212}">
      <dgm:prSet phldrT="[Text]"/>
      <dgm:spPr/>
      <dgm:t>
        <a:bodyPr/>
        <a:lstStyle/>
        <a:p>
          <a:r>
            <a:rPr lang="en-US" dirty="0"/>
            <a:t>Movie News</a:t>
          </a:r>
        </a:p>
      </dgm:t>
    </dgm:pt>
    <dgm:pt modelId="{329597B7-6CEF-6746-9AD2-CEA2645143EA}" type="parTrans" cxnId="{F5BCF28B-58DD-3346-AB1C-9F957C31AF3E}">
      <dgm:prSet/>
      <dgm:spPr/>
      <dgm:t>
        <a:bodyPr/>
        <a:lstStyle/>
        <a:p>
          <a:endParaRPr lang="en-US"/>
        </a:p>
      </dgm:t>
    </dgm:pt>
    <dgm:pt modelId="{430BC422-FBFD-6F4A-A83C-D8C8CEE32A66}" type="sibTrans" cxnId="{F5BCF28B-58DD-3346-AB1C-9F957C31AF3E}">
      <dgm:prSet/>
      <dgm:spPr/>
      <dgm:t>
        <a:bodyPr/>
        <a:lstStyle/>
        <a:p>
          <a:endParaRPr lang="en-US"/>
        </a:p>
      </dgm:t>
    </dgm:pt>
    <dgm:pt modelId="{85A70D68-D040-0444-A617-79B716C1FC9D}">
      <dgm:prSet phldrT="[Text]"/>
      <dgm:spPr/>
      <dgm:t>
        <a:bodyPr/>
        <a:lstStyle/>
        <a:p>
          <a:r>
            <a:rPr lang="en-US" dirty="0"/>
            <a:t>Trailer</a:t>
          </a:r>
        </a:p>
      </dgm:t>
    </dgm:pt>
    <dgm:pt modelId="{E027CF2E-5B00-A54B-BAD8-3BF25CED1491}" type="parTrans" cxnId="{E873DD04-F925-F245-B7AE-ED9A3A0A0B81}">
      <dgm:prSet/>
      <dgm:spPr/>
      <dgm:t>
        <a:bodyPr/>
        <a:lstStyle/>
        <a:p>
          <a:endParaRPr lang="en-US"/>
        </a:p>
      </dgm:t>
    </dgm:pt>
    <dgm:pt modelId="{934C9B93-D763-5C49-8518-062F7F1C6761}" type="sibTrans" cxnId="{E873DD04-F925-F245-B7AE-ED9A3A0A0B81}">
      <dgm:prSet/>
      <dgm:spPr/>
      <dgm:t>
        <a:bodyPr/>
        <a:lstStyle/>
        <a:p>
          <a:endParaRPr lang="en-US"/>
        </a:p>
      </dgm:t>
    </dgm:pt>
    <dgm:pt modelId="{81BAA27F-8DBF-D745-BC0D-4DF900627214}">
      <dgm:prSet phldrT="[Text]"/>
      <dgm:spPr/>
      <dgm:t>
        <a:bodyPr/>
        <a:lstStyle/>
        <a:p>
          <a:r>
            <a:rPr lang="en-US" dirty="0"/>
            <a:t>Rating</a:t>
          </a:r>
        </a:p>
      </dgm:t>
    </dgm:pt>
    <dgm:pt modelId="{C2794862-A236-1F45-B351-A1D36B00B0E4}" type="parTrans" cxnId="{6FA4A4F7-FC67-A64C-8B5D-A2BC992C5C3F}">
      <dgm:prSet/>
      <dgm:spPr/>
      <dgm:t>
        <a:bodyPr/>
        <a:lstStyle/>
        <a:p>
          <a:endParaRPr lang="en-US"/>
        </a:p>
      </dgm:t>
    </dgm:pt>
    <dgm:pt modelId="{5521814A-F769-784C-8E90-273863E7699C}" type="sibTrans" cxnId="{6FA4A4F7-FC67-A64C-8B5D-A2BC992C5C3F}">
      <dgm:prSet/>
      <dgm:spPr/>
      <dgm:t>
        <a:bodyPr/>
        <a:lstStyle/>
        <a:p>
          <a:endParaRPr lang="en-US"/>
        </a:p>
      </dgm:t>
    </dgm:pt>
    <dgm:pt modelId="{7B0E3850-32FC-4744-AA03-A2AC70010DD2}">
      <dgm:prSet/>
      <dgm:spPr/>
      <dgm:t>
        <a:bodyPr/>
        <a:lstStyle/>
        <a:p>
          <a:r>
            <a:rPr lang="en-US" altLang="zh-CN" dirty="0"/>
            <a:t>Award</a:t>
          </a:r>
          <a:endParaRPr lang="en-US" dirty="0"/>
        </a:p>
      </dgm:t>
    </dgm:pt>
    <dgm:pt modelId="{CBD1925C-8476-F345-992C-E4A8606D5E42}" type="parTrans" cxnId="{6F57F7CF-CCDA-574E-A50C-D6320975D183}">
      <dgm:prSet/>
      <dgm:spPr/>
      <dgm:t>
        <a:bodyPr/>
        <a:lstStyle/>
        <a:p>
          <a:endParaRPr lang="en-US"/>
        </a:p>
      </dgm:t>
    </dgm:pt>
    <dgm:pt modelId="{9147FFCE-6AC4-F046-983E-6E66E79F7B2C}" type="sibTrans" cxnId="{6F57F7CF-CCDA-574E-A50C-D6320975D183}">
      <dgm:prSet/>
      <dgm:spPr/>
      <dgm:t>
        <a:bodyPr/>
        <a:lstStyle/>
        <a:p>
          <a:endParaRPr lang="en-US"/>
        </a:p>
      </dgm:t>
    </dgm:pt>
    <dgm:pt modelId="{0F077128-6925-1B41-A9EA-AB77D06D8054}">
      <dgm:prSet/>
      <dgm:spPr/>
      <dgm:t>
        <a:bodyPr/>
        <a:lstStyle/>
        <a:p>
          <a:r>
            <a:rPr lang="en-US" dirty="0"/>
            <a:t>Movie Distributor</a:t>
          </a:r>
        </a:p>
      </dgm:t>
    </dgm:pt>
    <dgm:pt modelId="{AB6C7DFD-BAC3-6740-A7F3-A8145AA60013}" type="parTrans" cxnId="{DD4450FD-CBCD-6745-A7BE-F4A9526CB085}">
      <dgm:prSet/>
      <dgm:spPr/>
      <dgm:t>
        <a:bodyPr/>
        <a:lstStyle/>
        <a:p>
          <a:endParaRPr lang="en-US"/>
        </a:p>
      </dgm:t>
    </dgm:pt>
    <dgm:pt modelId="{65D98D5E-C634-054D-A225-B56772FA9AB4}" type="sibTrans" cxnId="{DD4450FD-CBCD-6745-A7BE-F4A9526CB085}">
      <dgm:prSet/>
      <dgm:spPr/>
      <dgm:t>
        <a:bodyPr/>
        <a:lstStyle/>
        <a:p>
          <a:endParaRPr lang="en-US"/>
        </a:p>
      </dgm:t>
    </dgm:pt>
    <dgm:pt modelId="{126D1636-1FCD-6345-BDAC-F43BE7D5BE6F}">
      <dgm:prSet/>
      <dgm:spPr/>
      <dgm:t>
        <a:bodyPr/>
        <a:lstStyle/>
        <a:p>
          <a:r>
            <a:rPr lang="en-US" dirty="0"/>
            <a:t>Showroom</a:t>
          </a:r>
        </a:p>
      </dgm:t>
    </dgm:pt>
    <dgm:pt modelId="{64F47BE3-D7EF-E94E-8FBD-AB341CC575DB}" type="parTrans" cxnId="{07CDF5A3-B0FF-C044-A919-A5051ABB5D3D}">
      <dgm:prSet/>
      <dgm:spPr/>
      <dgm:t>
        <a:bodyPr/>
        <a:lstStyle/>
        <a:p>
          <a:endParaRPr lang="en-US"/>
        </a:p>
      </dgm:t>
    </dgm:pt>
    <dgm:pt modelId="{EC7A6543-EFEB-BD46-94B1-8ACE3B1D1C9E}" type="sibTrans" cxnId="{07CDF5A3-B0FF-C044-A919-A5051ABB5D3D}">
      <dgm:prSet/>
      <dgm:spPr/>
      <dgm:t>
        <a:bodyPr/>
        <a:lstStyle/>
        <a:p>
          <a:endParaRPr lang="en-US"/>
        </a:p>
      </dgm:t>
    </dgm:pt>
    <dgm:pt modelId="{3348520E-B272-B648-B68A-3F829D0BAB1C}">
      <dgm:prSet/>
      <dgm:spPr/>
      <dgm:t>
        <a:bodyPr/>
        <a:lstStyle/>
        <a:p>
          <a:r>
            <a:rPr lang="en-US" dirty="0"/>
            <a:t>Theatre Address</a:t>
          </a:r>
        </a:p>
      </dgm:t>
    </dgm:pt>
    <dgm:pt modelId="{8B8719EB-FB23-914F-8B84-5105283BCE8F}" type="parTrans" cxnId="{2B2D2C9D-7CC7-3C45-9AC5-688A69328D56}">
      <dgm:prSet/>
      <dgm:spPr/>
      <dgm:t>
        <a:bodyPr/>
        <a:lstStyle/>
        <a:p>
          <a:endParaRPr lang="en-US"/>
        </a:p>
      </dgm:t>
    </dgm:pt>
    <dgm:pt modelId="{29C592EA-E0B3-604D-B882-D9B5A9FB9956}" type="sibTrans" cxnId="{2B2D2C9D-7CC7-3C45-9AC5-688A69328D56}">
      <dgm:prSet/>
      <dgm:spPr/>
      <dgm:t>
        <a:bodyPr/>
        <a:lstStyle/>
        <a:p>
          <a:endParaRPr lang="en-US"/>
        </a:p>
      </dgm:t>
    </dgm:pt>
    <dgm:pt modelId="{E8D6210D-6C26-F745-AE57-93E8EE8D958D}">
      <dgm:prSet/>
      <dgm:spPr/>
      <dgm:t>
        <a:bodyPr/>
        <a:lstStyle/>
        <a:p>
          <a:r>
            <a:rPr lang="en-US" dirty="0"/>
            <a:t>Ticket</a:t>
          </a:r>
        </a:p>
      </dgm:t>
    </dgm:pt>
    <dgm:pt modelId="{404726C3-9277-5742-ACA5-CEFAE2FA6CDC}" type="parTrans" cxnId="{A00111FE-36C7-6D45-B32D-A8BFE5FFD784}">
      <dgm:prSet/>
      <dgm:spPr/>
      <dgm:t>
        <a:bodyPr/>
        <a:lstStyle/>
        <a:p>
          <a:endParaRPr lang="en-US"/>
        </a:p>
      </dgm:t>
    </dgm:pt>
    <dgm:pt modelId="{1A2D6DCE-DC45-6A4C-8196-7472F89DA938}" type="sibTrans" cxnId="{A00111FE-36C7-6D45-B32D-A8BFE5FFD784}">
      <dgm:prSet/>
      <dgm:spPr/>
      <dgm:t>
        <a:bodyPr/>
        <a:lstStyle/>
        <a:p>
          <a:endParaRPr lang="en-US"/>
        </a:p>
      </dgm:t>
    </dgm:pt>
    <dgm:pt modelId="{7662D939-4E1B-674B-82EB-8F9AA747C23D}">
      <dgm:prSet/>
      <dgm:spPr/>
      <dgm:t>
        <a:bodyPr/>
        <a:lstStyle/>
        <a:p>
          <a:r>
            <a:rPr lang="en-US" dirty="0"/>
            <a:t>User watch list</a:t>
          </a:r>
        </a:p>
      </dgm:t>
    </dgm:pt>
    <dgm:pt modelId="{54D67834-2ACD-9F44-820F-F8A37DC8B41C}" type="parTrans" cxnId="{1527E30B-1ABC-4A46-9EB5-AD66A6FFCA7C}">
      <dgm:prSet/>
      <dgm:spPr/>
      <dgm:t>
        <a:bodyPr/>
        <a:lstStyle/>
        <a:p>
          <a:endParaRPr lang="en-US"/>
        </a:p>
      </dgm:t>
    </dgm:pt>
    <dgm:pt modelId="{E30F4185-0CA5-4745-908B-EAF02423F041}" type="sibTrans" cxnId="{1527E30B-1ABC-4A46-9EB5-AD66A6FFCA7C}">
      <dgm:prSet/>
      <dgm:spPr/>
      <dgm:t>
        <a:bodyPr/>
        <a:lstStyle/>
        <a:p>
          <a:endParaRPr lang="en-US"/>
        </a:p>
      </dgm:t>
    </dgm:pt>
    <dgm:pt modelId="{DEBBC0F5-F8F3-2743-9862-4075E592ADE0}" type="pres">
      <dgm:prSet presAssocID="{27E59F78-8C7D-CC48-BFE4-EDC998F1D6A7}" presName="theList" presStyleCnt="0">
        <dgm:presLayoutVars>
          <dgm:dir/>
          <dgm:animLvl val="lvl"/>
          <dgm:resizeHandles val="exact"/>
        </dgm:presLayoutVars>
      </dgm:prSet>
      <dgm:spPr/>
    </dgm:pt>
    <dgm:pt modelId="{6EDCCFB4-C5A7-8542-9244-C604030F54B6}" type="pres">
      <dgm:prSet presAssocID="{BEAA4CEB-0390-F74E-84A3-0B0E9C224A89}" presName="compNode" presStyleCnt="0"/>
      <dgm:spPr/>
    </dgm:pt>
    <dgm:pt modelId="{A5B4CD70-FFA4-7A4C-9FF2-4E40002B7ECD}" type="pres">
      <dgm:prSet presAssocID="{BEAA4CEB-0390-F74E-84A3-0B0E9C224A89}" presName="aNode" presStyleLbl="bgShp" presStyleIdx="0" presStyleCnt="3"/>
      <dgm:spPr/>
    </dgm:pt>
    <dgm:pt modelId="{59488C0D-8215-354B-920A-DFE72002FACB}" type="pres">
      <dgm:prSet presAssocID="{BEAA4CEB-0390-F74E-84A3-0B0E9C224A89}" presName="textNode" presStyleLbl="bgShp" presStyleIdx="0" presStyleCnt="3"/>
      <dgm:spPr/>
    </dgm:pt>
    <dgm:pt modelId="{F277BB2B-33F2-1D4F-9BEA-CC3803D9090E}" type="pres">
      <dgm:prSet presAssocID="{BEAA4CEB-0390-F74E-84A3-0B0E9C224A89}" presName="compChildNode" presStyleCnt="0"/>
      <dgm:spPr/>
    </dgm:pt>
    <dgm:pt modelId="{9DAFC1C5-AF26-BF48-A687-82509316AAD8}" type="pres">
      <dgm:prSet presAssocID="{BEAA4CEB-0390-F74E-84A3-0B0E9C224A89}" presName="theInnerList" presStyleCnt="0"/>
      <dgm:spPr/>
    </dgm:pt>
    <dgm:pt modelId="{31FF7C94-C775-B24C-B7DA-8C2A55829831}" type="pres">
      <dgm:prSet presAssocID="{509DE799-66AB-444C-85DD-20868C18B1CD}" presName="childNode" presStyleLbl="node1" presStyleIdx="0" presStyleCnt="17">
        <dgm:presLayoutVars>
          <dgm:bulletEnabled val="1"/>
        </dgm:presLayoutVars>
      </dgm:prSet>
      <dgm:spPr/>
    </dgm:pt>
    <dgm:pt modelId="{4EE2BF99-0D28-CE4D-8B42-B8E6AB9CD1C4}" type="pres">
      <dgm:prSet presAssocID="{509DE799-66AB-444C-85DD-20868C18B1CD}" presName="aSpace2" presStyleCnt="0"/>
      <dgm:spPr/>
    </dgm:pt>
    <dgm:pt modelId="{FAF1C306-26B0-1540-A903-87EBEF7BCF50}" type="pres">
      <dgm:prSet presAssocID="{7662D939-4E1B-674B-82EB-8F9AA747C23D}" presName="childNode" presStyleLbl="node1" presStyleIdx="1" presStyleCnt="17">
        <dgm:presLayoutVars>
          <dgm:bulletEnabled val="1"/>
        </dgm:presLayoutVars>
      </dgm:prSet>
      <dgm:spPr/>
    </dgm:pt>
    <dgm:pt modelId="{4E6290E4-A740-8F43-8310-51A1157D902E}" type="pres">
      <dgm:prSet presAssocID="{7662D939-4E1B-674B-82EB-8F9AA747C23D}" presName="aSpace2" presStyleCnt="0"/>
      <dgm:spPr/>
    </dgm:pt>
    <dgm:pt modelId="{E338B202-03DC-A946-AE49-BA412530BB0C}" type="pres">
      <dgm:prSet presAssocID="{B88780A5-1687-0B4A-A3F0-39BB74BB3657}" presName="childNode" presStyleLbl="node1" presStyleIdx="2" presStyleCnt="17">
        <dgm:presLayoutVars>
          <dgm:bulletEnabled val="1"/>
        </dgm:presLayoutVars>
      </dgm:prSet>
      <dgm:spPr/>
    </dgm:pt>
    <dgm:pt modelId="{F4F7CC6F-6B94-DF44-BD09-16BD19C69C37}" type="pres">
      <dgm:prSet presAssocID="{B88780A5-1687-0B4A-A3F0-39BB74BB3657}" presName="aSpace2" presStyleCnt="0"/>
      <dgm:spPr/>
    </dgm:pt>
    <dgm:pt modelId="{68DDD1A4-FCF3-1C46-8487-D77F9BBB55D5}" type="pres">
      <dgm:prSet presAssocID="{51A40B18-C8F7-2446-AE0B-33AE88C49032}" presName="childNode" presStyleLbl="node1" presStyleIdx="3" presStyleCnt="17">
        <dgm:presLayoutVars>
          <dgm:bulletEnabled val="1"/>
        </dgm:presLayoutVars>
      </dgm:prSet>
      <dgm:spPr/>
    </dgm:pt>
    <dgm:pt modelId="{DE94AF43-9C56-5E43-9BE0-BE88524DD623}" type="pres">
      <dgm:prSet presAssocID="{51A40B18-C8F7-2446-AE0B-33AE88C49032}" presName="aSpace2" presStyleCnt="0"/>
      <dgm:spPr/>
    </dgm:pt>
    <dgm:pt modelId="{A468BDE6-3FBB-6E44-BC7E-F41C6C3963E0}" type="pres">
      <dgm:prSet presAssocID="{72706745-B22F-E343-BE1C-91CC6A825697}" presName="childNode" presStyleLbl="node1" presStyleIdx="4" presStyleCnt="17">
        <dgm:presLayoutVars>
          <dgm:bulletEnabled val="1"/>
        </dgm:presLayoutVars>
      </dgm:prSet>
      <dgm:spPr/>
    </dgm:pt>
    <dgm:pt modelId="{68952A91-D0EE-784F-95DF-10729E2228EA}" type="pres">
      <dgm:prSet presAssocID="{BEAA4CEB-0390-F74E-84A3-0B0E9C224A89}" presName="aSpace" presStyleCnt="0"/>
      <dgm:spPr/>
    </dgm:pt>
    <dgm:pt modelId="{D2006694-A9EA-A54B-88B9-F9481E6488EE}" type="pres">
      <dgm:prSet presAssocID="{A6A3130D-55D7-494F-AD76-6F9A9A9DBA7D}" presName="compNode" presStyleCnt="0"/>
      <dgm:spPr/>
    </dgm:pt>
    <dgm:pt modelId="{4BCBF23C-45F9-D24F-82EC-BCFFAB5EBE40}" type="pres">
      <dgm:prSet presAssocID="{A6A3130D-55D7-494F-AD76-6F9A9A9DBA7D}" presName="aNode" presStyleLbl="bgShp" presStyleIdx="1" presStyleCnt="3"/>
      <dgm:spPr/>
    </dgm:pt>
    <dgm:pt modelId="{EF63C4CC-98A5-A140-AEB7-E15EE66F69FD}" type="pres">
      <dgm:prSet presAssocID="{A6A3130D-55D7-494F-AD76-6F9A9A9DBA7D}" presName="textNode" presStyleLbl="bgShp" presStyleIdx="1" presStyleCnt="3"/>
      <dgm:spPr/>
    </dgm:pt>
    <dgm:pt modelId="{34C6ED29-54CA-0544-A88B-3F4E407CED81}" type="pres">
      <dgm:prSet presAssocID="{A6A3130D-55D7-494F-AD76-6F9A9A9DBA7D}" presName="compChildNode" presStyleCnt="0"/>
      <dgm:spPr/>
    </dgm:pt>
    <dgm:pt modelId="{F2C26EF0-B52F-F742-8E37-7E4505EBEFD9}" type="pres">
      <dgm:prSet presAssocID="{A6A3130D-55D7-494F-AD76-6F9A9A9DBA7D}" presName="theInnerList" presStyleCnt="0"/>
      <dgm:spPr/>
    </dgm:pt>
    <dgm:pt modelId="{1DEEADB8-6320-A54F-B895-A93B330129A1}" type="pres">
      <dgm:prSet presAssocID="{8FEE473B-88E1-0142-9B7E-A42EE21537E3}" presName="childNode" presStyleLbl="node1" presStyleIdx="5" presStyleCnt="17">
        <dgm:presLayoutVars>
          <dgm:bulletEnabled val="1"/>
        </dgm:presLayoutVars>
      </dgm:prSet>
      <dgm:spPr/>
    </dgm:pt>
    <dgm:pt modelId="{B62A046A-DDAE-F245-ABB6-197A0BC6EF11}" type="pres">
      <dgm:prSet presAssocID="{8FEE473B-88E1-0142-9B7E-A42EE21537E3}" presName="aSpace2" presStyleCnt="0"/>
      <dgm:spPr/>
    </dgm:pt>
    <dgm:pt modelId="{53571B29-B6EC-C743-9A3E-117C86DEAE9B}" type="pres">
      <dgm:prSet presAssocID="{6134664C-5A89-E040-968F-C4268D9ADBB4}" presName="childNode" presStyleLbl="node1" presStyleIdx="6" presStyleCnt="17">
        <dgm:presLayoutVars>
          <dgm:bulletEnabled val="1"/>
        </dgm:presLayoutVars>
      </dgm:prSet>
      <dgm:spPr/>
    </dgm:pt>
    <dgm:pt modelId="{705091A1-C0E6-994D-97E6-A36C463819CB}" type="pres">
      <dgm:prSet presAssocID="{6134664C-5A89-E040-968F-C4268D9ADBB4}" presName="aSpace2" presStyleCnt="0"/>
      <dgm:spPr/>
    </dgm:pt>
    <dgm:pt modelId="{2261E32D-5F6E-434F-9CBB-874F2504E02F}" type="pres">
      <dgm:prSet presAssocID="{356C2B70-9811-CA47-ACC9-FA7253FBC212}" presName="childNode" presStyleLbl="node1" presStyleIdx="7" presStyleCnt="17">
        <dgm:presLayoutVars>
          <dgm:bulletEnabled val="1"/>
        </dgm:presLayoutVars>
      </dgm:prSet>
      <dgm:spPr/>
    </dgm:pt>
    <dgm:pt modelId="{A9E28C7D-13E6-D34D-8842-98C0B8202335}" type="pres">
      <dgm:prSet presAssocID="{356C2B70-9811-CA47-ACC9-FA7253FBC212}" presName="aSpace2" presStyleCnt="0"/>
      <dgm:spPr/>
    </dgm:pt>
    <dgm:pt modelId="{BAC77B29-2FAD-2444-B60F-33577A811807}" type="pres">
      <dgm:prSet presAssocID="{85A70D68-D040-0444-A617-79B716C1FC9D}" presName="childNode" presStyleLbl="node1" presStyleIdx="8" presStyleCnt="17">
        <dgm:presLayoutVars>
          <dgm:bulletEnabled val="1"/>
        </dgm:presLayoutVars>
      </dgm:prSet>
      <dgm:spPr/>
    </dgm:pt>
    <dgm:pt modelId="{1AA44891-BC53-6141-B0BE-4A23159C96EF}" type="pres">
      <dgm:prSet presAssocID="{85A70D68-D040-0444-A617-79B716C1FC9D}" presName="aSpace2" presStyleCnt="0"/>
      <dgm:spPr/>
    </dgm:pt>
    <dgm:pt modelId="{F27B89EE-AB49-194E-9B61-2A999204FCEF}" type="pres">
      <dgm:prSet presAssocID="{81BAA27F-8DBF-D745-BC0D-4DF900627214}" presName="childNode" presStyleLbl="node1" presStyleIdx="9" presStyleCnt="17">
        <dgm:presLayoutVars>
          <dgm:bulletEnabled val="1"/>
        </dgm:presLayoutVars>
      </dgm:prSet>
      <dgm:spPr/>
    </dgm:pt>
    <dgm:pt modelId="{C4747AB6-0044-8D45-8F58-739D519DCB9E}" type="pres">
      <dgm:prSet presAssocID="{81BAA27F-8DBF-D745-BC0D-4DF900627214}" presName="aSpace2" presStyleCnt="0"/>
      <dgm:spPr/>
    </dgm:pt>
    <dgm:pt modelId="{DB77D884-B217-5943-8058-FE0C1650EA8B}" type="pres">
      <dgm:prSet presAssocID="{7B0E3850-32FC-4744-AA03-A2AC70010DD2}" presName="childNode" presStyleLbl="node1" presStyleIdx="10" presStyleCnt="17">
        <dgm:presLayoutVars>
          <dgm:bulletEnabled val="1"/>
        </dgm:presLayoutVars>
      </dgm:prSet>
      <dgm:spPr/>
    </dgm:pt>
    <dgm:pt modelId="{56CA5228-4E3C-4547-B609-E4FBB536BD56}" type="pres">
      <dgm:prSet presAssocID="{7B0E3850-32FC-4744-AA03-A2AC70010DD2}" presName="aSpace2" presStyleCnt="0"/>
      <dgm:spPr/>
    </dgm:pt>
    <dgm:pt modelId="{5DDC579F-2F22-4341-91CF-38421B2279DC}" type="pres">
      <dgm:prSet presAssocID="{0F077128-6925-1B41-A9EA-AB77D06D8054}" presName="childNode" presStyleLbl="node1" presStyleIdx="11" presStyleCnt="17">
        <dgm:presLayoutVars>
          <dgm:bulletEnabled val="1"/>
        </dgm:presLayoutVars>
      </dgm:prSet>
      <dgm:spPr/>
    </dgm:pt>
    <dgm:pt modelId="{B2469E2C-A3AA-AD4B-83EC-0EDBBC374A83}" type="pres">
      <dgm:prSet presAssocID="{A6A3130D-55D7-494F-AD76-6F9A9A9DBA7D}" presName="aSpace" presStyleCnt="0"/>
      <dgm:spPr/>
    </dgm:pt>
    <dgm:pt modelId="{484C4241-7D52-9548-8FEC-F696106E54D2}" type="pres">
      <dgm:prSet presAssocID="{FB90A368-1CA0-B045-B59E-9A2FEE102C19}" presName="compNode" presStyleCnt="0"/>
      <dgm:spPr/>
    </dgm:pt>
    <dgm:pt modelId="{C4E7C0B6-FBDB-CA40-BC12-2D6E5D55F20E}" type="pres">
      <dgm:prSet presAssocID="{FB90A368-1CA0-B045-B59E-9A2FEE102C19}" presName="aNode" presStyleLbl="bgShp" presStyleIdx="2" presStyleCnt="3"/>
      <dgm:spPr/>
    </dgm:pt>
    <dgm:pt modelId="{8F933D58-BDC4-2F41-B5AC-012A9E80A281}" type="pres">
      <dgm:prSet presAssocID="{FB90A368-1CA0-B045-B59E-9A2FEE102C19}" presName="textNode" presStyleLbl="bgShp" presStyleIdx="2" presStyleCnt="3"/>
      <dgm:spPr/>
    </dgm:pt>
    <dgm:pt modelId="{E5C594FC-3E1B-8E4C-9F32-6FB893846B2C}" type="pres">
      <dgm:prSet presAssocID="{FB90A368-1CA0-B045-B59E-9A2FEE102C19}" presName="compChildNode" presStyleCnt="0"/>
      <dgm:spPr/>
    </dgm:pt>
    <dgm:pt modelId="{758D0C9B-6C93-554E-A84E-0DF819C986EF}" type="pres">
      <dgm:prSet presAssocID="{FB90A368-1CA0-B045-B59E-9A2FEE102C19}" presName="theInnerList" presStyleCnt="0"/>
      <dgm:spPr/>
    </dgm:pt>
    <dgm:pt modelId="{C88DB111-DDC5-0246-8339-0EAC6124A905}" type="pres">
      <dgm:prSet presAssocID="{08791B98-27FF-D64A-8987-273347735213}" presName="childNode" presStyleLbl="node1" presStyleIdx="12" presStyleCnt="17">
        <dgm:presLayoutVars>
          <dgm:bulletEnabled val="1"/>
        </dgm:presLayoutVars>
      </dgm:prSet>
      <dgm:spPr/>
    </dgm:pt>
    <dgm:pt modelId="{E8A4FC04-B6F8-E348-A735-0A76F9046E8F}" type="pres">
      <dgm:prSet presAssocID="{08791B98-27FF-D64A-8987-273347735213}" presName="aSpace2" presStyleCnt="0"/>
      <dgm:spPr/>
    </dgm:pt>
    <dgm:pt modelId="{B7B812C9-C794-E24D-86A8-0CA3977A9826}" type="pres">
      <dgm:prSet presAssocID="{3348520E-B272-B648-B68A-3F829D0BAB1C}" presName="childNode" presStyleLbl="node1" presStyleIdx="13" presStyleCnt="17">
        <dgm:presLayoutVars>
          <dgm:bulletEnabled val="1"/>
        </dgm:presLayoutVars>
      </dgm:prSet>
      <dgm:spPr/>
    </dgm:pt>
    <dgm:pt modelId="{051C504B-2209-634F-9881-A2F24997750B}" type="pres">
      <dgm:prSet presAssocID="{3348520E-B272-B648-B68A-3F829D0BAB1C}" presName="aSpace2" presStyleCnt="0"/>
      <dgm:spPr/>
    </dgm:pt>
    <dgm:pt modelId="{07963F08-9BB7-4B4D-892D-F19D7754F681}" type="pres">
      <dgm:prSet presAssocID="{F02A064E-5BEC-9048-B0D8-C756CD30A213}" presName="childNode" presStyleLbl="node1" presStyleIdx="14" presStyleCnt="17">
        <dgm:presLayoutVars>
          <dgm:bulletEnabled val="1"/>
        </dgm:presLayoutVars>
      </dgm:prSet>
      <dgm:spPr/>
    </dgm:pt>
    <dgm:pt modelId="{96A50BA3-FE83-114E-9487-1802D50F9749}" type="pres">
      <dgm:prSet presAssocID="{F02A064E-5BEC-9048-B0D8-C756CD30A213}" presName="aSpace2" presStyleCnt="0"/>
      <dgm:spPr/>
    </dgm:pt>
    <dgm:pt modelId="{65C7E969-7E6E-2143-A665-50B1031A6F8B}" type="pres">
      <dgm:prSet presAssocID="{126D1636-1FCD-6345-BDAC-F43BE7D5BE6F}" presName="childNode" presStyleLbl="node1" presStyleIdx="15" presStyleCnt="17">
        <dgm:presLayoutVars>
          <dgm:bulletEnabled val="1"/>
        </dgm:presLayoutVars>
      </dgm:prSet>
      <dgm:spPr/>
    </dgm:pt>
    <dgm:pt modelId="{04BB7D8F-2E35-F54E-8830-8B6A0B401187}" type="pres">
      <dgm:prSet presAssocID="{126D1636-1FCD-6345-BDAC-F43BE7D5BE6F}" presName="aSpace2" presStyleCnt="0"/>
      <dgm:spPr/>
    </dgm:pt>
    <dgm:pt modelId="{B64FDA93-FC03-B846-B2A1-8AD3FCC63132}" type="pres">
      <dgm:prSet presAssocID="{E8D6210D-6C26-F745-AE57-93E8EE8D958D}" presName="childNode" presStyleLbl="node1" presStyleIdx="16" presStyleCnt="17">
        <dgm:presLayoutVars>
          <dgm:bulletEnabled val="1"/>
        </dgm:presLayoutVars>
      </dgm:prSet>
      <dgm:spPr/>
    </dgm:pt>
  </dgm:ptLst>
  <dgm:cxnLst>
    <dgm:cxn modelId="{E873DD04-F925-F245-B7AE-ED9A3A0A0B81}" srcId="{A6A3130D-55D7-494F-AD76-6F9A9A9DBA7D}" destId="{85A70D68-D040-0444-A617-79B716C1FC9D}" srcOrd="3" destOrd="0" parTransId="{E027CF2E-5B00-A54B-BAD8-3BF25CED1491}" sibTransId="{934C9B93-D763-5C49-8518-062F7F1C6761}"/>
    <dgm:cxn modelId="{F2CD6605-54CC-BA4A-B1CB-49F1872F6D7D}" srcId="{27E59F78-8C7D-CC48-BFE4-EDC998F1D6A7}" destId="{BEAA4CEB-0390-F74E-84A3-0B0E9C224A89}" srcOrd="0" destOrd="0" parTransId="{F4134678-C00E-E146-B454-AAC9AD0FCFC7}" sibTransId="{34965E2C-DCEA-AE4C-B7A4-A27BA88312B4}"/>
    <dgm:cxn modelId="{E670F808-2218-AF48-9969-0B128288D934}" srcId="{27E59F78-8C7D-CC48-BFE4-EDC998F1D6A7}" destId="{A6A3130D-55D7-494F-AD76-6F9A9A9DBA7D}" srcOrd="1" destOrd="0" parTransId="{55344041-38D5-E04F-8511-E4671F065BEF}" sibTransId="{CA88F376-26B9-1A4D-87B2-15040FCEBCD1}"/>
    <dgm:cxn modelId="{14BA400A-8ECD-844B-98A4-D42945C310BC}" type="presOf" srcId="{0F077128-6925-1B41-A9EA-AB77D06D8054}" destId="{5DDC579F-2F22-4341-91CF-38421B2279DC}" srcOrd="0" destOrd="0" presId="urn:microsoft.com/office/officeart/2005/8/layout/lProcess2"/>
    <dgm:cxn modelId="{20EFD80B-3FA3-BC47-8221-AD0B0831A66E}" type="presOf" srcId="{6134664C-5A89-E040-968F-C4268D9ADBB4}" destId="{53571B29-B6EC-C743-9A3E-117C86DEAE9B}" srcOrd="0" destOrd="0" presId="urn:microsoft.com/office/officeart/2005/8/layout/lProcess2"/>
    <dgm:cxn modelId="{1527E30B-1ABC-4A46-9EB5-AD66A6FFCA7C}" srcId="{BEAA4CEB-0390-F74E-84A3-0B0E9C224A89}" destId="{7662D939-4E1B-674B-82EB-8F9AA747C23D}" srcOrd="1" destOrd="0" parTransId="{54D67834-2ACD-9F44-820F-F8A37DC8B41C}" sibTransId="{E30F4185-0CA5-4745-908B-EAF02423F041}"/>
    <dgm:cxn modelId="{A6EB5723-CDD3-6646-9322-3D32712C3780}" type="presOf" srcId="{08791B98-27FF-D64A-8987-273347735213}" destId="{C88DB111-DDC5-0246-8339-0EAC6124A905}" srcOrd="0" destOrd="0" presId="urn:microsoft.com/office/officeart/2005/8/layout/lProcess2"/>
    <dgm:cxn modelId="{B0296025-7E30-D440-BF11-BCDB8069D389}" type="presOf" srcId="{BEAA4CEB-0390-F74E-84A3-0B0E9C224A89}" destId="{59488C0D-8215-354B-920A-DFE72002FACB}" srcOrd="1" destOrd="0" presId="urn:microsoft.com/office/officeart/2005/8/layout/lProcess2"/>
    <dgm:cxn modelId="{34ADDD2D-ED8F-F449-B96E-7E176F04BA2A}" type="presOf" srcId="{356C2B70-9811-CA47-ACC9-FA7253FBC212}" destId="{2261E32D-5F6E-434F-9CBB-874F2504E02F}" srcOrd="0" destOrd="0" presId="urn:microsoft.com/office/officeart/2005/8/layout/lProcess2"/>
    <dgm:cxn modelId="{4EA2DD30-A297-EA40-8185-1D7F4BB84103}" srcId="{A6A3130D-55D7-494F-AD76-6F9A9A9DBA7D}" destId="{8FEE473B-88E1-0142-9B7E-A42EE21537E3}" srcOrd="0" destOrd="0" parTransId="{B0C48100-A9E0-B248-AE35-41EACDA4C97F}" sibTransId="{06E18962-AAE1-C549-B439-F54494A7BA36}"/>
    <dgm:cxn modelId="{CFBF2532-3033-E24E-B7F0-DEE49F4A822F}" srcId="{FB90A368-1CA0-B045-B59E-9A2FEE102C19}" destId="{08791B98-27FF-D64A-8987-273347735213}" srcOrd="0" destOrd="0" parTransId="{356DCA92-C4ED-C142-80D4-2E80E12370FE}" sibTransId="{C3CC1ABE-D1F4-3D4F-8A25-37B97D2558CC}"/>
    <dgm:cxn modelId="{0A6D4E34-E288-6145-8C61-A6F471F3020A}" srcId="{BEAA4CEB-0390-F74E-84A3-0B0E9C224A89}" destId="{51A40B18-C8F7-2446-AE0B-33AE88C49032}" srcOrd="3" destOrd="0" parTransId="{4198BD4D-E242-014F-9A78-FF15ED9B0A7E}" sibTransId="{CA03CEDC-79D9-3244-9EEF-3FB7CD1D5A7D}"/>
    <dgm:cxn modelId="{CC7F0D3A-D4EC-3D47-879C-6585F342D204}" type="presOf" srcId="{72706745-B22F-E343-BE1C-91CC6A825697}" destId="{A468BDE6-3FBB-6E44-BC7E-F41C6C3963E0}" srcOrd="0" destOrd="0" presId="urn:microsoft.com/office/officeart/2005/8/layout/lProcess2"/>
    <dgm:cxn modelId="{EFD6E260-6B0F-3148-976E-3C6A3C18F8B8}" type="presOf" srcId="{3348520E-B272-B648-B68A-3F829D0BAB1C}" destId="{B7B812C9-C794-E24D-86A8-0CA3977A9826}" srcOrd="0" destOrd="0" presId="urn:microsoft.com/office/officeart/2005/8/layout/lProcess2"/>
    <dgm:cxn modelId="{30338241-B7A9-AC48-BC6F-AD56CE4BB319}" type="presOf" srcId="{509DE799-66AB-444C-85DD-20868C18B1CD}" destId="{31FF7C94-C775-B24C-B7DA-8C2A55829831}" srcOrd="0" destOrd="0" presId="urn:microsoft.com/office/officeart/2005/8/layout/lProcess2"/>
    <dgm:cxn modelId="{AB79D244-DD58-0C47-89F9-913288934A88}" type="presOf" srcId="{51A40B18-C8F7-2446-AE0B-33AE88C49032}" destId="{68DDD1A4-FCF3-1C46-8487-D77F9BBB55D5}" srcOrd="0" destOrd="0" presId="urn:microsoft.com/office/officeart/2005/8/layout/lProcess2"/>
    <dgm:cxn modelId="{EBD9C166-8B56-8245-B182-B6228CA331BA}" type="presOf" srcId="{B88780A5-1687-0B4A-A3F0-39BB74BB3657}" destId="{E338B202-03DC-A946-AE49-BA412530BB0C}" srcOrd="0" destOrd="0" presId="urn:microsoft.com/office/officeart/2005/8/layout/lProcess2"/>
    <dgm:cxn modelId="{6E35246B-7905-284C-BF6E-9C4EB714CAC4}" type="presOf" srcId="{FB90A368-1CA0-B045-B59E-9A2FEE102C19}" destId="{C4E7C0B6-FBDB-CA40-BC12-2D6E5D55F20E}" srcOrd="0" destOrd="0" presId="urn:microsoft.com/office/officeart/2005/8/layout/lProcess2"/>
    <dgm:cxn modelId="{24720B4C-3525-A349-846A-300B071C4E67}" type="presOf" srcId="{81BAA27F-8DBF-D745-BC0D-4DF900627214}" destId="{F27B89EE-AB49-194E-9B61-2A999204FCEF}" srcOrd="0" destOrd="0" presId="urn:microsoft.com/office/officeart/2005/8/layout/lProcess2"/>
    <dgm:cxn modelId="{466B6F4F-6F07-3742-A43D-A40CDB8536AF}" type="presOf" srcId="{27E59F78-8C7D-CC48-BFE4-EDC998F1D6A7}" destId="{DEBBC0F5-F8F3-2743-9862-4075E592ADE0}" srcOrd="0" destOrd="0" presId="urn:microsoft.com/office/officeart/2005/8/layout/lProcess2"/>
    <dgm:cxn modelId="{F6FCB470-493D-474D-957A-8149899CD4F1}" type="presOf" srcId="{BEAA4CEB-0390-F74E-84A3-0B0E9C224A89}" destId="{A5B4CD70-FFA4-7A4C-9FF2-4E40002B7ECD}" srcOrd="0" destOrd="0" presId="urn:microsoft.com/office/officeart/2005/8/layout/lProcess2"/>
    <dgm:cxn modelId="{462D4873-DC5B-DC40-B172-7DE8230D55E9}" type="presOf" srcId="{126D1636-1FCD-6345-BDAC-F43BE7D5BE6F}" destId="{65C7E969-7E6E-2143-A665-50B1031A6F8B}" srcOrd="0" destOrd="0" presId="urn:microsoft.com/office/officeart/2005/8/layout/lProcess2"/>
    <dgm:cxn modelId="{05408574-E2B7-E54A-90DE-DDDDA11E4842}" srcId="{BEAA4CEB-0390-F74E-84A3-0B0E9C224A89}" destId="{509DE799-66AB-444C-85DD-20868C18B1CD}" srcOrd="0" destOrd="0" parTransId="{B97905FE-01AB-5F43-8CE6-657F3FCBA186}" sibTransId="{DE49A7AA-6759-F546-AF4B-914A4EC2C6B2}"/>
    <dgm:cxn modelId="{9B00D355-4DE8-444D-B807-47E56329FF61}" srcId="{FB90A368-1CA0-B045-B59E-9A2FEE102C19}" destId="{F02A064E-5BEC-9048-B0D8-C756CD30A213}" srcOrd="2" destOrd="0" parTransId="{5917D4D6-4573-9847-BDED-755B14DF232E}" sibTransId="{393EC9CB-03AA-F34E-8164-1E10C639A693}"/>
    <dgm:cxn modelId="{9D27B158-4179-8F45-85E3-502696DB9F94}" srcId="{A6A3130D-55D7-494F-AD76-6F9A9A9DBA7D}" destId="{6134664C-5A89-E040-968F-C4268D9ADBB4}" srcOrd="1" destOrd="0" parTransId="{72C8222D-5EDA-E245-8730-57EFB2207482}" sibTransId="{BE1F7213-6B20-804C-9436-CB0FB6E662E4}"/>
    <dgm:cxn modelId="{262F497B-1758-C946-B90D-BEB4D1E4EFA7}" type="presOf" srcId="{8FEE473B-88E1-0142-9B7E-A42EE21537E3}" destId="{1DEEADB8-6320-A54F-B895-A93B330129A1}" srcOrd="0" destOrd="0" presId="urn:microsoft.com/office/officeart/2005/8/layout/lProcess2"/>
    <dgm:cxn modelId="{67FB6D7C-27E3-7749-B238-932E215CBA2F}" type="presOf" srcId="{A6A3130D-55D7-494F-AD76-6F9A9A9DBA7D}" destId="{4BCBF23C-45F9-D24F-82EC-BCFFAB5EBE40}" srcOrd="0" destOrd="0" presId="urn:microsoft.com/office/officeart/2005/8/layout/lProcess2"/>
    <dgm:cxn modelId="{46B7737C-3E21-8C45-84F6-EC6F5E333E8F}" type="presOf" srcId="{F02A064E-5BEC-9048-B0D8-C756CD30A213}" destId="{07963F08-9BB7-4B4D-892D-F19D7754F681}" srcOrd="0" destOrd="0" presId="urn:microsoft.com/office/officeart/2005/8/layout/lProcess2"/>
    <dgm:cxn modelId="{F5BCF28B-58DD-3346-AB1C-9F957C31AF3E}" srcId="{A6A3130D-55D7-494F-AD76-6F9A9A9DBA7D}" destId="{356C2B70-9811-CA47-ACC9-FA7253FBC212}" srcOrd="2" destOrd="0" parTransId="{329597B7-6CEF-6746-9AD2-CEA2645143EA}" sibTransId="{430BC422-FBFD-6F4A-A83C-D8C8CEE32A66}"/>
    <dgm:cxn modelId="{CC45358C-9C24-C547-94C2-782A32C186BE}" type="presOf" srcId="{7662D939-4E1B-674B-82EB-8F9AA747C23D}" destId="{FAF1C306-26B0-1540-A903-87EBEF7BCF50}" srcOrd="0" destOrd="0" presId="urn:microsoft.com/office/officeart/2005/8/layout/lProcess2"/>
    <dgm:cxn modelId="{2B2D2C9D-7CC7-3C45-9AC5-688A69328D56}" srcId="{FB90A368-1CA0-B045-B59E-9A2FEE102C19}" destId="{3348520E-B272-B648-B68A-3F829D0BAB1C}" srcOrd="1" destOrd="0" parTransId="{8B8719EB-FB23-914F-8B84-5105283BCE8F}" sibTransId="{29C592EA-E0B3-604D-B882-D9B5A9FB9956}"/>
    <dgm:cxn modelId="{152269A0-D1D6-F54C-85C2-C4EBBD31F846}" srcId="{BEAA4CEB-0390-F74E-84A3-0B0E9C224A89}" destId="{B88780A5-1687-0B4A-A3F0-39BB74BB3657}" srcOrd="2" destOrd="0" parTransId="{A4B108D1-B55C-B347-A81D-E4CCF4AA342C}" sibTransId="{B7A5A3F3-5D61-514B-A126-E28A8996A3E8}"/>
    <dgm:cxn modelId="{07CDF5A3-B0FF-C044-A919-A5051ABB5D3D}" srcId="{FB90A368-1CA0-B045-B59E-9A2FEE102C19}" destId="{126D1636-1FCD-6345-BDAC-F43BE7D5BE6F}" srcOrd="3" destOrd="0" parTransId="{64F47BE3-D7EF-E94E-8FBD-AB341CC575DB}" sibTransId="{EC7A6543-EFEB-BD46-94B1-8ACE3B1D1C9E}"/>
    <dgm:cxn modelId="{DD8CFAAE-D586-BD46-9D7D-10D9132011BB}" type="presOf" srcId="{A6A3130D-55D7-494F-AD76-6F9A9A9DBA7D}" destId="{EF63C4CC-98A5-A140-AEB7-E15EE66F69FD}" srcOrd="1" destOrd="0" presId="urn:microsoft.com/office/officeart/2005/8/layout/lProcess2"/>
    <dgm:cxn modelId="{FCD9E4B2-11E0-D84D-96E4-99712EE93C83}" type="presOf" srcId="{E8D6210D-6C26-F745-AE57-93E8EE8D958D}" destId="{B64FDA93-FC03-B846-B2A1-8AD3FCC63132}" srcOrd="0" destOrd="0" presId="urn:microsoft.com/office/officeart/2005/8/layout/lProcess2"/>
    <dgm:cxn modelId="{B7ED86B4-9C63-0D45-BDF7-94975598D2AD}" type="presOf" srcId="{85A70D68-D040-0444-A617-79B716C1FC9D}" destId="{BAC77B29-2FAD-2444-B60F-33577A811807}" srcOrd="0" destOrd="0" presId="urn:microsoft.com/office/officeart/2005/8/layout/lProcess2"/>
    <dgm:cxn modelId="{162DE3BF-675B-2B47-A347-C13A3E6526C6}" type="presOf" srcId="{FB90A368-1CA0-B045-B59E-9A2FEE102C19}" destId="{8F933D58-BDC4-2F41-B5AC-012A9E80A281}" srcOrd="1" destOrd="0" presId="urn:microsoft.com/office/officeart/2005/8/layout/lProcess2"/>
    <dgm:cxn modelId="{6F57F7CF-CCDA-574E-A50C-D6320975D183}" srcId="{A6A3130D-55D7-494F-AD76-6F9A9A9DBA7D}" destId="{7B0E3850-32FC-4744-AA03-A2AC70010DD2}" srcOrd="5" destOrd="0" parTransId="{CBD1925C-8476-F345-992C-E4A8606D5E42}" sibTransId="{9147FFCE-6AC4-F046-983E-6E66E79F7B2C}"/>
    <dgm:cxn modelId="{B036D5E6-A46F-BC47-8198-ABA0F255DB70}" type="presOf" srcId="{7B0E3850-32FC-4744-AA03-A2AC70010DD2}" destId="{DB77D884-B217-5943-8058-FE0C1650EA8B}" srcOrd="0" destOrd="0" presId="urn:microsoft.com/office/officeart/2005/8/layout/lProcess2"/>
    <dgm:cxn modelId="{A4A040E7-57FB-C048-AEFD-91F7FAF1AF70}" srcId="{BEAA4CEB-0390-F74E-84A3-0B0E9C224A89}" destId="{72706745-B22F-E343-BE1C-91CC6A825697}" srcOrd="4" destOrd="0" parTransId="{E2963185-191C-E943-B24D-D09A672A9851}" sibTransId="{2336B700-2CB1-9446-8B27-F93444DCA393}"/>
    <dgm:cxn modelId="{5DDDF9E9-CA3E-F247-8A08-D7B64F07D545}" srcId="{27E59F78-8C7D-CC48-BFE4-EDC998F1D6A7}" destId="{FB90A368-1CA0-B045-B59E-9A2FEE102C19}" srcOrd="2" destOrd="0" parTransId="{F242D710-3721-AA4A-B42A-D5628BDCC33D}" sibTransId="{D805C70E-20CA-B34E-B31B-6909D29DEE80}"/>
    <dgm:cxn modelId="{6FA4A4F7-FC67-A64C-8B5D-A2BC992C5C3F}" srcId="{A6A3130D-55D7-494F-AD76-6F9A9A9DBA7D}" destId="{81BAA27F-8DBF-D745-BC0D-4DF900627214}" srcOrd="4" destOrd="0" parTransId="{C2794862-A236-1F45-B351-A1D36B00B0E4}" sibTransId="{5521814A-F769-784C-8E90-273863E7699C}"/>
    <dgm:cxn modelId="{DD4450FD-CBCD-6745-A7BE-F4A9526CB085}" srcId="{A6A3130D-55D7-494F-AD76-6F9A9A9DBA7D}" destId="{0F077128-6925-1B41-A9EA-AB77D06D8054}" srcOrd="6" destOrd="0" parTransId="{AB6C7DFD-BAC3-6740-A7F3-A8145AA60013}" sibTransId="{65D98D5E-C634-054D-A225-B56772FA9AB4}"/>
    <dgm:cxn modelId="{A00111FE-36C7-6D45-B32D-A8BFE5FFD784}" srcId="{FB90A368-1CA0-B045-B59E-9A2FEE102C19}" destId="{E8D6210D-6C26-F745-AE57-93E8EE8D958D}" srcOrd="4" destOrd="0" parTransId="{404726C3-9277-5742-ACA5-CEFAE2FA6CDC}" sibTransId="{1A2D6DCE-DC45-6A4C-8196-7472F89DA938}"/>
    <dgm:cxn modelId="{2549A688-77D6-A741-966C-7ABD7A5EF7F7}" type="presParOf" srcId="{DEBBC0F5-F8F3-2743-9862-4075E592ADE0}" destId="{6EDCCFB4-C5A7-8542-9244-C604030F54B6}" srcOrd="0" destOrd="0" presId="urn:microsoft.com/office/officeart/2005/8/layout/lProcess2"/>
    <dgm:cxn modelId="{1DAA801E-A1C5-8747-9849-539B62BABF02}" type="presParOf" srcId="{6EDCCFB4-C5A7-8542-9244-C604030F54B6}" destId="{A5B4CD70-FFA4-7A4C-9FF2-4E40002B7ECD}" srcOrd="0" destOrd="0" presId="urn:microsoft.com/office/officeart/2005/8/layout/lProcess2"/>
    <dgm:cxn modelId="{2808FF2F-98EF-8D4E-9959-4FE293C38AAA}" type="presParOf" srcId="{6EDCCFB4-C5A7-8542-9244-C604030F54B6}" destId="{59488C0D-8215-354B-920A-DFE72002FACB}" srcOrd="1" destOrd="0" presId="urn:microsoft.com/office/officeart/2005/8/layout/lProcess2"/>
    <dgm:cxn modelId="{26CD5E71-3488-154E-9386-14051536280F}" type="presParOf" srcId="{6EDCCFB4-C5A7-8542-9244-C604030F54B6}" destId="{F277BB2B-33F2-1D4F-9BEA-CC3803D9090E}" srcOrd="2" destOrd="0" presId="urn:microsoft.com/office/officeart/2005/8/layout/lProcess2"/>
    <dgm:cxn modelId="{E35B32EF-CF3A-F94E-91D8-F5DD9876C0C0}" type="presParOf" srcId="{F277BB2B-33F2-1D4F-9BEA-CC3803D9090E}" destId="{9DAFC1C5-AF26-BF48-A687-82509316AAD8}" srcOrd="0" destOrd="0" presId="urn:microsoft.com/office/officeart/2005/8/layout/lProcess2"/>
    <dgm:cxn modelId="{BA57EB80-08AE-514C-BAB4-FADF8B557936}" type="presParOf" srcId="{9DAFC1C5-AF26-BF48-A687-82509316AAD8}" destId="{31FF7C94-C775-B24C-B7DA-8C2A55829831}" srcOrd="0" destOrd="0" presId="urn:microsoft.com/office/officeart/2005/8/layout/lProcess2"/>
    <dgm:cxn modelId="{B6117D24-B7DF-F347-AAF1-BBB8B977FBF6}" type="presParOf" srcId="{9DAFC1C5-AF26-BF48-A687-82509316AAD8}" destId="{4EE2BF99-0D28-CE4D-8B42-B8E6AB9CD1C4}" srcOrd="1" destOrd="0" presId="urn:microsoft.com/office/officeart/2005/8/layout/lProcess2"/>
    <dgm:cxn modelId="{32B83893-5EF5-8247-B9F7-14B087BF22F9}" type="presParOf" srcId="{9DAFC1C5-AF26-BF48-A687-82509316AAD8}" destId="{FAF1C306-26B0-1540-A903-87EBEF7BCF50}" srcOrd="2" destOrd="0" presId="urn:microsoft.com/office/officeart/2005/8/layout/lProcess2"/>
    <dgm:cxn modelId="{0B7384B0-7385-2347-9F0C-6F0A0433BAFE}" type="presParOf" srcId="{9DAFC1C5-AF26-BF48-A687-82509316AAD8}" destId="{4E6290E4-A740-8F43-8310-51A1157D902E}" srcOrd="3" destOrd="0" presId="urn:microsoft.com/office/officeart/2005/8/layout/lProcess2"/>
    <dgm:cxn modelId="{0A7BAAAB-CB91-D24B-AF69-EFBC618E5FDF}" type="presParOf" srcId="{9DAFC1C5-AF26-BF48-A687-82509316AAD8}" destId="{E338B202-03DC-A946-AE49-BA412530BB0C}" srcOrd="4" destOrd="0" presId="urn:microsoft.com/office/officeart/2005/8/layout/lProcess2"/>
    <dgm:cxn modelId="{F72E1D0C-11BF-B442-8BB8-047308C15A96}" type="presParOf" srcId="{9DAFC1C5-AF26-BF48-A687-82509316AAD8}" destId="{F4F7CC6F-6B94-DF44-BD09-16BD19C69C37}" srcOrd="5" destOrd="0" presId="urn:microsoft.com/office/officeart/2005/8/layout/lProcess2"/>
    <dgm:cxn modelId="{917D21A1-642E-6C4C-A633-C02FBEE1A8B4}" type="presParOf" srcId="{9DAFC1C5-AF26-BF48-A687-82509316AAD8}" destId="{68DDD1A4-FCF3-1C46-8487-D77F9BBB55D5}" srcOrd="6" destOrd="0" presId="urn:microsoft.com/office/officeart/2005/8/layout/lProcess2"/>
    <dgm:cxn modelId="{83DA81AC-2DFE-914F-848E-506F125BCCE0}" type="presParOf" srcId="{9DAFC1C5-AF26-BF48-A687-82509316AAD8}" destId="{DE94AF43-9C56-5E43-9BE0-BE88524DD623}" srcOrd="7" destOrd="0" presId="urn:microsoft.com/office/officeart/2005/8/layout/lProcess2"/>
    <dgm:cxn modelId="{D9D4D8CB-8E49-D642-8EF2-2564AA9B5FC9}" type="presParOf" srcId="{9DAFC1C5-AF26-BF48-A687-82509316AAD8}" destId="{A468BDE6-3FBB-6E44-BC7E-F41C6C3963E0}" srcOrd="8" destOrd="0" presId="urn:microsoft.com/office/officeart/2005/8/layout/lProcess2"/>
    <dgm:cxn modelId="{F11433D5-0EE2-284A-8EF1-C24830513F45}" type="presParOf" srcId="{DEBBC0F5-F8F3-2743-9862-4075E592ADE0}" destId="{68952A91-D0EE-784F-95DF-10729E2228EA}" srcOrd="1" destOrd="0" presId="urn:microsoft.com/office/officeart/2005/8/layout/lProcess2"/>
    <dgm:cxn modelId="{354A520F-4587-614E-A3C0-C0C989BED5B7}" type="presParOf" srcId="{DEBBC0F5-F8F3-2743-9862-4075E592ADE0}" destId="{D2006694-A9EA-A54B-88B9-F9481E6488EE}" srcOrd="2" destOrd="0" presId="urn:microsoft.com/office/officeart/2005/8/layout/lProcess2"/>
    <dgm:cxn modelId="{8FBAA9C3-F5BC-D64F-89DF-638DF72A1637}" type="presParOf" srcId="{D2006694-A9EA-A54B-88B9-F9481E6488EE}" destId="{4BCBF23C-45F9-D24F-82EC-BCFFAB5EBE40}" srcOrd="0" destOrd="0" presId="urn:microsoft.com/office/officeart/2005/8/layout/lProcess2"/>
    <dgm:cxn modelId="{6795D130-241A-C84E-83A6-246FBCA5B396}" type="presParOf" srcId="{D2006694-A9EA-A54B-88B9-F9481E6488EE}" destId="{EF63C4CC-98A5-A140-AEB7-E15EE66F69FD}" srcOrd="1" destOrd="0" presId="urn:microsoft.com/office/officeart/2005/8/layout/lProcess2"/>
    <dgm:cxn modelId="{607A8BF8-6C67-0D4A-AF96-2E793B39CAF9}" type="presParOf" srcId="{D2006694-A9EA-A54B-88B9-F9481E6488EE}" destId="{34C6ED29-54CA-0544-A88B-3F4E407CED81}" srcOrd="2" destOrd="0" presId="urn:microsoft.com/office/officeart/2005/8/layout/lProcess2"/>
    <dgm:cxn modelId="{51320575-7E4B-E344-93DB-8753B5766F7C}" type="presParOf" srcId="{34C6ED29-54CA-0544-A88B-3F4E407CED81}" destId="{F2C26EF0-B52F-F742-8E37-7E4505EBEFD9}" srcOrd="0" destOrd="0" presId="urn:microsoft.com/office/officeart/2005/8/layout/lProcess2"/>
    <dgm:cxn modelId="{E033DFAD-7283-2741-92A8-F4A68F18C897}" type="presParOf" srcId="{F2C26EF0-B52F-F742-8E37-7E4505EBEFD9}" destId="{1DEEADB8-6320-A54F-B895-A93B330129A1}" srcOrd="0" destOrd="0" presId="urn:microsoft.com/office/officeart/2005/8/layout/lProcess2"/>
    <dgm:cxn modelId="{0022A0D3-B481-7A46-8B3A-16D5F61CAA5D}" type="presParOf" srcId="{F2C26EF0-B52F-F742-8E37-7E4505EBEFD9}" destId="{B62A046A-DDAE-F245-ABB6-197A0BC6EF11}" srcOrd="1" destOrd="0" presId="urn:microsoft.com/office/officeart/2005/8/layout/lProcess2"/>
    <dgm:cxn modelId="{8469092F-204D-E549-9023-64D122AC04E7}" type="presParOf" srcId="{F2C26EF0-B52F-F742-8E37-7E4505EBEFD9}" destId="{53571B29-B6EC-C743-9A3E-117C86DEAE9B}" srcOrd="2" destOrd="0" presId="urn:microsoft.com/office/officeart/2005/8/layout/lProcess2"/>
    <dgm:cxn modelId="{194A8A3F-DAB7-5F47-88D2-5AC3DF125F7F}" type="presParOf" srcId="{F2C26EF0-B52F-F742-8E37-7E4505EBEFD9}" destId="{705091A1-C0E6-994D-97E6-A36C463819CB}" srcOrd="3" destOrd="0" presId="urn:microsoft.com/office/officeart/2005/8/layout/lProcess2"/>
    <dgm:cxn modelId="{C5DEAE22-29DE-2247-8801-CAC571DD9ACB}" type="presParOf" srcId="{F2C26EF0-B52F-F742-8E37-7E4505EBEFD9}" destId="{2261E32D-5F6E-434F-9CBB-874F2504E02F}" srcOrd="4" destOrd="0" presId="urn:microsoft.com/office/officeart/2005/8/layout/lProcess2"/>
    <dgm:cxn modelId="{1502B645-A4CB-8C45-BB3A-B83BCA41820E}" type="presParOf" srcId="{F2C26EF0-B52F-F742-8E37-7E4505EBEFD9}" destId="{A9E28C7D-13E6-D34D-8842-98C0B8202335}" srcOrd="5" destOrd="0" presId="urn:microsoft.com/office/officeart/2005/8/layout/lProcess2"/>
    <dgm:cxn modelId="{D9C141AC-A90A-2849-8ED4-F19CF0A9BB61}" type="presParOf" srcId="{F2C26EF0-B52F-F742-8E37-7E4505EBEFD9}" destId="{BAC77B29-2FAD-2444-B60F-33577A811807}" srcOrd="6" destOrd="0" presId="urn:microsoft.com/office/officeart/2005/8/layout/lProcess2"/>
    <dgm:cxn modelId="{14A4F538-EE8B-8D41-9190-751747D41605}" type="presParOf" srcId="{F2C26EF0-B52F-F742-8E37-7E4505EBEFD9}" destId="{1AA44891-BC53-6141-B0BE-4A23159C96EF}" srcOrd="7" destOrd="0" presId="urn:microsoft.com/office/officeart/2005/8/layout/lProcess2"/>
    <dgm:cxn modelId="{D17039D3-A139-C847-8B98-764C6806EE54}" type="presParOf" srcId="{F2C26EF0-B52F-F742-8E37-7E4505EBEFD9}" destId="{F27B89EE-AB49-194E-9B61-2A999204FCEF}" srcOrd="8" destOrd="0" presId="urn:microsoft.com/office/officeart/2005/8/layout/lProcess2"/>
    <dgm:cxn modelId="{BEC5DF8B-F6F0-124C-9C64-D1E8EC4A9D1C}" type="presParOf" srcId="{F2C26EF0-B52F-F742-8E37-7E4505EBEFD9}" destId="{C4747AB6-0044-8D45-8F58-739D519DCB9E}" srcOrd="9" destOrd="0" presId="urn:microsoft.com/office/officeart/2005/8/layout/lProcess2"/>
    <dgm:cxn modelId="{53B5C78B-A8E2-7D4E-8818-323BC58B3213}" type="presParOf" srcId="{F2C26EF0-B52F-F742-8E37-7E4505EBEFD9}" destId="{DB77D884-B217-5943-8058-FE0C1650EA8B}" srcOrd="10" destOrd="0" presId="urn:microsoft.com/office/officeart/2005/8/layout/lProcess2"/>
    <dgm:cxn modelId="{EA55663C-3171-DC42-8019-8782D9726178}" type="presParOf" srcId="{F2C26EF0-B52F-F742-8E37-7E4505EBEFD9}" destId="{56CA5228-4E3C-4547-B609-E4FBB536BD56}" srcOrd="11" destOrd="0" presId="urn:microsoft.com/office/officeart/2005/8/layout/lProcess2"/>
    <dgm:cxn modelId="{50BC1E27-CD82-B044-92D6-4E1E51C4290F}" type="presParOf" srcId="{F2C26EF0-B52F-F742-8E37-7E4505EBEFD9}" destId="{5DDC579F-2F22-4341-91CF-38421B2279DC}" srcOrd="12" destOrd="0" presId="urn:microsoft.com/office/officeart/2005/8/layout/lProcess2"/>
    <dgm:cxn modelId="{A0386A78-BC68-6148-8BE6-DCBEC301B36D}" type="presParOf" srcId="{DEBBC0F5-F8F3-2743-9862-4075E592ADE0}" destId="{B2469E2C-A3AA-AD4B-83EC-0EDBBC374A83}" srcOrd="3" destOrd="0" presId="urn:microsoft.com/office/officeart/2005/8/layout/lProcess2"/>
    <dgm:cxn modelId="{555FD561-9D22-4D44-A95B-81D24D6AC517}" type="presParOf" srcId="{DEBBC0F5-F8F3-2743-9862-4075E592ADE0}" destId="{484C4241-7D52-9548-8FEC-F696106E54D2}" srcOrd="4" destOrd="0" presId="urn:microsoft.com/office/officeart/2005/8/layout/lProcess2"/>
    <dgm:cxn modelId="{8D6C63F3-4175-D844-A36B-3FD473579472}" type="presParOf" srcId="{484C4241-7D52-9548-8FEC-F696106E54D2}" destId="{C4E7C0B6-FBDB-CA40-BC12-2D6E5D55F20E}" srcOrd="0" destOrd="0" presId="urn:microsoft.com/office/officeart/2005/8/layout/lProcess2"/>
    <dgm:cxn modelId="{0E03E9FB-7C1E-3045-B71B-761555B2E189}" type="presParOf" srcId="{484C4241-7D52-9548-8FEC-F696106E54D2}" destId="{8F933D58-BDC4-2F41-B5AC-012A9E80A281}" srcOrd="1" destOrd="0" presId="urn:microsoft.com/office/officeart/2005/8/layout/lProcess2"/>
    <dgm:cxn modelId="{060846EA-42B3-1D4B-8449-9290FFCC0BD3}" type="presParOf" srcId="{484C4241-7D52-9548-8FEC-F696106E54D2}" destId="{E5C594FC-3E1B-8E4C-9F32-6FB893846B2C}" srcOrd="2" destOrd="0" presId="urn:microsoft.com/office/officeart/2005/8/layout/lProcess2"/>
    <dgm:cxn modelId="{C7759A7A-915F-1743-B2BF-747F0E98DFE9}" type="presParOf" srcId="{E5C594FC-3E1B-8E4C-9F32-6FB893846B2C}" destId="{758D0C9B-6C93-554E-A84E-0DF819C986EF}" srcOrd="0" destOrd="0" presId="urn:microsoft.com/office/officeart/2005/8/layout/lProcess2"/>
    <dgm:cxn modelId="{15D2D1FE-DE1D-3747-8498-D5F75E970723}" type="presParOf" srcId="{758D0C9B-6C93-554E-A84E-0DF819C986EF}" destId="{C88DB111-DDC5-0246-8339-0EAC6124A905}" srcOrd="0" destOrd="0" presId="urn:microsoft.com/office/officeart/2005/8/layout/lProcess2"/>
    <dgm:cxn modelId="{9DF16EBD-6226-B947-B797-85E3AA955991}" type="presParOf" srcId="{758D0C9B-6C93-554E-A84E-0DF819C986EF}" destId="{E8A4FC04-B6F8-E348-A735-0A76F9046E8F}" srcOrd="1" destOrd="0" presId="urn:microsoft.com/office/officeart/2005/8/layout/lProcess2"/>
    <dgm:cxn modelId="{BDFF12C6-8ACB-B844-A4C7-8E287BF07345}" type="presParOf" srcId="{758D0C9B-6C93-554E-A84E-0DF819C986EF}" destId="{B7B812C9-C794-E24D-86A8-0CA3977A9826}" srcOrd="2" destOrd="0" presId="urn:microsoft.com/office/officeart/2005/8/layout/lProcess2"/>
    <dgm:cxn modelId="{161FD8CF-C4D9-3346-B43F-6D37FC43437E}" type="presParOf" srcId="{758D0C9B-6C93-554E-A84E-0DF819C986EF}" destId="{051C504B-2209-634F-9881-A2F24997750B}" srcOrd="3" destOrd="0" presId="urn:microsoft.com/office/officeart/2005/8/layout/lProcess2"/>
    <dgm:cxn modelId="{7EFDC91A-8F76-B343-A9DC-CD8FFAF64925}" type="presParOf" srcId="{758D0C9B-6C93-554E-A84E-0DF819C986EF}" destId="{07963F08-9BB7-4B4D-892D-F19D7754F681}" srcOrd="4" destOrd="0" presId="urn:microsoft.com/office/officeart/2005/8/layout/lProcess2"/>
    <dgm:cxn modelId="{8CD870F2-745C-E649-AA81-22FCC26DCD4E}" type="presParOf" srcId="{758D0C9B-6C93-554E-A84E-0DF819C986EF}" destId="{96A50BA3-FE83-114E-9487-1802D50F9749}" srcOrd="5" destOrd="0" presId="urn:microsoft.com/office/officeart/2005/8/layout/lProcess2"/>
    <dgm:cxn modelId="{C0FDD59E-E0D7-9144-AA5E-21DBFCEFF362}" type="presParOf" srcId="{758D0C9B-6C93-554E-A84E-0DF819C986EF}" destId="{65C7E969-7E6E-2143-A665-50B1031A6F8B}" srcOrd="6" destOrd="0" presId="urn:microsoft.com/office/officeart/2005/8/layout/lProcess2"/>
    <dgm:cxn modelId="{D7B3F06A-2B4F-984B-B0D3-260B8D1A35F0}" type="presParOf" srcId="{758D0C9B-6C93-554E-A84E-0DF819C986EF}" destId="{04BB7D8F-2E35-F54E-8830-8B6A0B401187}" srcOrd="7" destOrd="0" presId="urn:microsoft.com/office/officeart/2005/8/layout/lProcess2"/>
    <dgm:cxn modelId="{E7955962-D2B3-4C42-9AEF-4CED1872CDBD}" type="presParOf" srcId="{758D0C9B-6C93-554E-A84E-0DF819C986EF}" destId="{B64FDA93-FC03-B846-B2A1-8AD3FCC63132}" srcOrd="8"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B4CD70-FFA4-7A4C-9FF2-4E40002B7ECD}">
      <dsp:nvSpPr>
        <dsp:cNvPr id="0" name=""/>
        <dsp:cNvSpPr/>
      </dsp:nvSpPr>
      <dsp:spPr>
        <a:xfrm>
          <a:off x="1261" y="0"/>
          <a:ext cx="3279508" cy="42887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Person Catalog</a:t>
          </a:r>
        </a:p>
      </dsp:txBody>
      <dsp:txXfrm>
        <a:off x="1261" y="0"/>
        <a:ext cx="3279508" cy="1286635"/>
      </dsp:txXfrm>
    </dsp:sp>
    <dsp:sp modelId="{31FF7C94-C775-B24C-B7DA-8C2A55829831}">
      <dsp:nvSpPr>
        <dsp:cNvPr id="0" name=""/>
        <dsp:cNvSpPr/>
      </dsp:nvSpPr>
      <dsp:spPr>
        <a:xfrm>
          <a:off x="329212" y="1287447"/>
          <a:ext cx="2623606" cy="49615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User</a:t>
          </a:r>
        </a:p>
      </dsp:txBody>
      <dsp:txXfrm>
        <a:off x="343744" y="1301979"/>
        <a:ext cx="2594542" cy="467088"/>
      </dsp:txXfrm>
    </dsp:sp>
    <dsp:sp modelId="{FAF1C306-26B0-1540-A903-87EBEF7BCF50}">
      <dsp:nvSpPr>
        <dsp:cNvPr id="0" name=""/>
        <dsp:cNvSpPr/>
      </dsp:nvSpPr>
      <dsp:spPr>
        <a:xfrm>
          <a:off x="329212" y="1859931"/>
          <a:ext cx="2623606" cy="49615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User watch list</a:t>
          </a:r>
        </a:p>
      </dsp:txBody>
      <dsp:txXfrm>
        <a:off x="343744" y="1874463"/>
        <a:ext cx="2594542" cy="467088"/>
      </dsp:txXfrm>
    </dsp:sp>
    <dsp:sp modelId="{E338B202-03DC-A946-AE49-BA412530BB0C}">
      <dsp:nvSpPr>
        <dsp:cNvPr id="0" name=""/>
        <dsp:cNvSpPr/>
      </dsp:nvSpPr>
      <dsp:spPr>
        <a:xfrm>
          <a:off x="329212" y="2432414"/>
          <a:ext cx="2623606" cy="49615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Employee</a:t>
          </a:r>
        </a:p>
      </dsp:txBody>
      <dsp:txXfrm>
        <a:off x="343744" y="2446946"/>
        <a:ext cx="2594542" cy="467088"/>
      </dsp:txXfrm>
    </dsp:sp>
    <dsp:sp modelId="{68DDD1A4-FCF3-1C46-8487-D77F9BBB55D5}">
      <dsp:nvSpPr>
        <dsp:cNvPr id="0" name=""/>
        <dsp:cNvSpPr/>
      </dsp:nvSpPr>
      <dsp:spPr>
        <a:xfrm>
          <a:off x="329212" y="3004898"/>
          <a:ext cx="2623606" cy="49615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Movie Director</a:t>
          </a:r>
        </a:p>
      </dsp:txBody>
      <dsp:txXfrm>
        <a:off x="343744" y="3019430"/>
        <a:ext cx="2594542" cy="467088"/>
      </dsp:txXfrm>
    </dsp:sp>
    <dsp:sp modelId="{A468BDE6-3FBB-6E44-BC7E-F41C6C3963E0}">
      <dsp:nvSpPr>
        <dsp:cNvPr id="0" name=""/>
        <dsp:cNvSpPr/>
      </dsp:nvSpPr>
      <dsp:spPr>
        <a:xfrm>
          <a:off x="329212" y="3577382"/>
          <a:ext cx="2623606" cy="49615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Movie Actor</a:t>
          </a:r>
        </a:p>
      </dsp:txBody>
      <dsp:txXfrm>
        <a:off x="343744" y="3591914"/>
        <a:ext cx="2594542" cy="467088"/>
      </dsp:txXfrm>
    </dsp:sp>
    <dsp:sp modelId="{4BCBF23C-45F9-D24F-82EC-BCFFAB5EBE40}">
      <dsp:nvSpPr>
        <dsp:cNvPr id="0" name=""/>
        <dsp:cNvSpPr/>
      </dsp:nvSpPr>
      <dsp:spPr>
        <a:xfrm>
          <a:off x="3526733" y="0"/>
          <a:ext cx="3279508" cy="42887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Movie Catalog</a:t>
          </a:r>
        </a:p>
      </dsp:txBody>
      <dsp:txXfrm>
        <a:off x="3526733" y="0"/>
        <a:ext cx="3279508" cy="1286635"/>
      </dsp:txXfrm>
    </dsp:sp>
    <dsp:sp modelId="{1DEEADB8-6320-A54F-B895-A93B330129A1}">
      <dsp:nvSpPr>
        <dsp:cNvPr id="0" name=""/>
        <dsp:cNvSpPr/>
      </dsp:nvSpPr>
      <dsp:spPr>
        <a:xfrm>
          <a:off x="3854684" y="1289253"/>
          <a:ext cx="2623606" cy="35118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Movie</a:t>
          </a:r>
        </a:p>
      </dsp:txBody>
      <dsp:txXfrm>
        <a:off x="3864970" y="1299539"/>
        <a:ext cx="2603034" cy="330614"/>
      </dsp:txXfrm>
    </dsp:sp>
    <dsp:sp modelId="{53571B29-B6EC-C743-9A3E-117C86DEAE9B}">
      <dsp:nvSpPr>
        <dsp:cNvPr id="0" name=""/>
        <dsp:cNvSpPr/>
      </dsp:nvSpPr>
      <dsp:spPr>
        <a:xfrm>
          <a:off x="3854684" y="1694468"/>
          <a:ext cx="2623606" cy="35118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Movie Genre</a:t>
          </a:r>
        </a:p>
      </dsp:txBody>
      <dsp:txXfrm>
        <a:off x="3864970" y="1704754"/>
        <a:ext cx="2603034" cy="330614"/>
      </dsp:txXfrm>
    </dsp:sp>
    <dsp:sp modelId="{2261E32D-5F6E-434F-9CBB-874F2504E02F}">
      <dsp:nvSpPr>
        <dsp:cNvPr id="0" name=""/>
        <dsp:cNvSpPr/>
      </dsp:nvSpPr>
      <dsp:spPr>
        <a:xfrm>
          <a:off x="3854684" y="2099683"/>
          <a:ext cx="2623606" cy="35118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Movie News</a:t>
          </a:r>
        </a:p>
      </dsp:txBody>
      <dsp:txXfrm>
        <a:off x="3864970" y="2109969"/>
        <a:ext cx="2603034" cy="330614"/>
      </dsp:txXfrm>
    </dsp:sp>
    <dsp:sp modelId="{BAC77B29-2FAD-2444-B60F-33577A811807}">
      <dsp:nvSpPr>
        <dsp:cNvPr id="0" name=""/>
        <dsp:cNvSpPr/>
      </dsp:nvSpPr>
      <dsp:spPr>
        <a:xfrm>
          <a:off x="3854684" y="2504898"/>
          <a:ext cx="2623606" cy="35118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Trailer</a:t>
          </a:r>
        </a:p>
      </dsp:txBody>
      <dsp:txXfrm>
        <a:off x="3864970" y="2515184"/>
        <a:ext cx="2603034" cy="330614"/>
      </dsp:txXfrm>
    </dsp:sp>
    <dsp:sp modelId="{F27B89EE-AB49-194E-9B61-2A999204FCEF}">
      <dsp:nvSpPr>
        <dsp:cNvPr id="0" name=""/>
        <dsp:cNvSpPr/>
      </dsp:nvSpPr>
      <dsp:spPr>
        <a:xfrm>
          <a:off x="3854684" y="2910113"/>
          <a:ext cx="2623606" cy="35118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Rating</a:t>
          </a:r>
        </a:p>
      </dsp:txBody>
      <dsp:txXfrm>
        <a:off x="3864970" y="2920399"/>
        <a:ext cx="2603034" cy="330614"/>
      </dsp:txXfrm>
    </dsp:sp>
    <dsp:sp modelId="{DB77D884-B217-5943-8058-FE0C1650EA8B}">
      <dsp:nvSpPr>
        <dsp:cNvPr id="0" name=""/>
        <dsp:cNvSpPr/>
      </dsp:nvSpPr>
      <dsp:spPr>
        <a:xfrm>
          <a:off x="3854684" y="3315327"/>
          <a:ext cx="2623606" cy="35118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Award</a:t>
          </a:r>
          <a:endParaRPr lang="en-US" sz="1800" kern="1200" dirty="0"/>
        </a:p>
      </dsp:txBody>
      <dsp:txXfrm>
        <a:off x="3864970" y="3325613"/>
        <a:ext cx="2603034" cy="330614"/>
      </dsp:txXfrm>
    </dsp:sp>
    <dsp:sp modelId="{5DDC579F-2F22-4341-91CF-38421B2279DC}">
      <dsp:nvSpPr>
        <dsp:cNvPr id="0" name=""/>
        <dsp:cNvSpPr/>
      </dsp:nvSpPr>
      <dsp:spPr>
        <a:xfrm>
          <a:off x="3854684" y="3720542"/>
          <a:ext cx="2623606" cy="35118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Movie Distributor</a:t>
          </a:r>
        </a:p>
      </dsp:txBody>
      <dsp:txXfrm>
        <a:off x="3864970" y="3730828"/>
        <a:ext cx="2603034" cy="330614"/>
      </dsp:txXfrm>
    </dsp:sp>
    <dsp:sp modelId="{C4E7C0B6-FBDB-CA40-BC12-2D6E5D55F20E}">
      <dsp:nvSpPr>
        <dsp:cNvPr id="0" name=""/>
        <dsp:cNvSpPr/>
      </dsp:nvSpPr>
      <dsp:spPr>
        <a:xfrm>
          <a:off x="7052204" y="0"/>
          <a:ext cx="3279508" cy="42887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altLang="zh-CN" sz="3600" kern="1200" dirty="0"/>
            <a:t>Theatre Catalog</a:t>
          </a:r>
          <a:endParaRPr lang="en-US" sz="3600" kern="1200" dirty="0"/>
        </a:p>
      </dsp:txBody>
      <dsp:txXfrm>
        <a:off x="7052204" y="0"/>
        <a:ext cx="3279508" cy="1286635"/>
      </dsp:txXfrm>
    </dsp:sp>
    <dsp:sp modelId="{C88DB111-DDC5-0246-8339-0EAC6124A905}">
      <dsp:nvSpPr>
        <dsp:cNvPr id="0" name=""/>
        <dsp:cNvSpPr/>
      </dsp:nvSpPr>
      <dsp:spPr>
        <a:xfrm>
          <a:off x="7380155" y="1287447"/>
          <a:ext cx="2623606" cy="49615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Theatre</a:t>
          </a:r>
          <a:endParaRPr lang="en-US" sz="1800" kern="1200" dirty="0"/>
        </a:p>
      </dsp:txBody>
      <dsp:txXfrm>
        <a:off x="7394687" y="1301979"/>
        <a:ext cx="2594542" cy="467088"/>
      </dsp:txXfrm>
    </dsp:sp>
    <dsp:sp modelId="{B7B812C9-C794-E24D-86A8-0CA3977A9826}">
      <dsp:nvSpPr>
        <dsp:cNvPr id="0" name=""/>
        <dsp:cNvSpPr/>
      </dsp:nvSpPr>
      <dsp:spPr>
        <a:xfrm>
          <a:off x="7380155" y="1859931"/>
          <a:ext cx="2623606" cy="49615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Theatre Address</a:t>
          </a:r>
        </a:p>
      </dsp:txBody>
      <dsp:txXfrm>
        <a:off x="7394687" y="1874463"/>
        <a:ext cx="2594542" cy="467088"/>
      </dsp:txXfrm>
    </dsp:sp>
    <dsp:sp modelId="{07963F08-9BB7-4B4D-892D-F19D7754F681}">
      <dsp:nvSpPr>
        <dsp:cNvPr id="0" name=""/>
        <dsp:cNvSpPr/>
      </dsp:nvSpPr>
      <dsp:spPr>
        <a:xfrm>
          <a:off x="7380155" y="2432414"/>
          <a:ext cx="2623606" cy="49615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Screening Schedule</a:t>
          </a:r>
        </a:p>
      </dsp:txBody>
      <dsp:txXfrm>
        <a:off x="7394687" y="2446946"/>
        <a:ext cx="2594542" cy="467088"/>
      </dsp:txXfrm>
    </dsp:sp>
    <dsp:sp modelId="{65C7E969-7E6E-2143-A665-50B1031A6F8B}">
      <dsp:nvSpPr>
        <dsp:cNvPr id="0" name=""/>
        <dsp:cNvSpPr/>
      </dsp:nvSpPr>
      <dsp:spPr>
        <a:xfrm>
          <a:off x="7380155" y="3004898"/>
          <a:ext cx="2623606" cy="49615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Showroom</a:t>
          </a:r>
        </a:p>
      </dsp:txBody>
      <dsp:txXfrm>
        <a:off x="7394687" y="3019430"/>
        <a:ext cx="2594542" cy="467088"/>
      </dsp:txXfrm>
    </dsp:sp>
    <dsp:sp modelId="{B64FDA93-FC03-B846-B2A1-8AD3FCC63132}">
      <dsp:nvSpPr>
        <dsp:cNvPr id="0" name=""/>
        <dsp:cNvSpPr/>
      </dsp:nvSpPr>
      <dsp:spPr>
        <a:xfrm>
          <a:off x="7380155" y="3577382"/>
          <a:ext cx="2623606" cy="49615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Ticket</a:t>
          </a:r>
        </a:p>
      </dsp:txBody>
      <dsp:txXfrm>
        <a:off x="7394687" y="3591914"/>
        <a:ext cx="2594542" cy="46708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8/2/2018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8/2/2018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8/2/2018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8/2/2018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8/2/2018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8/2/2018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8/2/2018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8/2/2018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8/2/2018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8/2/2018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8/2/2018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8/2/2018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8/2/2018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8/2/2018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8/2/2018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8/2/2018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8/2/2018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8/2/2018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dirty="0"/>
              <a:t>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1/relationships/webextension" Target="../webextensions/webextension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a:effectLst/>
              </a:rPr>
              <a:t>Movie System Database</a:t>
            </a:r>
            <a:endParaRPr lang="en-US" sz="6600" dirty="0"/>
          </a:p>
        </p:txBody>
      </p:sp>
      <p:sp>
        <p:nvSpPr>
          <p:cNvPr id="3" name="Subtitle 2"/>
          <p:cNvSpPr>
            <a:spLocks noGrp="1"/>
          </p:cNvSpPr>
          <p:nvPr>
            <p:ph type="subTitle" idx="1"/>
          </p:nvPr>
        </p:nvSpPr>
        <p:spPr>
          <a:xfrm>
            <a:off x="7470568" y="4139701"/>
            <a:ext cx="3947557" cy="841999"/>
          </a:xfrm>
        </p:spPr>
        <p:txBody>
          <a:bodyPr>
            <a:normAutofit fontScale="47500" lnSpcReduction="20000"/>
          </a:bodyPr>
          <a:lstStyle/>
          <a:p>
            <a:pPr algn="l"/>
            <a:r>
              <a:rPr lang="en-US" sz="4200" b="1" dirty="0"/>
              <a:t>Xingyao Wu / Li </a:t>
            </a:r>
            <a:r>
              <a:rPr lang="en-US" sz="4200" b="1" dirty="0" err="1"/>
              <a:t>Cai</a:t>
            </a:r>
            <a:r>
              <a:rPr lang="en-US" sz="4200" b="1" dirty="0"/>
              <a:t> / </a:t>
            </a:r>
            <a:r>
              <a:rPr lang="en-US" sz="4200" b="1" dirty="0" err="1"/>
              <a:t>Jiayuan</a:t>
            </a:r>
            <a:r>
              <a:rPr lang="en-US" sz="4200" b="1" dirty="0"/>
              <a:t> Chen</a:t>
            </a:r>
            <a:endParaRPr lang="en-US" sz="4200" dirty="0"/>
          </a:p>
          <a:p>
            <a:br>
              <a:rPr lang="en-US" dirty="0"/>
            </a:br>
            <a:endParaRPr lang="en-US" dirty="0"/>
          </a:p>
        </p:txBody>
      </p:sp>
    </p:spTree>
    <p:extLst>
      <p:ext uri="{BB962C8B-B14F-4D97-AF65-F5344CB8AC3E}">
        <p14:creationId xmlns:p14="http://schemas.microsoft.com/office/powerpoint/2010/main" val="522726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Highlights</a:t>
            </a:r>
          </a:p>
        </p:txBody>
      </p:sp>
      <p:sp>
        <p:nvSpPr>
          <p:cNvPr id="3" name="Content Placeholder 2"/>
          <p:cNvSpPr>
            <a:spLocks noGrp="1"/>
          </p:cNvSpPr>
          <p:nvPr>
            <p:ph idx="1"/>
          </p:nvPr>
        </p:nvSpPr>
        <p:spPr>
          <a:xfrm>
            <a:off x="573462" y="1594398"/>
            <a:ext cx="10233800" cy="4351338"/>
          </a:xfrm>
        </p:spPr>
        <p:txBody>
          <a:bodyPr/>
          <a:lstStyle/>
          <a:p>
            <a:r>
              <a:rPr lang="en-US"/>
              <a:t>Computed columns based on a function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34161"/>
            <a:ext cx="5664200" cy="6858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265214"/>
            <a:ext cx="4991100" cy="2997200"/>
          </a:xfrm>
          <a:prstGeom prst="rect">
            <a:avLst/>
          </a:prstGeom>
        </p:spPr>
      </p:pic>
    </p:spTree>
    <p:extLst>
      <p:ext uri="{BB962C8B-B14F-4D97-AF65-F5344CB8AC3E}">
        <p14:creationId xmlns:p14="http://schemas.microsoft.com/office/powerpoint/2010/main" val="613045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Views</a:t>
            </a:r>
          </a:p>
        </p:txBody>
      </p:sp>
      <p:sp>
        <p:nvSpPr>
          <p:cNvPr id="3" name="Content Placeholder 2"/>
          <p:cNvSpPr>
            <a:spLocks noGrp="1"/>
          </p:cNvSpPr>
          <p:nvPr>
            <p:ph idx="1"/>
          </p:nvPr>
        </p:nvSpPr>
        <p:spPr/>
        <p:txBody>
          <a:bodyPr/>
          <a:lstStyle/>
          <a:p>
            <a:r>
              <a:rPr lang="en-US" dirty="0"/>
              <a:t>Viewing the top 10 movie of the box office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803" y="2401094"/>
            <a:ext cx="3771900" cy="1600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4748" y="3078163"/>
            <a:ext cx="5486400" cy="3098800"/>
          </a:xfrm>
          <a:prstGeom prst="rect">
            <a:avLst/>
          </a:prstGeom>
        </p:spPr>
      </p:pic>
    </p:spTree>
    <p:extLst>
      <p:ext uri="{BB962C8B-B14F-4D97-AF65-F5344CB8AC3E}">
        <p14:creationId xmlns:p14="http://schemas.microsoft.com/office/powerpoint/2010/main" val="1529541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Views</a:t>
            </a:r>
          </a:p>
        </p:txBody>
      </p:sp>
      <p:sp>
        <p:nvSpPr>
          <p:cNvPr id="3" name="Content Placeholder 2"/>
          <p:cNvSpPr>
            <a:spLocks noGrp="1"/>
          </p:cNvSpPr>
          <p:nvPr>
            <p:ph idx="1"/>
          </p:nvPr>
        </p:nvSpPr>
        <p:spPr/>
        <p:txBody>
          <a:bodyPr/>
          <a:lstStyle/>
          <a:p>
            <a:r>
              <a:rPr lang="en-US" dirty="0"/>
              <a:t>Viewing the top 10 rated movie by user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498193"/>
            <a:ext cx="5930900" cy="3098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7856" y="2685393"/>
            <a:ext cx="3505200" cy="1625600"/>
          </a:xfrm>
          <a:prstGeom prst="rect">
            <a:avLst/>
          </a:prstGeom>
        </p:spPr>
      </p:pic>
    </p:spTree>
    <p:extLst>
      <p:ext uri="{BB962C8B-B14F-4D97-AF65-F5344CB8AC3E}">
        <p14:creationId xmlns:p14="http://schemas.microsoft.com/office/powerpoint/2010/main" val="485770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PowerBI</a:t>
            </a:r>
            <a:r>
              <a:rPr lang="en-US" dirty="0"/>
              <a:t> Reports</a:t>
            </a:r>
          </a:p>
        </p:txBody>
      </p:sp>
      <p:sp>
        <p:nvSpPr>
          <p:cNvPr id="3" name="Content Placeholder 2"/>
          <p:cNvSpPr>
            <a:spLocks noGrp="1"/>
          </p:cNvSpPr>
          <p:nvPr>
            <p:ph idx="1"/>
          </p:nvPr>
        </p:nvSpPr>
        <p:spPr>
          <a:xfrm>
            <a:off x="401216" y="1427584"/>
            <a:ext cx="11569960" cy="5299787"/>
          </a:xfrm>
        </p:spPr>
        <p:txBody>
          <a:bodyPr/>
          <a:lstStyle/>
          <a:p>
            <a:r>
              <a:rPr lang="en-US" dirty="0"/>
              <a:t>Top 10 rated movie and origin distribution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081" y="2273014"/>
            <a:ext cx="5471255" cy="4210531"/>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加载项 5" title="Power BI Tiles">
                <a:extLst>
                  <a:ext uri="{FF2B5EF4-FFF2-40B4-BE49-F238E27FC236}">
                    <a16:creationId xmlns:a16="http://schemas.microsoft.com/office/drawing/2014/main" id="{701A21A2-9F19-475C-BE1A-E6F11A3FCCD2}"/>
                  </a:ext>
                </a:extLst>
              </p:cNvPr>
              <p:cNvGraphicFramePr>
                <a:graphicFrameLocks noGrp="1"/>
              </p:cNvGraphicFramePr>
              <p:nvPr>
                <p:extLst>
                  <p:ext uri="{D42A27DB-BD31-4B8C-83A1-F6EECF244321}">
                    <p14:modId xmlns:p14="http://schemas.microsoft.com/office/powerpoint/2010/main" val="2814933317"/>
                  </p:ext>
                </p:extLst>
              </p:nvPr>
            </p:nvGraphicFramePr>
            <p:xfrm>
              <a:off x="6308272" y="2273014"/>
              <a:ext cx="5662904" cy="4210531"/>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6" name="加载项 5" title="Power BI Tiles">
                <a:extLst>
                  <a:ext uri="{FF2B5EF4-FFF2-40B4-BE49-F238E27FC236}">
                    <a16:creationId xmlns:a16="http://schemas.microsoft.com/office/drawing/2014/main" id="{701A21A2-9F19-475C-BE1A-E6F11A3FCCD2}"/>
                  </a:ext>
                </a:extLst>
              </p:cNvPr>
              <p:cNvPicPr>
                <a:picLocks noGrp="1" noRot="1" noChangeAspect="1" noMove="1" noResize="1" noEditPoints="1" noAdjustHandles="1" noChangeArrowheads="1" noChangeShapeType="1"/>
              </p:cNvPicPr>
              <p:nvPr/>
            </p:nvPicPr>
            <p:blipFill>
              <a:blip r:embed="rId4"/>
              <a:stretch>
                <a:fillRect/>
              </a:stretch>
            </p:blipFill>
            <p:spPr>
              <a:xfrm>
                <a:off x="6308272" y="2273014"/>
                <a:ext cx="5662904" cy="4210531"/>
              </a:xfrm>
              <a:prstGeom prst="rect">
                <a:avLst/>
              </a:prstGeom>
            </p:spPr>
          </p:pic>
        </mc:Fallback>
      </mc:AlternateContent>
    </p:spTree>
    <p:extLst>
      <p:ext uri="{BB962C8B-B14F-4D97-AF65-F5344CB8AC3E}">
        <p14:creationId xmlns:p14="http://schemas.microsoft.com/office/powerpoint/2010/main" val="1263477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内容占位符 6" title="Power BI Tiles">
                <a:extLst>
                  <a:ext uri="{FF2B5EF4-FFF2-40B4-BE49-F238E27FC236}">
                    <a16:creationId xmlns:a16="http://schemas.microsoft.com/office/drawing/2014/main" id="{31B83034-71AA-4280-8CE9-1844E0395AFB}"/>
                  </a:ext>
                </a:extLst>
              </p:cNvPr>
              <p:cNvGraphicFramePr>
                <a:graphicFrameLocks noGrp="1"/>
              </p:cNvGraphicFramePr>
              <p:nvPr>
                <p:ph idx="1"/>
                <p:extLst>
                  <p:ext uri="{D42A27DB-BD31-4B8C-83A1-F6EECF244321}">
                    <p14:modId xmlns:p14="http://schemas.microsoft.com/office/powerpoint/2010/main" val="836080273"/>
                  </p:ext>
                </p:extLst>
              </p:nvPr>
            </p:nvGraphicFramePr>
            <p:xfrm>
              <a:off x="2603241" y="1455576"/>
              <a:ext cx="7697756" cy="525313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7" name="内容占位符 6" title="Power BI Tiles">
                <a:extLst>
                  <a:ext uri="{FF2B5EF4-FFF2-40B4-BE49-F238E27FC236}">
                    <a16:creationId xmlns:a16="http://schemas.microsoft.com/office/drawing/2014/main" id="{31B83034-71AA-4280-8CE9-1844E0395AFB}"/>
                  </a:ext>
                </a:extLst>
              </p:cNvPr>
              <p:cNvPicPr>
                <a:picLocks noGrp="1" noRot="1" noChangeAspect="1" noMove="1" noResize="1" noEditPoints="1" noAdjustHandles="1" noChangeArrowheads="1" noChangeShapeType="1"/>
              </p:cNvPicPr>
              <p:nvPr/>
            </p:nvPicPr>
            <p:blipFill>
              <a:blip r:embed="rId3"/>
              <a:stretch>
                <a:fillRect/>
              </a:stretch>
            </p:blipFill>
            <p:spPr>
              <a:xfrm>
                <a:off x="2603241" y="1455576"/>
                <a:ext cx="7697756" cy="5253135"/>
              </a:xfrm>
              <a:prstGeom prst="rect">
                <a:avLst/>
              </a:prstGeom>
            </p:spPr>
          </p:pic>
        </mc:Fallback>
      </mc:AlternateContent>
      <p:sp>
        <p:nvSpPr>
          <p:cNvPr id="8" name="Title 1">
            <a:extLst>
              <a:ext uri="{FF2B5EF4-FFF2-40B4-BE49-F238E27FC236}">
                <a16:creationId xmlns:a16="http://schemas.microsoft.com/office/drawing/2014/main" id="{EB74F26A-9D73-4144-9B88-171E1942F4B7}"/>
              </a:ext>
            </a:extLst>
          </p:cNvPr>
          <p:cNvSpPr>
            <a:spLocks noGrp="1"/>
          </p:cNvSpPr>
          <p:nvPr>
            <p:ph type="title"/>
          </p:nvPr>
        </p:nvSpPr>
        <p:spPr>
          <a:xfrm>
            <a:off x="138404" y="139960"/>
            <a:ext cx="4554894" cy="466530"/>
          </a:xfrm>
        </p:spPr>
        <p:txBody>
          <a:bodyPr>
            <a:normAutofit fontScale="90000"/>
          </a:bodyPr>
          <a:lstStyle/>
          <a:p>
            <a:r>
              <a:rPr lang="en-US" dirty="0" err="1"/>
              <a:t>PowerBI</a:t>
            </a:r>
            <a:r>
              <a:rPr lang="en-US" dirty="0"/>
              <a:t> Reports</a:t>
            </a:r>
          </a:p>
        </p:txBody>
      </p:sp>
      <p:sp>
        <p:nvSpPr>
          <p:cNvPr id="9" name="Title 1">
            <a:extLst>
              <a:ext uri="{FF2B5EF4-FFF2-40B4-BE49-F238E27FC236}">
                <a16:creationId xmlns:a16="http://schemas.microsoft.com/office/drawing/2014/main" id="{FBC511E9-FD9F-43FC-AC18-D38E6682C5DD}"/>
              </a:ext>
            </a:extLst>
          </p:cNvPr>
          <p:cNvSpPr txBox="1">
            <a:spLocks/>
          </p:cNvSpPr>
          <p:nvPr/>
        </p:nvSpPr>
        <p:spPr>
          <a:xfrm>
            <a:off x="138404" y="758890"/>
            <a:ext cx="5957596" cy="370114"/>
          </a:xfrm>
          <a:prstGeom prst="rect">
            <a:avLst/>
          </a:prstGeom>
        </p:spPr>
        <p:txBody>
          <a:bodyPr vert="horz" lIns="91440" tIns="45720" rIns="91440" bIns="45720" rtlCol="0" anchor="ctr">
            <a:normAutofit fontScale="32500" lnSpcReduction="2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a:t>The report of Top 10 movies ,ratings and it’s region.</a:t>
            </a:r>
          </a:p>
        </p:txBody>
      </p:sp>
    </p:spTree>
    <p:extLst>
      <p:ext uri="{BB962C8B-B14F-4D97-AF65-F5344CB8AC3E}">
        <p14:creationId xmlns:p14="http://schemas.microsoft.com/office/powerpoint/2010/main" val="2638564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06ABC4-7F63-420B-B258-9398954622EE}"/>
              </a:ext>
            </a:extLst>
          </p:cNvPr>
          <p:cNvSpPr>
            <a:spLocks noGrp="1"/>
          </p:cNvSpPr>
          <p:nvPr>
            <p:ph type="title"/>
          </p:nvPr>
        </p:nvSpPr>
        <p:spPr/>
        <p:txBody>
          <a:bodyPr/>
          <a:lstStyle/>
          <a:p>
            <a:r>
              <a:rPr lang="en-US" dirty="0"/>
              <a:t>Future Enhancement</a:t>
            </a:r>
          </a:p>
        </p:txBody>
      </p:sp>
      <p:sp>
        <p:nvSpPr>
          <p:cNvPr id="3" name="内容占位符 2">
            <a:extLst>
              <a:ext uri="{FF2B5EF4-FFF2-40B4-BE49-F238E27FC236}">
                <a16:creationId xmlns:a16="http://schemas.microsoft.com/office/drawing/2014/main" id="{8FF04255-648E-4A2A-9A23-C4C493212596}"/>
              </a:ext>
            </a:extLst>
          </p:cNvPr>
          <p:cNvSpPr>
            <a:spLocks noGrp="1"/>
          </p:cNvSpPr>
          <p:nvPr>
            <p:ph idx="1"/>
          </p:nvPr>
        </p:nvSpPr>
        <p:spPr/>
        <p:txBody>
          <a:bodyPr/>
          <a:lstStyle/>
          <a:p>
            <a:endParaRPr lang="en-US" dirty="0"/>
          </a:p>
          <a:p>
            <a:r>
              <a:rPr lang="en-US" dirty="0"/>
              <a:t>Implement our design with different databases like </a:t>
            </a:r>
            <a:r>
              <a:rPr lang="en-US" dirty="0" err="1"/>
              <a:t>MySQL,Oracel</a:t>
            </a:r>
            <a:r>
              <a:rPr lang="en-US" dirty="0"/>
              <a:t> </a:t>
            </a:r>
            <a:r>
              <a:rPr lang="en-US" dirty="0" err="1"/>
              <a:t>ect</a:t>
            </a:r>
            <a:r>
              <a:rPr lang="en-US" dirty="0"/>
              <a:t>.</a:t>
            </a:r>
          </a:p>
          <a:p>
            <a:endParaRPr lang="en-US" dirty="0"/>
          </a:p>
        </p:txBody>
      </p:sp>
    </p:spTree>
    <p:extLst>
      <p:ext uri="{BB962C8B-B14F-4D97-AF65-F5344CB8AC3E}">
        <p14:creationId xmlns:p14="http://schemas.microsoft.com/office/powerpoint/2010/main" val="1192584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0861" y="2551370"/>
            <a:ext cx="10515600" cy="1325563"/>
          </a:xfrm>
        </p:spPr>
        <p:txBody>
          <a:bodyPr>
            <a:noAutofit/>
          </a:bodyPr>
          <a:lstStyle/>
          <a:p>
            <a:r>
              <a:rPr lang="en-US" sz="9600" dirty="0"/>
              <a:t>Q&amp;A</a:t>
            </a:r>
          </a:p>
        </p:txBody>
      </p:sp>
    </p:spTree>
    <p:extLst>
      <p:ext uri="{BB962C8B-B14F-4D97-AF65-F5344CB8AC3E}">
        <p14:creationId xmlns:p14="http://schemas.microsoft.com/office/powerpoint/2010/main" val="904910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Background</a:t>
            </a:r>
          </a:p>
        </p:txBody>
      </p:sp>
      <p:sp>
        <p:nvSpPr>
          <p:cNvPr id="3" name="Content Placeholder 2"/>
          <p:cNvSpPr>
            <a:spLocks noGrp="1"/>
          </p:cNvSpPr>
          <p:nvPr>
            <p:ph idx="1"/>
          </p:nvPr>
        </p:nvSpPr>
        <p:spPr/>
        <p:txBody>
          <a:bodyPr/>
          <a:lstStyle/>
          <a:p>
            <a:r>
              <a:rPr lang="en-US" b="1" dirty="0"/>
              <a:t>People are always updating their lifestyles. Just years ago, people were more used to walk into the cinema and look up their favorite movie through the screening schedule board. And for now, users retrieve movie schedules, trailers, description and purchase movie tickets just by websites and mobile applications. In order to support these applications, we designed a relational database to provide the data service.</a:t>
            </a:r>
            <a:endParaRPr lang="en-US" dirty="0"/>
          </a:p>
        </p:txBody>
      </p:sp>
    </p:spTree>
    <p:extLst>
      <p:ext uri="{BB962C8B-B14F-4D97-AF65-F5344CB8AC3E}">
        <p14:creationId xmlns:p14="http://schemas.microsoft.com/office/powerpoint/2010/main" val="1377404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63604361"/>
              </p:ext>
            </p:extLst>
          </p:nvPr>
        </p:nvGraphicFramePr>
        <p:xfrm>
          <a:off x="1120775" y="1888177"/>
          <a:ext cx="10332975" cy="42887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7973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5145932"/>
            <a:ext cx="10515600" cy="959586"/>
          </a:xfrm>
        </p:spPr>
        <p:txBody>
          <a:bodyPr vert="horz" wrap="none" lIns="91440" tIns="45720" rIns="91440" bIns="45720" rtlCol="0" anchor="t">
            <a:normAutofit/>
          </a:bodyPr>
          <a:lstStyle/>
          <a:p>
            <a:pPr algn="r"/>
            <a:r>
              <a:rPr lang="en-US" sz="40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rPr>
              <a:t>Entity Relational Diagram</a:t>
            </a:r>
          </a:p>
        </p:txBody>
      </p:sp>
      <p:pic>
        <p:nvPicPr>
          <p:cNvPr id="5" name="图片 4">
            <a:extLst>
              <a:ext uri="{FF2B5EF4-FFF2-40B4-BE49-F238E27FC236}">
                <a16:creationId xmlns:a16="http://schemas.microsoft.com/office/drawing/2014/main" id="{B9D157FA-8107-41EF-91E6-C1F1C27A5EBA}"/>
              </a:ext>
            </a:extLst>
          </p:cNvPr>
          <p:cNvPicPr>
            <a:picLocks noChangeAspect="1"/>
          </p:cNvPicPr>
          <p:nvPr/>
        </p:nvPicPr>
        <p:blipFill>
          <a:blip r:embed="rId3"/>
          <a:stretch>
            <a:fillRect/>
          </a:stretch>
        </p:blipFill>
        <p:spPr>
          <a:xfrm>
            <a:off x="604737" y="380817"/>
            <a:ext cx="7177390" cy="4629417"/>
          </a:xfrm>
          <a:prstGeom prst="rect">
            <a:avLst/>
          </a:prstGeom>
        </p:spPr>
      </p:pic>
    </p:spTree>
    <p:extLst>
      <p:ext uri="{BB962C8B-B14F-4D97-AF65-F5344CB8AC3E}">
        <p14:creationId xmlns:p14="http://schemas.microsoft.com/office/powerpoint/2010/main" val="1917291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5145932"/>
            <a:ext cx="10515600" cy="959586"/>
          </a:xfrm>
        </p:spPr>
        <p:txBody>
          <a:bodyPr vert="horz" wrap="none" lIns="91440" tIns="45720" rIns="91440" bIns="45720" rtlCol="0" anchor="t">
            <a:normAutofit/>
          </a:bodyPr>
          <a:lstStyle/>
          <a:p>
            <a:pPr algn="r"/>
            <a:r>
              <a:rPr lang="en-US" sz="40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rPr>
              <a:t>Entity Relational Diagram</a:t>
            </a:r>
          </a:p>
        </p:txBody>
      </p:sp>
      <p:pic>
        <p:nvPicPr>
          <p:cNvPr id="3" name="图片 2">
            <a:extLst>
              <a:ext uri="{FF2B5EF4-FFF2-40B4-BE49-F238E27FC236}">
                <a16:creationId xmlns:a16="http://schemas.microsoft.com/office/drawing/2014/main" id="{E2D5CCCC-AF02-4445-97B3-87C91F4AAF24}"/>
              </a:ext>
            </a:extLst>
          </p:cNvPr>
          <p:cNvPicPr>
            <a:picLocks noChangeAspect="1"/>
          </p:cNvPicPr>
          <p:nvPr/>
        </p:nvPicPr>
        <p:blipFill>
          <a:blip r:embed="rId3"/>
          <a:stretch>
            <a:fillRect/>
          </a:stretch>
        </p:blipFill>
        <p:spPr>
          <a:xfrm>
            <a:off x="838201" y="643464"/>
            <a:ext cx="7236511" cy="3889625"/>
          </a:xfrm>
          <a:prstGeom prst="rect">
            <a:avLst/>
          </a:prstGeom>
        </p:spPr>
      </p:pic>
    </p:spTree>
    <p:extLst>
      <p:ext uri="{BB962C8B-B14F-4D97-AF65-F5344CB8AC3E}">
        <p14:creationId xmlns:p14="http://schemas.microsoft.com/office/powerpoint/2010/main" val="1856932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1792" y="3598546"/>
            <a:ext cx="5806440" cy="2506972"/>
          </a:xfrm>
        </p:spPr>
        <p:txBody>
          <a:bodyPr vert="horz" wrap="square" lIns="91440" tIns="45720" rIns="91440" bIns="45720" rtlCol="0" anchor="t">
            <a:normAutofit/>
          </a:bodyPr>
          <a:lstStyle/>
          <a:p>
            <a:pPr algn="r"/>
            <a:r>
              <a:rPr lang="en-US" sz="7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rPr>
              <a:t>Entity Relational Diagram</a:t>
            </a:r>
          </a:p>
        </p:txBody>
      </p:sp>
      <p:pic>
        <p:nvPicPr>
          <p:cNvPr id="3" name="图片 2">
            <a:extLst>
              <a:ext uri="{FF2B5EF4-FFF2-40B4-BE49-F238E27FC236}">
                <a16:creationId xmlns:a16="http://schemas.microsoft.com/office/drawing/2014/main" id="{ABC65383-E1F5-4061-B2F6-A94A5A3EA0C3}"/>
              </a:ext>
            </a:extLst>
          </p:cNvPr>
          <p:cNvPicPr>
            <a:picLocks noChangeAspect="1"/>
          </p:cNvPicPr>
          <p:nvPr/>
        </p:nvPicPr>
        <p:blipFill>
          <a:blip r:embed="rId3"/>
          <a:stretch>
            <a:fillRect/>
          </a:stretch>
        </p:blipFill>
        <p:spPr>
          <a:xfrm>
            <a:off x="6556443" y="493913"/>
            <a:ext cx="4964997" cy="5870173"/>
          </a:xfrm>
          <a:prstGeom prst="rect">
            <a:avLst/>
          </a:prstGeom>
        </p:spPr>
      </p:pic>
    </p:spTree>
    <p:extLst>
      <p:ext uri="{BB962C8B-B14F-4D97-AF65-F5344CB8AC3E}">
        <p14:creationId xmlns:p14="http://schemas.microsoft.com/office/powerpoint/2010/main" val="2115534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5C4FBCE-B1DD-497A-8E2B-32DF06249FB2}"/>
              </a:ext>
            </a:extLst>
          </p:cNvPr>
          <p:cNvSpPr>
            <a:spLocks noGrp="1"/>
          </p:cNvSpPr>
          <p:nvPr>
            <p:ph idx="1"/>
          </p:nvPr>
        </p:nvSpPr>
        <p:spPr>
          <a:xfrm>
            <a:off x="838200" y="1690689"/>
            <a:ext cx="10515600" cy="3937602"/>
          </a:xfrm>
        </p:spPr>
        <p:txBody>
          <a:bodyPr/>
          <a:lstStyle/>
          <a:p>
            <a:r>
              <a:rPr lang="en-US" altLang="zh-CN" dirty="0"/>
              <a:t>    Column Data Encryption</a:t>
            </a:r>
          </a:p>
          <a:p>
            <a:pPr marL="0" indent="0">
              <a:buNone/>
            </a:pPr>
            <a:endParaRPr lang="en-US" altLang="zh-CN" dirty="0"/>
          </a:p>
        </p:txBody>
      </p:sp>
      <p:pic>
        <p:nvPicPr>
          <p:cNvPr id="8" name="图片 7">
            <a:extLst>
              <a:ext uri="{FF2B5EF4-FFF2-40B4-BE49-F238E27FC236}">
                <a16:creationId xmlns:a16="http://schemas.microsoft.com/office/drawing/2014/main" id="{6FA36A12-BDAD-4F03-8396-2F4333409997}"/>
              </a:ext>
            </a:extLst>
          </p:cNvPr>
          <p:cNvPicPr>
            <a:picLocks noChangeAspect="1"/>
          </p:cNvPicPr>
          <p:nvPr/>
        </p:nvPicPr>
        <p:blipFill>
          <a:blip r:embed="rId2"/>
          <a:stretch>
            <a:fillRect/>
          </a:stretch>
        </p:blipFill>
        <p:spPr>
          <a:xfrm>
            <a:off x="1701109" y="2701697"/>
            <a:ext cx="3021832" cy="3399560"/>
          </a:xfrm>
          <a:prstGeom prst="rect">
            <a:avLst/>
          </a:prstGeom>
        </p:spPr>
      </p:pic>
      <p:sp>
        <p:nvSpPr>
          <p:cNvPr id="4" name="Title 1">
            <a:extLst>
              <a:ext uri="{FF2B5EF4-FFF2-40B4-BE49-F238E27FC236}">
                <a16:creationId xmlns:a16="http://schemas.microsoft.com/office/drawing/2014/main" id="{8022F04D-A902-4F48-B5FB-5A1D7EA018AD}"/>
              </a:ext>
            </a:extLst>
          </p:cNvPr>
          <p:cNvSpPr>
            <a:spLocks noGrp="1"/>
          </p:cNvSpPr>
          <p:nvPr>
            <p:ph type="title"/>
          </p:nvPr>
        </p:nvSpPr>
        <p:spPr>
          <a:xfrm>
            <a:off x="838200" y="365125"/>
            <a:ext cx="10515600" cy="1325563"/>
          </a:xfrm>
        </p:spPr>
        <p:txBody>
          <a:bodyPr/>
          <a:lstStyle/>
          <a:p>
            <a:r>
              <a:rPr lang="en-US" dirty="0"/>
              <a:t>  Highlight </a:t>
            </a:r>
          </a:p>
        </p:txBody>
      </p:sp>
      <p:pic>
        <p:nvPicPr>
          <p:cNvPr id="18" name="图片 17">
            <a:extLst>
              <a:ext uri="{FF2B5EF4-FFF2-40B4-BE49-F238E27FC236}">
                <a16:creationId xmlns:a16="http://schemas.microsoft.com/office/drawing/2014/main" id="{449F0FEE-FAF9-4AC7-9F1D-A1E8FA8F81DB}"/>
              </a:ext>
            </a:extLst>
          </p:cNvPr>
          <p:cNvPicPr>
            <a:picLocks noChangeAspect="1"/>
          </p:cNvPicPr>
          <p:nvPr/>
        </p:nvPicPr>
        <p:blipFill>
          <a:blip r:embed="rId3"/>
          <a:stretch>
            <a:fillRect/>
          </a:stretch>
        </p:blipFill>
        <p:spPr>
          <a:xfrm>
            <a:off x="6343577" y="479375"/>
            <a:ext cx="5188656" cy="5899249"/>
          </a:xfrm>
          <a:prstGeom prst="rect">
            <a:avLst/>
          </a:prstGeom>
        </p:spPr>
      </p:pic>
    </p:spTree>
    <p:extLst>
      <p:ext uri="{BB962C8B-B14F-4D97-AF65-F5344CB8AC3E}">
        <p14:creationId xmlns:p14="http://schemas.microsoft.com/office/powerpoint/2010/main" val="1210938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Highlight</a:t>
            </a:r>
          </a:p>
        </p:txBody>
      </p:sp>
      <p:sp>
        <p:nvSpPr>
          <p:cNvPr id="3" name="Content Placeholder 2"/>
          <p:cNvSpPr>
            <a:spLocks noGrp="1"/>
          </p:cNvSpPr>
          <p:nvPr>
            <p:ph idx="1"/>
          </p:nvPr>
        </p:nvSpPr>
        <p:spPr>
          <a:xfrm>
            <a:off x="321213" y="1825625"/>
            <a:ext cx="10233800" cy="4351338"/>
          </a:xfrm>
        </p:spPr>
        <p:txBody>
          <a:bodyPr/>
          <a:lstStyle/>
          <a:p>
            <a:r>
              <a:rPr lang="en-US" dirty="0"/>
              <a:t>Column Data Encryption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3434" y="0"/>
            <a:ext cx="7178566" cy="52713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1100" y="5464557"/>
            <a:ext cx="9740900" cy="1206500"/>
          </a:xfrm>
          <a:prstGeom prst="rect">
            <a:avLst/>
          </a:prstGeom>
        </p:spPr>
      </p:pic>
    </p:spTree>
    <p:extLst>
      <p:ext uri="{BB962C8B-B14F-4D97-AF65-F5344CB8AC3E}">
        <p14:creationId xmlns:p14="http://schemas.microsoft.com/office/powerpoint/2010/main" val="1356306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Highlight</a:t>
            </a:r>
          </a:p>
        </p:txBody>
      </p:sp>
      <p:sp>
        <p:nvSpPr>
          <p:cNvPr id="3" name="Content Placeholder 2"/>
          <p:cNvSpPr>
            <a:spLocks noGrp="1"/>
          </p:cNvSpPr>
          <p:nvPr>
            <p:ph idx="1"/>
          </p:nvPr>
        </p:nvSpPr>
        <p:spPr>
          <a:xfrm>
            <a:off x="441435" y="1690688"/>
            <a:ext cx="10233800" cy="4351338"/>
          </a:xfrm>
        </p:spPr>
        <p:txBody>
          <a:bodyPr/>
          <a:lstStyle/>
          <a:p>
            <a:r>
              <a:rPr lang="en-US" altLang="zh-CN" dirty="0"/>
              <a:t>Table-level Check Constraints</a:t>
            </a:r>
          </a:p>
          <a:p>
            <a:pPr lvl="1"/>
            <a:r>
              <a:rPr lang="en-US" altLang="zh-CN" dirty="0"/>
              <a:t>Checking</a:t>
            </a:r>
            <a:r>
              <a:rPr lang="zh-CN" altLang="en-US" dirty="0"/>
              <a:t> </a:t>
            </a:r>
            <a:r>
              <a:rPr lang="en-US" altLang="zh-CN" dirty="0"/>
              <a:t>length of the username should greater than 4 characters</a:t>
            </a:r>
          </a:p>
          <a:p>
            <a:pPr lvl="1"/>
            <a:endParaRPr lang="en-US" dirty="0"/>
          </a:p>
          <a:p>
            <a:pPr lvl="1"/>
            <a:r>
              <a:rPr lang="en-US" dirty="0"/>
              <a:t>Email address validation</a:t>
            </a:r>
          </a:p>
          <a:p>
            <a:pPr lvl="1"/>
            <a:endParaRPr lang="en-US" dirty="0"/>
          </a:p>
          <a:p>
            <a:pPr lvl="1"/>
            <a:r>
              <a:rPr lang="en-US" dirty="0"/>
              <a:t>Implementing PG13 check to ensure movie tickets are sold to right person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317" y="2663059"/>
            <a:ext cx="6794500" cy="2286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317" y="3373382"/>
            <a:ext cx="6134100" cy="2794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4317" y="4134505"/>
            <a:ext cx="9829800" cy="3429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4317" y="4690403"/>
            <a:ext cx="3831573" cy="2059695"/>
          </a:xfrm>
          <a:prstGeom prst="rect">
            <a:avLst/>
          </a:prstGeom>
        </p:spPr>
      </p:pic>
    </p:spTree>
    <p:extLst>
      <p:ext uri="{BB962C8B-B14F-4D97-AF65-F5344CB8AC3E}">
        <p14:creationId xmlns:p14="http://schemas.microsoft.com/office/powerpoint/2010/main" val="1457471264"/>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20.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21.png"/></Relationships>
</file>

<file path=ppt/webextensions/webextension1.xml><?xml version="1.0" encoding="utf-8"?>
<we:webextension xmlns:we="http://schemas.microsoft.com/office/webextensions/webextension/2010/11" id="{52050755-F25F-431F-9298-6348A83C15D0}">
  <we:reference id="wa104379699" version="1.0.0.1" store="zh-CN" storeType="OMEX"/>
  <we:alternateReferences>
    <we:reference id="wa104379699" version="1.0.0.1" store="wa104379699" storeType="OMEX"/>
  </we:alternateReferences>
  <we:properties>
    <we:property name="savedState" value="{&quot;groupId&quot;:&quot;&quot;,&quot;dashboardId&quot;:null,&quot;dashboardTileId&quot;:null,&quot;dashboardTileFilter&quot;:null,&quot;reportId&quot;:null,&quot;publicReportUrl&quot;:&quot;https://app.powerbi.com/view?r=eyJrIjoiMzdjMGNhNjctYThiYy00ZjcxLWI1YmUtZWIzZjFhMWQ3YTJlIiwidCI6IjZhYmZjNzNmLWRhNjQtNDEzNy05ZjlmLTE1ZmFhZTU2ZjY4NSIsImMiOjN9&quot;,&quot;lastState&quot;:&quot;app.embed.publicReport&quot;,&quot;appVersion&quot;:&quot;1.0&quot;,&quot;savedDate&quot;:&quot;2018-08-02T16:04:19.024Z&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5B9D8E6A-F185-4107-AD42-5D5074BB55A4}">
  <we:reference id="wa104379699" version="1.0.0.1" store="zh-CN" storeType="OMEX"/>
  <we:alternateReferences>
    <we:reference id="wa104379699" version="1.0.0.1" store="wa104379699" storeType="OMEX"/>
  </we:alternateReferences>
  <we:properties>
    <we:property name="savedState" value="{&quot;groupId&quot;:&quot;&quot;,&quot;dashboardId&quot;:null,&quot;dashboardTileId&quot;:null,&quot;dashboardTileFilter&quot;:null,&quot;reportId&quot;:null,&quot;publicReportUrl&quot;:&quot;https://app.powerbi.com/view?r=eyJrIjoiNDc2MzExYzAtMDAwNC00NTEyLWJlNWEtZjc3ZTQzYTZlZTdkIiwidCI6IjZhYmZjNzNmLWRhNjQtNDEzNy05ZjlmLTE1ZmFhZTU2ZjY4NSIsImMiOjN9&quot;,&quot;lastState&quot;:&quot;app.embed.publicReport&quot;,&quot;appVersion&quot;:&quot;1.0&quot;,&quot;savedDate&quot;:&quot;2018-08-02T15:59:34.668Z&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Depth</Template>
  <TotalTime>178</TotalTime>
  <Words>234</Words>
  <Application>Microsoft Office PowerPoint</Application>
  <PresentationFormat>宽屏</PresentationFormat>
  <Paragraphs>54</Paragraphs>
  <Slides>16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华文楷体</vt:lpstr>
      <vt:lpstr>Arial</vt:lpstr>
      <vt:lpstr>Corbel</vt:lpstr>
      <vt:lpstr>Depth</vt:lpstr>
      <vt:lpstr>Movie System Database</vt:lpstr>
      <vt:lpstr>Background</vt:lpstr>
      <vt:lpstr>Architecture</vt:lpstr>
      <vt:lpstr>Entity Relational Diagram</vt:lpstr>
      <vt:lpstr>Entity Relational Diagram</vt:lpstr>
      <vt:lpstr>Entity Relational Diagram</vt:lpstr>
      <vt:lpstr>  Highlight </vt:lpstr>
      <vt:lpstr>Highlight</vt:lpstr>
      <vt:lpstr>Highlight</vt:lpstr>
      <vt:lpstr>Highlights</vt:lpstr>
      <vt:lpstr>SQL Views</vt:lpstr>
      <vt:lpstr>SQL Views</vt:lpstr>
      <vt:lpstr>PowerBI Reports</vt:lpstr>
      <vt:lpstr>PowerBI Reports</vt:lpstr>
      <vt:lpstr>Future Enhancement</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Cinema System Database</dc:title>
  <dc:creator>Xingyao Wu</dc:creator>
  <cp:lastModifiedBy>jiayuan chen</cp:lastModifiedBy>
  <cp:revision>14</cp:revision>
  <dcterms:created xsi:type="dcterms:W3CDTF">2018-08-02T12:42:50Z</dcterms:created>
  <dcterms:modified xsi:type="dcterms:W3CDTF">2018-08-02T17:34:54Z</dcterms:modified>
</cp:coreProperties>
</file>