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8C4A1-4325-93BF-17E2-341B270EAD58}" v="183" dt="2025-04-03T01:38:13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7BC54-1526-424A-8EA2-AE1C00DF5CA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F0735C-A6E2-4EFF-A2AE-1F873FB9190D}">
      <dgm:prSet/>
      <dgm:spPr/>
      <dgm:t>
        <a:bodyPr/>
        <a:lstStyle/>
        <a:p>
          <a:r>
            <a:rPr lang="en-US" dirty="0"/>
            <a:t>Develop</a:t>
          </a:r>
        </a:p>
      </dgm:t>
    </dgm:pt>
    <dgm:pt modelId="{AAB69EFC-AC4B-4A7F-B260-0624DEE5B5B7}" type="parTrans" cxnId="{D6ACF2D4-32CC-42A5-B465-1E4FCDD6AFC0}">
      <dgm:prSet/>
      <dgm:spPr/>
      <dgm:t>
        <a:bodyPr/>
        <a:lstStyle/>
        <a:p>
          <a:endParaRPr lang="en-US"/>
        </a:p>
      </dgm:t>
    </dgm:pt>
    <dgm:pt modelId="{303AF029-5FAF-4A7E-AA48-5109A92FF2C8}" type="sibTrans" cxnId="{D6ACF2D4-32CC-42A5-B465-1E4FCDD6AFC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6180002-73D8-4F9C-B52B-5C3D52997808}">
      <dgm:prSet/>
      <dgm:spPr/>
      <dgm:t>
        <a:bodyPr/>
        <a:lstStyle/>
        <a:p>
          <a:r>
            <a:rPr lang="en-US" dirty="0"/>
            <a:t>Develop AI-powered LQMs for institutional investors.</a:t>
          </a:r>
        </a:p>
      </dgm:t>
    </dgm:pt>
    <dgm:pt modelId="{C47AE3C3-D0BC-4A27-BB1C-181665053C2D}" type="parTrans" cxnId="{C9DB467E-3DA7-4C60-8CE8-DAAA1293B771}">
      <dgm:prSet/>
      <dgm:spPr/>
      <dgm:t>
        <a:bodyPr/>
        <a:lstStyle/>
        <a:p>
          <a:endParaRPr lang="en-US"/>
        </a:p>
      </dgm:t>
    </dgm:pt>
    <dgm:pt modelId="{C7A96C7F-AA6E-41EE-9E4E-B6E6F816F182}" type="sibTrans" cxnId="{C9DB467E-3DA7-4C60-8CE8-DAAA1293B771}">
      <dgm:prSet/>
      <dgm:spPr/>
      <dgm:t>
        <a:bodyPr/>
        <a:lstStyle/>
        <a:p>
          <a:endParaRPr lang="en-US"/>
        </a:p>
      </dgm:t>
    </dgm:pt>
    <dgm:pt modelId="{A7995C57-B1F1-4AEF-970E-70ECB2FB3C72}">
      <dgm:prSet/>
      <dgm:spPr/>
      <dgm:t>
        <a:bodyPr/>
        <a:lstStyle/>
        <a:p>
          <a:r>
            <a:rPr lang="en-US" dirty="0"/>
            <a:t>Integrate</a:t>
          </a:r>
        </a:p>
      </dgm:t>
    </dgm:pt>
    <dgm:pt modelId="{C12A732E-FC1F-4EA6-978C-7C3388DE6F6D}" type="parTrans" cxnId="{90DD18B9-F04F-403C-B067-7903AE7927A1}">
      <dgm:prSet/>
      <dgm:spPr/>
      <dgm:t>
        <a:bodyPr/>
        <a:lstStyle/>
        <a:p>
          <a:endParaRPr lang="en-US"/>
        </a:p>
      </dgm:t>
    </dgm:pt>
    <dgm:pt modelId="{57251B25-D9EE-4244-8417-062A854B3823}" type="sibTrans" cxnId="{90DD18B9-F04F-403C-B067-7903AE7927A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49F0474-DF14-4546-841B-7E111FF7174A}">
      <dgm:prSet/>
      <dgm:spPr/>
      <dgm:t>
        <a:bodyPr/>
        <a:lstStyle/>
        <a:p>
          <a:r>
            <a:rPr lang="en-US" dirty="0"/>
            <a:t>Integrate transformer architectures and reinforcement learning.</a:t>
          </a:r>
        </a:p>
      </dgm:t>
    </dgm:pt>
    <dgm:pt modelId="{FEA23DD4-78E9-4C30-A617-A6228A1D335D}" type="parTrans" cxnId="{FD7378D6-6211-4019-83C5-9EAB38F7D337}">
      <dgm:prSet/>
      <dgm:spPr/>
      <dgm:t>
        <a:bodyPr/>
        <a:lstStyle/>
        <a:p>
          <a:endParaRPr lang="en-US"/>
        </a:p>
      </dgm:t>
    </dgm:pt>
    <dgm:pt modelId="{37E9402C-E6B0-4632-9B7D-E6CB04CC3D10}" type="sibTrans" cxnId="{FD7378D6-6211-4019-83C5-9EAB38F7D337}">
      <dgm:prSet/>
      <dgm:spPr/>
      <dgm:t>
        <a:bodyPr/>
        <a:lstStyle/>
        <a:p>
          <a:endParaRPr lang="en-US"/>
        </a:p>
      </dgm:t>
    </dgm:pt>
    <dgm:pt modelId="{250CEB8C-D1E1-45E9-9BD8-0C53CD83630A}">
      <dgm:prSet/>
      <dgm:spPr/>
      <dgm:t>
        <a:bodyPr/>
        <a:lstStyle/>
        <a:p>
          <a:r>
            <a:rPr lang="en-US" dirty="0"/>
            <a:t>Improve</a:t>
          </a:r>
        </a:p>
      </dgm:t>
    </dgm:pt>
    <dgm:pt modelId="{2B81E784-6C6E-447D-BBE5-1DA2366A0928}" type="parTrans" cxnId="{71D253B3-EF88-4E0E-9E03-89003EAA7946}">
      <dgm:prSet/>
      <dgm:spPr/>
      <dgm:t>
        <a:bodyPr/>
        <a:lstStyle/>
        <a:p>
          <a:endParaRPr lang="en-US"/>
        </a:p>
      </dgm:t>
    </dgm:pt>
    <dgm:pt modelId="{0DB255E4-DF96-4745-9596-A4BC242C8271}" type="sibTrans" cxnId="{71D253B3-EF88-4E0E-9E03-89003EAA794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AD61588-47AC-4980-A55E-6E514C7330EA}">
      <dgm:prSet/>
      <dgm:spPr/>
      <dgm:t>
        <a:bodyPr/>
        <a:lstStyle/>
        <a:p>
          <a:r>
            <a:rPr lang="en-US" dirty="0"/>
            <a:t>Improve market prediction accuracy and portfolio optimization.</a:t>
          </a:r>
        </a:p>
      </dgm:t>
    </dgm:pt>
    <dgm:pt modelId="{69EC538D-8FC3-4612-8A40-CE5F45B76282}" type="parTrans" cxnId="{E7AE89E9-7B8D-4AF7-AACC-AAC9629B23FB}">
      <dgm:prSet/>
      <dgm:spPr/>
      <dgm:t>
        <a:bodyPr/>
        <a:lstStyle/>
        <a:p>
          <a:endParaRPr lang="en-US"/>
        </a:p>
      </dgm:t>
    </dgm:pt>
    <dgm:pt modelId="{DC8DB083-C7F7-41DF-9138-48AA2E2F0B1D}" type="sibTrans" cxnId="{E7AE89E9-7B8D-4AF7-AACC-AAC9629B23FB}">
      <dgm:prSet/>
      <dgm:spPr/>
      <dgm:t>
        <a:bodyPr/>
        <a:lstStyle/>
        <a:p>
          <a:endParaRPr lang="en-US"/>
        </a:p>
      </dgm:t>
    </dgm:pt>
    <dgm:pt modelId="{3E2FF4EE-C9EF-4745-B2BA-7B751F9C0012}">
      <dgm:prSet/>
      <dgm:spPr/>
      <dgm:t>
        <a:bodyPr/>
        <a:lstStyle/>
        <a:p>
          <a:r>
            <a:rPr lang="en-US" dirty="0"/>
            <a:t>Compare</a:t>
          </a:r>
        </a:p>
      </dgm:t>
    </dgm:pt>
    <dgm:pt modelId="{D976932C-AD9F-4E05-9AB5-A37CFC33BDE3}" type="parTrans" cxnId="{73E90BC6-561C-4DE4-B059-2FA0BC610597}">
      <dgm:prSet/>
      <dgm:spPr/>
      <dgm:t>
        <a:bodyPr/>
        <a:lstStyle/>
        <a:p>
          <a:endParaRPr lang="en-US"/>
        </a:p>
      </dgm:t>
    </dgm:pt>
    <dgm:pt modelId="{A486FE70-1703-4755-B78B-05EFB8ABB312}" type="sibTrans" cxnId="{73E90BC6-561C-4DE4-B059-2FA0BC610597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1812543-8BD6-4AD1-8903-7640483AD963}">
      <dgm:prSet/>
      <dgm:spPr/>
      <dgm:t>
        <a:bodyPr/>
        <a:lstStyle/>
        <a:p>
          <a:r>
            <a:rPr lang="en-US"/>
            <a:t>Compare AI models against traditional quantitative strategies.</a:t>
          </a:r>
        </a:p>
      </dgm:t>
    </dgm:pt>
    <dgm:pt modelId="{24FFD30D-53EF-49F8-ACE6-93512A84076B}" type="parTrans" cxnId="{EAD37CD4-2F59-4ACD-9BC8-168E0610060F}">
      <dgm:prSet/>
      <dgm:spPr/>
      <dgm:t>
        <a:bodyPr/>
        <a:lstStyle/>
        <a:p>
          <a:endParaRPr lang="en-US"/>
        </a:p>
      </dgm:t>
    </dgm:pt>
    <dgm:pt modelId="{CE3BA6E8-8D6A-4FEE-8A3F-87A3F0A404E1}" type="sibTrans" cxnId="{EAD37CD4-2F59-4ACD-9BC8-168E0610060F}">
      <dgm:prSet/>
      <dgm:spPr/>
      <dgm:t>
        <a:bodyPr/>
        <a:lstStyle/>
        <a:p>
          <a:endParaRPr lang="en-US"/>
        </a:p>
      </dgm:t>
    </dgm:pt>
    <dgm:pt modelId="{21A43446-67B9-4681-90EC-F7FD3B43032F}" type="pres">
      <dgm:prSet presAssocID="{6927BC54-1526-424A-8EA2-AE1C00DF5CA4}" presName="Name0" presStyleCnt="0">
        <dgm:presLayoutVars>
          <dgm:animLvl val="lvl"/>
          <dgm:resizeHandles val="exact"/>
        </dgm:presLayoutVars>
      </dgm:prSet>
      <dgm:spPr/>
    </dgm:pt>
    <dgm:pt modelId="{44AB5F30-2CCC-432C-B008-B45A05582A2C}" type="pres">
      <dgm:prSet presAssocID="{99F0735C-A6E2-4EFF-A2AE-1F873FB9190D}" presName="compositeNode" presStyleCnt="0">
        <dgm:presLayoutVars>
          <dgm:bulletEnabled val="1"/>
        </dgm:presLayoutVars>
      </dgm:prSet>
      <dgm:spPr/>
    </dgm:pt>
    <dgm:pt modelId="{56B1FDAD-8629-491D-B21E-5E1C34526D2D}" type="pres">
      <dgm:prSet presAssocID="{99F0735C-A6E2-4EFF-A2AE-1F873FB9190D}" presName="bgRect" presStyleLbl="alignNode1" presStyleIdx="0" presStyleCnt="4"/>
      <dgm:spPr/>
    </dgm:pt>
    <dgm:pt modelId="{24114D08-8FC5-431F-8FD3-A928049A8507}" type="pres">
      <dgm:prSet presAssocID="{303AF029-5FAF-4A7E-AA48-5109A92FF2C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F0E467E-AF17-49D6-B035-109D0A6C8AE4}" type="pres">
      <dgm:prSet presAssocID="{99F0735C-A6E2-4EFF-A2AE-1F873FB9190D}" presName="nodeRect" presStyleLbl="alignNode1" presStyleIdx="0" presStyleCnt="4">
        <dgm:presLayoutVars>
          <dgm:bulletEnabled val="1"/>
        </dgm:presLayoutVars>
      </dgm:prSet>
      <dgm:spPr/>
    </dgm:pt>
    <dgm:pt modelId="{7D612D92-6021-4611-88E6-8AB27BA9ABA8}" type="pres">
      <dgm:prSet presAssocID="{303AF029-5FAF-4A7E-AA48-5109A92FF2C8}" presName="sibTrans" presStyleCnt="0"/>
      <dgm:spPr/>
    </dgm:pt>
    <dgm:pt modelId="{716931D2-84E5-4DAD-8B73-ABF75DF63E4F}" type="pres">
      <dgm:prSet presAssocID="{A7995C57-B1F1-4AEF-970E-70ECB2FB3C72}" presName="compositeNode" presStyleCnt="0">
        <dgm:presLayoutVars>
          <dgm:bulletEnabled val="1"/>
        </dgm:presLayoutVars>
      </dgm:prSet>
      <dgm:spPr/>
    </dgm:pt>
    <dgm:pt modelId="{9660C1D2-FC6D-4DFC-9C3C-B63F8DE54C4F}" type="pres">
      <dgm:prSet presAssocID="{A7995C57-B1F1-4AEF-970E-70ECB2FB3C72}" presName="bgRect" presStyleLbl="alignNode1" presStyleIdx="1" presStyleCnt="4"/>
      <dgm:spPr/>
    </dgm:pt>
    <dgm:pt modelId="{4D2A3737-C605-4CFA-8BCB-557505A2E96A}" type="pres">
      <dgm:prSet presAssocID="{57251B25-D9EE-4244-8417-062A854B382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DF78B5E-EEF9-421F-97EB-E006A45C99CA}" type="pres">
      <dgm:prSet presAssocID="{A7995C57-B1F1-4AEF-970E-70ECB2FB3C72}" presName="nodeRect" presStyleLbl="alignNode1" presStyleIdx="1" presStyleCnt="4">
        <dgm:presLayoutVars>
          <dgm:bulletEnabled val="1"/>
        </dgm:presLayoutVars>
      </dgm:prSet>
      <dgm:spPr/>
    </dgm:pt>
    <dgm:pt modelId="{BA10847A-CC5F-4849-9B7E-9F9458BC6B0F}" type="pres">
      <dgm:prSet presAssocID="{57251B25-D9EE-4244-8417-062A854B3823}" presName="sibTrans" presStyleCnt="0"/>
      <dgm:spPr/>
    </dgm:pt>
    <dgm:pt modelId="{BA2297A4-8DB9-4806-B495-6E4A28F5BBEF}" type="pres">
      <dgm:prSet presAssocID="{250CEB8C-D1E1-45E9-9BD8-0C53CD83630A}" presName="compositeNode" presStyleCnt="0">
        <dgm:presLayoutVars>
          <dgm:bulletEnabled val="1"/>
        </dgm:presLayoutVars>
      </dgm:prSet>
      <dgm:spPr/>
    </dgm:pt>
    <dgm:pt modelId="{54C69E13-3F48-47EF-BACE-8E49E93004C9}" type="pres">
      <dgm:prSet presAssocID="{250CEB8C-D1E1-45E9-9BD8-0C53CD83630A}" presName="bgRect" presStyleLbl="alignNode1" presStyleIdx="2" presStyleCnt="4"/>
      <dgm:spPr/>
    </dgm:pt>
    <dgm:pt modelId="{A7277C0E-27EB-4079-9C0D-BA34CB76B377}" type="pres">
      <dgm:prSet presAssocID="{0DB255E4-DF96-4745-9596-A4BC242C827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61E672E-D9B4-4126-A440-544EFECC3AD3}" type="pres">
      <dgm:prSet presAssocID="{250CEB8C-D1E1-45E9-9BD8-0C53CD83630A}" presName="nodeRect" presStyleLbl="alignNode1" presStyleIdx="2" presStyleCnt="4">
        <dgm:presLayoutVars>
          <dgm:bulletEnabled val="1"/>
        </dgm:presLayoutVars>
      </dgm:prSet>
      <dgm:spPr/>
    </dgm:pt>
    <dgm:pt modelId="{0B65BC97-4C3C-4856-86F3-92B33F4925CD}" type="pres">
      <dgm:prSet presAssocID="{0DB255E4-DF96-4745-9596-A4BC242C8271}" presName="sibTrans" presStyleCnt="0"/>
      <dgm:spPr/>
    </dgm:pt>
    <dgm:pt modelId="{2A5A0487-3BAF-46A1-86EA-1DF47241B2F8}" type="pres">
      <dgm:prSet presAssocID="{3E2FF4EE-C9EF-4745-B2BA-7B751F9C0012}" presName="compositeNode" presStyleCnt="0">
        <dgm:presLayoutVars>
          <dgm:bulletEnabled val="1"/>
        </dgm:presLayoutVars>
      </dgm:prSet>
      <dgm:spPr/>
    </dgm:pt>
    <dgm:pt modelId="{CE4020C7-0B90-47FB-9FA6-B561CB7313A3}" type="pres">
      <dgm:prSet presAssocID="{3E2FF4EE-C9EF-4745-B2BA-7B751F9C0012}" presName="bgRect" presStyleLbl="alignNode1" presStyleIdx="3" presStyleCnt="4"/>
      <dgm:spPr/>
    </dgm:pt>
    <dgm:pt modelId="{A6A0D2BE-5DA4-420E-9ED8-89897A7097FF}" type="pres">
      <dgm:prSet presAssocID="{A486FE70-1703-4755-B78B-05EFB8ABB31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C2AF188-376B-48F0-944C-F9E9C429C183}" type="pres">
      <dgm:prSet presAssocID="{3E2FF4EE-C9EF-4745-B2BA-7B751F9C001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A1DD714-CBA3-487A-8B3E-F0E9BF087152}" type="presOf" srcId="{A486FE70-1703-4755-B78B-05EFB8ABB312}" destId="{A6A0D2BE-5DA4-420E-9ED8-89897A7097FF}" srcOrd="0" destOrd="0" presId="urn:microsoft.com/office/officeart/2016/7/layout/LinearBlockProcessNumbered"/>
    <dgm:cxn modelId="{613B7A1C-763D-4621-B280-6AD6942DDE8B}" type="presOf" srcId="{57251B25-D9EE-4244-8417-062A854B3823}" destId="{4D2A3737-C605-4CFA-8BCB-557505A2E96A}" srcOrd="0" destOrd="0" presId="urn:microsoft.com/office/officeart/2016/7/layout/LinearBlockProcessNumbered"/>
    <dgm:cxn modelId="{BF0C971E-D278-4DAB-8C5E-A8BD3357230A}" type="presOf" srcId="{3E2FF4EE-C9EF-4745-B2BA-7B751F9C0012}" destId="{8C2AF188-376B-48F0-944C-F9E9C429C183}" srcOrd="1" destOrd="0" presId="urn:microsoft.com/office/officeart/2016/7/layout/LinearBlockProcessNumbered"/>
    <dgm:cxn modelId="{5E365D35-56C1-4EBC-A2E6-D22925E9D3FD}" type="presOf" srcId="{61812543-8BD6-4AD1-8903-7640483AD963}" destId="{8C2AF188-376B-48F0-944C-F9E9C429C183}" srcOrd="0" destOrd="1" presId="urn:microsoft.com/office/officeart/2016/7/layout/LinearBlockProcessNumbered"/>
    <dgm:cxn modelId="{6A6EC73C-4A4D-4E0A-B84F-DBE1C65AABC6}" type="presOf" srcId="{250CEB8C-D1E1-45E9-9BD8-0C53CD83630A}" destId="{54C69E13-3F48-47EF-BACE-8E49E93004C9}" srcOrd="0" destOrd="0" presId="urn:microsoft.com/office/officeart/2016/7/layout/LinearBlockProcessNumbered"/>
    <dgm:cxn modelId="{C32B2469-B468-49CC-9652-352E253EC494}" type="presOf" srcId="{250CEB8C-D1E1-45E9-9BD8-0C53CD83630A}" destId="{C61E672E-D9B4-4126-A440-544EFECC3AD3}" srcOrd="1" destOrd="0" presId="urn:microsoft.com/office/officeart/2016/7/layout/LinearBlockProcessNumbered"/>
    <dgm:cxn modelId="{D85CC66F-7DA4-4ECB-9804-05FDDBC3A1F6}" type="presOf" srcId="{99F0735C-A6E2-4EFF-A2AE-1F873FB9190D}" destId="{56B1FDAD-8629-491D-B21E-5E1C34526D2D}" srcOrd="0" destOrd="0" presId="urn:microsoft.com/office/officeart/2016/7/layout/LinearBlockProcessNumbered"/>
    <dgm:cxn modelId="{F7A3AC54-8810-4260-A32A-952400EEC6E6}" type="presOf" srcId="{3E2FF4EE-C9EF-4745-B2BA-7B751F9C0012}" destId="{CE4020C7-0B90-47FB-9FA6-B561CB7313A3}" srcOrd="0" destOrd="0" presId="urn:microsoft.com/office/officeart/2016/7/layout/LinearBlockProcessNumbered"/>
    <dgm:cxn modelId="{48F1A479-3052-4025-B7F5-A0622D7CE202}" type="presOf" srcId="{3AD61588-47AC-4980-A55E-6E514C7330EA}" destId="{C61E672E-D9B4-4126-A440-544EFECC3AD3}" srcOrd="0" destOrd="1" presId="urn:microsoft.com/office/officeart/2016/7/layout/LinearBlockProcessNumbered"/>
    <dgm:cxn modelId="{C9DB467E-3DA7-4C60-8CE8-DAAA1293B771}" srcId="{99F0735C-A6E2-4EFF-A2AE-1F873FB9190D}" destId="{B6180002-73D8-4F9C-B52B-5C3D52997808}" srcOrd="0" destOrd="0" parTransId="{C47AE3C3-D0BC-4A27-BB1C-181665053C2D}" sibTransId="{C7A96C7F-AA6E-41EE-9E4E-B6E6F816F182}"/>
    <dgm:cxn modelId="{16695F85-1C57-439D-ABA8-C65EE3CA2BA4}" type="presOf" srcId="{649F0474-DF14-4546-841B-7E111FF7174A}" destId="{7DF78B5E-EEF9-421F-97EB-E006A45C99CA}" srcOrd="0" destOrd="1" presId="urn:microsoft.com/office/officeart/2016/7/layout/LinearBlockProcessNumbered"/>
    <dgm:cxn modelId="{50AACE88-D558-47F6-A367-8BEC015FC7BA}" type="presOf" srcId="{0DB255E4-DF96-4745-9596-A4BC242C8271}" destId="{A7277C0E-27EB-4079-9C0D-BA34CB76B377}" srcOrd="0" destOrd="0" presId="urn:microsoft.com/office/officeart/2016/7/layout/LinearBlockProcessNumbered"/>
    <dgm:cxn modelId="{2FAFA991-BC96-46B4-8D0B-0959807833C2}" type="presOf" srcId="{303AF029-5FAF-4A7E-AA48-5109A92FF2C8}" destId="{24114D08-8FC5-431F-8FD3-A928049A8507}" srcOrd="0" destOrd="0" presId="urn:microsoft.com/office/officeart/2016/7/layout/LinearBlockProcessNumbered"/>
    <dgm:cxn modelId="{71D253B3-EF88-4E0E-9E03-89003EAA7946}" srcId="{6927BC54-1526-424A-8EA2-AE1C00DF5CA4}" destId="{250CEB8C-D1E1-45E9-9BD8-0C53CD83630A}" srcOrd="2" destOrd="0" parTransId="{2B81E784-6C6E-447D-BBE5-1DA2366A0928}" sibTransId="{0DB255E4-DF96-4745-9596-A4BC242C8271}"/>
    <dgm:cxn modelId="{90DD18B9-F04F-403C-B067-7903AE7927A1}" srcId="{6927BC54-1526-424A-8EA2-AE1C00DF5CA4}" destId="{A7995C57-B1F1-4AEF-970E-70ECB2FB3C72}" srcOrd="1" destOrd="0" parTransId="{C12A732E-FC1F-4EA6-978C-7C3388DE6F6D}" sibTransId="{57251B25-D9EE-4244-8417-062A854B3823}"/>
    <dgm:cxn modelId="{E9B8B5B9-57DA-4FC0-B3EF-9EBF1BF6B60D}" type="presOf" srcId="{B6180002-73D8-4F9C-B52B-5C3D52997808}" destId="{AF0E467E-AF17-49D6-B035-109D0A6C8AE4}" srcOrd="0" destOrd="1" presId="urn:microsoft.com/office/officeart/2016/7/layout/LinearBlockProcessNumbered"/>
    <dgm:cxn modelId="{73E90BC6-561C-4DE4-B059-2FA0BC610597}" srcId="{6927BC54-1526-424A-8EA2-AE1C00DF5CA4}" destId="{3E2FF4EE-C9EF-4745-B2BA-7B751F9C0012}" srcOrd="3" destOrd="0" parTransId="{D976932C-AD9F-4E05-9AB5-A37CFC33BDE3}" sibTransId="{A486FE70-1703-4755-B78B-05EFB8ABB312}"/>
    <dgm:cxn modelId="{1AF573CC-FC2F-479E-9B29-BED116D883A2}" type="presOf" srcId="{6927BC54-1526-424A-8EA2-AE1C00DF5CA4}" destId="{21A43446-67B9-4681-90EC-F7FD3B43032F}" srcOrd="0" destOrd="0" presId="urn:microsoft.com/office/officeart/2016/7/layout/LinearBlockProcessNumbered"/>
    <dgm:cxn modelId="{EAD37CD4-2F59-4ACD-9BC8-168E0610060F}" srcId="{3E2FF4EE-C9EF-4745-B2BA-7B751F9C0012}" destId="{61812543-8BD6-4AD1-8903-7640483AD963}" srcOrd="0" destOrd="0" parTransId="{24FFD30D-53EF-49F8-ACE6-93512A84076B}" sibTransId="{CE3BA6E8-8D6A-4FEE-8A3F-87A3F0A404E1}"/>
    <dgm:cxn modelId="{D6ACF2D4-32CC-42A5-B465-1E4FCDD6AFC0}" srcId="{6927BC54-1526-424A-8EA2-AE1C00DF5CA4}" destId="{99F0735C-A6E2-4EFF-A2AE-1F873FB9190D}" srcOrd="0" destOrd="0" parTransId="{AAB69EFC-AC4B-4A7F-B260-0624DEE5B5B7}" sibTransId="{303AF029-5FAF-4A7E-AA48-5109A92FF2C8}"/>
    <dgm:cxn modelId="{FD7378D6-6211-4019-83C5-9EAB38F7D337}" srcId="{A7995C57-B1F1-4AEF-970E-70ECB2FB3C72}" destId="{649F0474-DF14-4546-841B-7E111FF7174A}" srcOrd="0" destOrd="0" parTransId="{FEA23DD4-78E9-4C30-A617-A6228A1D335D}" sibTransId="{37E9402C-E6B0-4632-9B7D-E6CB04CC3D10}"/>
    <dgm:cxn modelId="{1411C1DA-BE5D-4F4C-928F-7BEF55744620}" type="presOf" srcId="{A7995C57-B1F1-4AEF-970E-70ECB2FB3C72}" destId="{7DF78B5E-EEF9-421F-97EB-E006A45C99CA}" srcOrd="1" destOrd="0" presId="urn:microsoft.com/office/officeart/2016/7/layout/LinearBlockProcessNumbered"/>
    <dgm:cxn modelId="{E7AE89E9-7B8D-4AF7-AACC-AAC9629B23FB}" srcId="{250CEB8C-D1E1-45E9-9BD8-0C53CD83630A}" destId="{3AD61588-47AC-4980-A55E-6E514C7330EA}" srcOrd="0" destOrd="0" parTransId="{69EC538D-8FC3-4612-8A40-CE5F45B76282}" sibTransId="{DC8DB083-C7F7-41DF-9138-48AA2E2F0B1D}"/>
    <dgm:cxn modelId="{F5D4D2EB-C39D-49BA-879C-A86AE3148652}" type="presOf" srcId="{A7995C57-B1F1-4AEF-970E-70ECB2FB3C72}" destId="{9660C1D2-FC6D-4DFC-9C3C-B63F8DE54C4F}" srcOrd="0" destOrd="0" presId="urn:microsoft.com/office/officeart/2016/7/layout/LinearBlockProcessNumbered"/>
    <dgm:cxn modelId="{BE4019EF-3B50-4CCF-BA3E-F08BF50B8A28}" type="presOf" srcId="{99F0735C-A6E2-4EFF-A2AE-1F873FB9190D}" destId="{AF0E467E-AF17-49D6-B035-109D0A6C8AE4}" srcOrd="1" destOrd="0" presId="urn:microsoft.com/office/officeart/2016/7/layout/LinearBlockProcessNumbered"/>
    <dgm:cxn modelId="{284BDBEA-EC03-4BC6-B3AD-D277C2C9E25E}" type="presParOf" srcId="{21A43446-67B9-4681-90EC-F7FD3B43032F}" destId="{44AB5F30-2CCC-432C-B008-B45A05582A2C}" srcOrd="0" destOrd="0" presId="urn:microsoft.com/office/officeart/2016/7/layout/LinearBlockProcessNumbered"/>
    <dgm:cxn modelId="{88A663EA-137A-4CE9-A3FA-DBD04FA8E64B}" type="presParOf" srcId="{44AB5F30-2CCC-432C-B008-B45A05582A2C}" destId="{56B1FDAD-8629-491D-B21E-5E1C34526D2D}" srcOrd="0" destOrd="0" presId="urn:microsoft.com/office/officeart/2016/7/layout/LinearBlockProcessNumbered"/>
    <dgm:cxn modelId="{2465361F-99A7-43CB-BE04-2485A03C9F6E}" type="presParOf" srcId="{44AB5F30-2CCC-432C-B008-B45A05582A2C}" destId="{24114D08-8FC5-431F-8FD3-A928049A8507}" srcOrd="1" destOrd="0" presId="urn:microsoft.com/office/officeart/2016/7/layout/LinearBlockProcessNumbered"/>
    <dgm:cxn modelId="{1AB74D4A-A7AC-42A7-990F-66D30484380E}" type="presParOf" srcId="{44AB5F30-2CCC-432C-B008-B45A05582A2C}" destId="{AF0E467E-AF17-49D6-B035-109D0A6C8AE4}" srcOrd="2" destOrd="0" presId="urn:microsoft.com/office/officeart/2016/7/layout/LinearBlockProcessNumbered"/>
    <dgm:cxn modelId="{22459B0C-287F-41BE-BC32-407826B0E5E9}" type="presParOf" srcId="{21A43446-67B9-4681-90EC-F7FD3B43032F}" destId="{7D612D92-6021-4611-88E6-8AB27BA9ABA8}" srcOrd="1" destOrd="0" presId="urn:microsoft.com/office/officeart/2016/7/layout/LinearBlockProcessNumbered"/>
    <dgm:cxn modelId="{C327A030-EC09-46F3-8FA7-F36B288E1C1C}" type="presParOf" srcId="{21A43446-67B9-4681-90EC-F7FD3B43032F}" destId="{716931D2-84E5-4DAD-8B73-ABF75DF63E4F}" srcOrd="2" destOrd="0" presId="urn:microsoft.com/office/officeart/2016/7/layout/LinearBlockProcessNumbered"/>
    <dgm:cxn modelId="{848065A0-96CF-4E39-8CC2-CCC921936D06}" type="presParOf" srcId="{716931D2-84E5-4DAD-8B73-ABF75DF63E4F}" destId="{9660C1D2-FC6D-4DFC-9C3C-B63F8DE54C4F}" srcOrd="0" destOrd="0" presId="urn:microsoft.com/office/officeart/2016/7/layout/LinearBlockProcessNumbered"/>
    <dgm:cxn modelId="{448F1DBC-A911-4B44-91C3-48676A488CA6}" type="presParOf" srcId="{716931D2-84E5-4DAD-8B73-ABF75DF63E4F}" destId="{4D2A3737-C605-4CFA-8BCB-557505A2E96A}" srcOrd="1" destOrd="0" presId="urn:microsoft.com/office/officeart/2016/7/layout/LinearBlockProcessNumbered"/>
    <dgm:cxn modelId="{B3B6D6E5-4DD2-45B6-8B6B-8D016972494C}" type="presParOf" srcId="{716931D2-84E5-4DAD-8B73-ABF75DF63E4F}" destId="{7DF78B5E-EEF9-421F-97EB-E006A45C99CA}" srcOrd="2" destOrd="0" presId="urn:microsoft.com/office/officeart/2016/7/layout/LinearBlockProcessNumbered"/>
    <dgm:cxn modelId="{9C03D23A-C24D-4890-BD82-5A00051CD6DF}" type="presParOf" srcId="{21A43446-67B9-4681-90EC-F7FD3B43032F}" destId="{BA10847A-CC5F-4849-9B7E-9F9458BC6B0F}" srcOrd="3" destOrd="0" presId="urn:microsoft.com/office/officeart/2016/7/layout/LinearBlockProcessNumbered"/>
    <dgm:cxn modelId="{F6E56F02-DC2E-4396-91E3-74078E5A2B98}" type="presParOf" srcId="{21A43446-67B9-4681-90EC-F7FD3B43032F}" destId="{BA2297A4-8DB9-4806-B495-6E4A28F5BBEF}" srcOrd="4" destOrd="0" presId="urn:microsoft.com/office/officeart/2016/7/layout/LinearBlockProcessNumbered"/>
    <dgm:cxn modelId="{5F875A64-615A-4065-8191-7C5B8AD6C386}" type="presParOf" srcId="{BA2297A4-8DB9-4806-B495-6E4A28F5BBEF}" destId="{54C69E13-3F48-47EF-BACE-8E49E93004C9}" srcOrd="0" destOrd="0" presId="urn:microsoft.com/office/officeart/2016/7/layout/LinearBlockProcessNumbered"/>
    <dgm:cxn modelId="{1E4F5EFC-7193-4881-A96E-C6BCC115EA53}" type="presParOf" srcId="{BA2297A4-8DB9-4806-B495-6E4A28F5BBEF}" destId="{A7277C0E-27EB-4079-9C0D-BA34CB76B377}" srcOrd="1" destOrd="0" presId="urn:microsoft.com/office/officeart/2016/7/layout/LinearBlockProcessNumbered"/>
    <dgm:cxn modelId="{8E9E2A1B-100F-4F25-AFEF-BF69D78F79C8}" type="presParOf" srcId="{BA2297A4-8DB9-4806-B495-6E4A28F5BBEF}" destId="{C61E672E-D9B4-4126-A440-544EFECC3AD3}" srcOrd="2" destOrd="0" presId="urn:microsoft.com/office/officeart/2016/7/layout/LinearBlockProcessNumbered"/>
    <dgm:cxn modelId="{2CDE3A4E-AE4D-4939-AA80-EA6B0BB06019}" type="presParOf" srcId="{21A43446-67B9-4681-90EC-F7FD3B43032F}" destId="{0B65BC97-4C3C-4856-86F3-92B33F4925CD}" srcOrd="5" destOrd="0" presId="urn:microsoft.com/office/officeart/2016/7/layout/LinearBlockProcessNumbered"/>
    <dgm:cxn modelId="{B4E2961F-6A80-4506-9EAC-4366396A607A}" type="presParOf" srcId="{21A43446-67B9-4681-90EC-F7FD3B43032F}" destId="{2A5A0487-3BAF-46A1-86EA-1DF47241B2F8}" srcOrd="6" destOrd="0" presId="urn:microsoft.com/office/officeart/2016/7/layout/LinearBlockProcessNumbered"/>
    <dgm:cxn modelId="{0E4E18D2-E76C-4FA2-8297-FDE28232EDC0}" type="presParOf" srcId="{2A5A0487-3BAF-46A1-86EA-1DF47241B2F8}" destId="{CE4020C7-0B90-47FB-9FA6-B561CB7313A3}" srcOrd="0" destOrd="0" presId="urn:microsoft.com/office/officeart/2016/7/layout/LinearBlockProcessNumbered"/>
    <dgm:cxn modelId="{61CE87F2-798B-4426-9C7B-0C2B71174C87}" type="presParOf" srcId="{2A5A0487-3BAF-46A1-86EA-1DF47241B2F8}" destId="{A6A0D2BE-5DA4-420E-9ED8-89897A7097FF}" srcOrd="1" destOrd="0" presId="urn:microsoft.com/office/officeart/2016/7/layout/LinearBlockProcessNumbered"/>
    <dgm:cxn modelId="{39176406-6D5C-4455-8CFA-98B1F02A6DEC}" type="presParOf" srcId="{2A5A0487-3BAF-46A1-86EA-1DF47241B2F8}" destId="{8C2AF188-376B-48F0-944C-F9E9C429C1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08CAC-0991-43E0-BB70-FCE875C3E7B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910EA-BC6E-4F1D-98A8-A6A6B6551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models: CAPM, Black-Scholes, GARCH (limited adaptability).</a:t>
          </a:r>
        </a:p>
      </dgm:t>
    </dgm:pt>
    <dgm:pt modelId="{F663A52E-D412-4F88-9686-C53B0F700CAA}" type="parTrans" cxnId="{EF73D447-3F75-48C8-8F69-E7B5A81B3A6F}">
      <dgm:prSet/>
      <dgm:spPr/>
      <dgm:t>
        <a:bodyPr/>
        <a:lstStyle/>
        <a:p>
          <a:endParaRPr lang="en-US"/>
        </a:p>
      </dgm:t>
    </dgm:pt>
    <dgm:pt modelId="{610E21BE-F702-442B-A572-5302C6DC6519}" type="sibTrans" cxnId="{EF73D447-3F75-48C8-8F69-E7B5A81B3A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B4B961-4577-427D-BA9A-ABC7AB162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models: Deep learning, RL in finance (often used in isolation).</a:t>
          </a:r>
        </a:p>
      </dgm:t>
    </dgm:pt>
    <dgm:pt modelId="{8785D97C-D468-41B0-8ABA-2108490ED31A}" type="parTrans" cxnId="{6E2702CC-BF73-4823-B27D-4A90911C8E64}">
      <dgm:prSet/>
      <dgm:spPr/>
      <dgm:t>
        <a:bodyPr/>
        <a:lstStyle/>
        <a:p>
          <a:endParaRPr lang="en-US"/>
        </a:p>
      </dgm:t>
    </dgm:pt>
    <dgm:pt modelId="{9A83BAED-C682-4086-BC1D-29106DD95F95}" type="sibTrans" cxnId="{6E2702CC-BF73-4823-B27D-4A90911C8E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E0005A-A15C-4FAD-BE44-5CDE71B55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integration between AI and financial market modeling.</a:t>
          </a:r>
        </a:p>
      </dgm:t>
    </dgm:pt>
    <dgm:pt modelId="{2462B71D-7473-4BD8-AB54-72125DD225F9}" type="parTrans" cxnId="{4E1C7936-7A60-4D31-99B0-D41E73E97B7B}">
      <dgm:prSet/>
      <dgm:spPr/>
      <dgm:t>
        <a:bodyPr/>
        <a:lstStyle/>
        <a:p>
          <a:endParaRPr lang="en-US"/>
        </a:p>
      </dgm:t>
    </dgm:pt>
    <dgm:pt modelId="{B82CB3C7-77C5-4450-850E-C23B5BDFCB90}" type="sibTrans" cxnId="{4E1C7936-7A60-4D31-99B0-D41E73E97B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E39180-632C-47AE-ACE0-0F19A8214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 studies implement AI models across multiple financial applications.</a:t>
          </a:r>
        </a:p>
      </dgm:t>
    </dgm:pt>
    <dgm:pt modelId="{CD32D679-0447-4E1A-A90B-FBEB6641B5F0}" type="parTrans" cxnId="{088930BA-5A3A-4B63-AFDD-9A0D1E5ECB9B}">
      <dgm:prSet/>
      <dgm:spPr/>
      <dgm:t>
        <a:bodyPr/>
        <a:lstStyle/>
        <a:p>
          <a:endParaRPr lang="en-US"/>
        </a:p>
      </dgm:t>
    </dgm:pt>
    <dgm:pt modelId="{FBC91F07-3613-4BF1-8D30-19282ADBD308}" type="sibTrans" cxnId="{088930BA-5A3A-4B63-AFDD-9A0D1E5ECB9B}">
      <dgm:prSet/>
      <dgm:spPr/>
      <dgm:t>
        <a:bodyPr/>
        <a:lstStyle/>
        <a:p>
          <a:endParaRPr lang="en-US"/>
        </a:p>
      </dgm:t>
    </dgm:pt>
    <dgm:pt modelId="{B908A216-CF29-4900-A3A7-E184F5EC767F}" type="pres">
      <dgm:prSet presAssocID="{B6308CAC-0991-43E0-BB70-FCE875C3E7B5}" presName="root" presStyleCnt="0">
        <dgm:presLayoutVars>
          <dgm:dir/>
          <dgm:resizeHandles val="exact"/>
        </dgm:presLayoutVars>
      </dgm:prSet>
      <dgm:spPr/>
    </dgm:pt>
    <dgm:pt modelId="{4D474FB6-F24B-4DF9-B870-E67BDAA600C0}" type="pres">
      <dgm:prSet presAssocID="{B6308CAC-0991-43E0-BB70-FCE875C3E7B5}" presName="container" presStyleCnt="0">
        <dgm:presLayoutVars>
          <dgm:dir/>
          <dgm:resizeHandles val="exact"/>
        </dgm:presLayoutVars>
      </dgm:prSet>
      <dgm:spPr/>
    </dgm:pt>
    <dgm:pt modelId="{112F2312-1786-4F20-AA90-BD27BD5C50A2}" type="pres">
      <dgm:prSet presAssocID="{24B910EA-BC6E-4F1D-98A8-A6A6B655143D}" presName="compNode" presStyleCnt="0"/>
      <dgm:spPr/>
    </dgm:pt>
    <dgm:pt modelId="{B2DC6AC9-200D-4547-ADED-A39E3A9696DF}" type="pres">
      <dgm:prSet presAssocID="{24B910EA-BC6E-4F1D-98A8-A6A6B655143D}" presName="iconBgRect" presStyleLbl="bgShp" presStyleIdx="0" presStyleCnt="4"/>
      <dgm:spPr/>
    </dgm:pt>
    <dgm:pt modelId="{99E95CB3-B2C3-426E-9769-2FA37BD00664}" type="pres">
      <dgm:prSet presAssocID="{24B910EA-BC6E-4F1D-98A8-A6A6B65514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2D49E68-8854-4D83-92E7-C904CC45024D}" type="pres">
      <dgm:prSet presAssocID="{24B910EA-BC6E-4F1D-98A8-A6A6B655143D}" presName="spaceRect" presStyleCnt="0"/>
      <dgm:spPr/>
    </dgm:pt>
    <dgm:pt modelId="{01FED97F-F1ED-42B8-A752-6260D2A9F527}" type="pres">
      <dgm:prSet presAssocID="{24B910EA-BC6E-4F1D-98A8-A6A6B655143D}" presName="textRect" presStyleLbl="revTx" presStyleIdx="0" presStyleCnt="4">
        <dgm:presLayoutVars>
          <dgm:chMax val="1"/>
          <dgm:chPref val="1"/>
        </dgm:presLayoutVars>
      </dgm:prSet>
      <dgm:spPr/>
    </dgm:pt>
    <dgm:pt modelId="{08179C79-FC9C-4795-8458-509D6F736931}" type="pres">
      <dgm:prSet presAssocID="{610E21BE-F702-442B-A572-5302C6DC6519}" presName="sibTrans" presStyleLbl="sibTrans2D1" presStyleIdx="0" presStyleCnt="0"/>
      <dgm:spPr/>
    </dgm:pt>
    <dgm:pt modelId="{A8AA6E33-A100-4C43-B05D-99F85C467987}" type="pres">
      <dgm:prSet presAssocID="{6CB4B961-4577-427D-BA9A-ABC7AB162486}" presName="compNode" presStyleCnt="0"/>
      <dgm:spPr/>
    </dgm:pt>
    <dgm:pt modelId="{ABB3C546-EB4B-4014-B440-7DBD0B34362C}" type="pres">
      <dgm:prSet presAssocID="{6CB4B961-4577-427D-BA9A-ABC7AB162486}" presName="iconBgRect" presStyleLbl="bgShp" presStyleIdx="1" presStyleCnt="4"/>
      <dgm:spPr/>
    </dgm:pt>
    <dgm:pt modelId="{2939342E-DE6B-4E9E-92AC-89B3D40B4885}" type="pres">
      <dgm:prSet presAssocID="{6CB4B961-4577-427D-BA9A-ABC7AB1624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6E8D906-22FC-4AE1-8EA9-AD41DBD70687}" type="pres">
      <dgm:prSet presAssocID="{6CB4B961-4577-427D-BA9A-ABC7AB162486}" presName="spaceRect" presStyleCnt="0"/>
      <dgm:spPr/>
    </dgm:pt>
    <dgm:pt modelId="{451BE467-88F6-4A47-A37A-C69C1261B9C4}" type="pres">
      <dgm:prSet presAssocID="{6CB4B961-4577-427D-BA9A-ABC7AB162486}" presName="textRect" presStyleLbl="revTx" presStyleIdx="1" presStyleCnt="4">
        <dgm:presLayoutVars>
          <dgm:chMax val="1"/>
          <dgm:chPref val="1"/>
        </dgm:presLayoutVars>
      </dgm:prSet>
      <dgm:spPr/>
    </dgm:pt>
    <dgm:pt modelId="{E27529F6-F1DE-40D5-B559-8426D890EC48}" type="pres">
      <dgm:prSet presAssocID="{9A83BAED-C682-4086-BC1D-29106DD95F95}" presName="sibTrans" presStyleLbl="sibTrans2D1" presStyleIdx="0" presStyleCnt="0"/>
      <dgm:spPr/>
    </dgm:pt>
    <dgm:pt modelId="{72564991-47D9-454E-BEE2-1DCBF7BF1C76}" type="pres">
      <dgm:prSet presAssocID="{A1E0005A-A15C-4FAD-BE44-5CDE71B55BA4}" presName="compNode" presStyleCnt="0"/>
      <dgm:spPr/>
    </dgm:pt>
    <dgm:pt modelId="{95F226D8-74DE-423D-B16F-663DBE4BF29C}" type="pres">
      <dgm:prSet presAssocID="{A1E0005A-A15C-4FAD-BE44-5CDE71B55BA4}" presName="iconBgRect" presStyleLbl="bgShp" presStyleIdx="2" presStyleCnt="4"/>
      <dgm:spPr/>
    </dgm:pt>
    <dgm:pt modelId="{9051A102-2D02-4990-8310-3B894D136628}" type="pres">
      <dgm:prSet presAssocID="{A1E0005A-A15C-4FAD-BE44-5CDE71B55B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6071112-A5D2-4378-8F8A-61F56FAEEE01}" type="pres">
      <dgm:prSet presAssocID="{A1E0005A-A15C-4FAD-BE44-5CDE71B55BA4}" presName="spaceRect" presStyleCnt="0"/>
      <dgm:spPr/>
    </dgm:pt>
    <dgm:pt modelId="{F8AB10CF-6E27-4454-AD46-98905424A277}" type="pres">
      <dgm:prSet presAssocID="{A1E0005A-A15C-4FAD-BE44-5CDE71B55BA4}" presName="textRect" presStyleLbl="revTx" presStyleIdx="2" presStyleCnt="4">
        <dgm:presLayoutVars>
          <dgm:chMax val="1"/>
          <dgm:chPref val="1"/>
        </dgm:presLayoutVars>
      </dgm:prSet>
      <dgm:spPr/>
    </dgm:pt>
    <dgm:pt modelId="{5517DBEC-0399-4526-A1F6-5A3F05CB64B0}" type="pres">
      <dgm:prSet presAssocID="{B82CB3C7-77C5-4450-850E-C23B5BDFCB90}" presName="sibTrans" presStyleLbl="sibTrans2D1" presStyleIdx="0" presStyleCnt="0"/>
      <dgm:spPr/>
    </dgm:pt>
    <dgm:pt modelId="{1A600ACA-8F71-4FA7-9FB9-9C9F555921E1}" type="pres">
      <dgm:prSet presAssocID="{ECE39180-632C-47AE-ACE0-0F19A82149E3}" presName="compNode" presStyleCnt="0"/>
      <dgm:spPr/>
    </dgm:pt>
    <dgm:pt modelId="{E208DAE9-E389-4463-985A-25DFF8361459}" type="pres">
      <dgm:prSet presAssocID="{ECE39180-632C-47AE-ACE0-0F19A82149E3}" presName="iconBgRect" presStyleLbl="bgShp" presStyleIdx="3" presStyleCnt="4"/>
      <dgm:spPr/>
    </dgm:pt>
    <dgm:pt modelId="{F0CC10ED-313C-45F6-9401-A0E243B39654}" type="pres">
      <dgm:prSet presAssocID="{ECE39180-632C-47AE-ACE0-0F19A82149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8FB6E59-7465-4325-A7C6-F1CD4D4BD54B}" type="pres">
      <dgm:prSet presAssocID="{ECE39180-632C-47AE-ACE0-0F19A82149E3}" presName="spaceRect" presStyleCnt="0"/>
      <dgm:spPr/>
    </dgm:pt>
    <dgm:pt modelId="{1DF25643-04AD-41B8-AD50-D6DC250ED89E}" type="pres">
      <dgm:prSet presAssocID="{ECE39180-632C-47AE-ACE0-0F19A82149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E9761B-0F5A-4422-8C70-133C6DC20993}" type="presOf" srcId="{B82CB3C7-77C5-4450-850E-C23B5BDFCB90}" destId="{5517DBEC-0399-4526-A1F6-5A3F05CB64B0}" srcOrd="0" destOrd="0" presId="urn:microsoft.com/office/officeart/2018/2/layout/IconCircleList"/>
    <dgm:cxn modelId="{3DC7082D-C03A-4AE7-83AF-2BA08A0476B1}" type="presOf" srcId="{610E21BE-F702-442B-A572-5302C6DC6519}" destId="{08179C79-FC9C-4795-8458-509D6F736931}" srcOrd="0" destOrd="0" presId="urn:microsoft.com/office/officeart/2018/2/layout/IconCircleList"/>
    <dgm:cxn modelId="{4E1C7936-7A60-4D31-99B0-D41E73E97B7B}" srcId="{B6308CAC-0991-43E0-BB70-FCE875C3E7B5}" destId="{A1E0005A-A15C-4FAD-BE44-5CDE71B55BA4}" srcOrd="2" destOrd="0" parTransId="{2462B71D-7473-4BD8-AB54-72125DD225F9}" sibTransId="{B82CB3C7-77C5-4450-850E-C23B5BDFCB90}"/>
    <dgm:cxn modelId="{DB5E143F-ED32-48FC-AAB1-39B7133A4CCB}" type="presOf" srcId="{6CB4B961-4577-427D-BA9A-ABC7AB162486}" destId="{451BE467-88F6-4A47-A37A-C69C1261B9C4}" srcOrd="0" destOrd="0" presId="urn:microsoft.com/office/officeart/2018/2/layout/IconCircleList"/>
    <dgm:cxn modelId="{EF73D447-3F75-48C8-8F69-E7B5A81B3A6F}" srcId="{B6308CAC-0991-43E0-BB70-FCE875C3E7B5}" destId="{24B910EA-BC6E-4F1D-98A8-A6A6B655143D}" srcOrd="0" destOrd="0" parTransId="{F663A52E-D412-4F88-9686-C53B0F700CAA}" sibTransId="{610E21BE-F702-442B-A572-5302C6DC6519}"/>
    <dgm:cxn modelId="{014B7752-A7F7-4C9B-897D-B2428CE1C008}" type="presOf" srcId="{ECE39180-632C-47AE-ACE0-0F19A82149E3}" destId="{1DF25643-04AD-41B8-AD50-D6DC250ED89E}" srcOrd="0" destOrd="0" presId="urn:microsoft.com/office/officeart/2018/2/layout/IconCircleList"/>
    <dgm:cxn modelId="{5F36047B-6C80-4A3E-834C-1D436515E59C}" type="presOf" srcId="{24B910EA-BC6E-4F1D-98A8-A6A6B655143D}" destId="{01FED97F-F1ED-42B8-A752-6260D2A9F527}" srcOrd="0" destOrd="0" presId="urn:microsoft.com/office/officeart/2018/2/layout/IconCircleList"/>
    <dgm:cxn modelId="{35409E7C-FA42-4EFC-8958-8AE8DD39274C}" type="presOf" srcId="{A1E0005A-A15C-4FAD-BE44-5CDE71B55BA4}" destId="{F8AB10CF-6E27-4454-AD46-98905424A277}" srcOrd="0" destOrd="0" presId="urn:microsoft.com/office/officeart/2018/2/layout/IconCircleList"/>
    <dgm:cxn modelId="{16BEA691-B35C-4FB2-AA87-1EAC52057084}" type="presOf" srcId="{9A83BAED-C682-4086-BC1D-29106DD95F95}" destId="{E27529F6-F1DE-40D5-B559-8426D890EC48}" srcOrd="0" destOrd="0" presId="urn:microsoft.com/office/officeart/2018/2/layout/IconCircleList"/>
    <dgm:cxn modelId="{60D0ACB5-4FE0-4226-B28C-87FC6B3F10F7}" type="presOf" srcId="{B6308CAC-0991-43E0-BB70-FCE875C3E7B5}" destId="{B908A216-CF29-4900-A3A7-E184F5EC767F}" srcOrd="0" destOrd="0" presId="urn:microsoft.com/office/officeart/2018/2/layout/IconCircleList"/>
    <dgm:cxn modelId="{088930BA-5A3A-4B63-AFDD-9A0D1E5ECB9B}" srcId="{B6308CAC-0991-43E0-BB70-FCE875C3E7B5}" destId="{ECE39180-632C-47AE-ACE0-0F19A82149E3}" srcOrd="3" destOrd="0" parTransId="{CD32D679-0447-4E1A-A90B-FBEB6641B5F0}" sibTransId="{FBC91F07-3613-4BF1-8D30-19282ADBD308}"/>
    <dgm:cxn modelId="{6E2702CC-BF73-4823-B27D-4A90911C8E64}" srcId="{B6308CAC-0991-43E0-BB70-FCE875C3E7B5}" destId="{6CB4B961-4577-427D-BA9A-ABC7AB162486}" srcOrd="1" destOrd="0" parTransId="{8785D97C-D468-41B0-8ABA-2108490ED31A}" sibTransId="{9A83BAED-C682-4086-BC1D-29106DD95F95}"/>
    <dgm:cxn modelId="{6F798882-5946-4D53-AFFA-5C8C8C296EE6}" type="presParOf" srcId="{B908A216-CF29-4900-A3A7-E184F5EC767F}" destId="{4D474FB6-F24B-4DF9-B870-E67BDAA600C0}" srcOrd="0" destOrd="0" presId="urn:microsoft.com/office/officeart/2018/2/layout/IconCircleList"/>
    <dgm:cxn modelId="{BA69549E-6C17-4C94-8ACA-DC07B9915BFA}" type="presParOf" srcId="{4D474FB6-F24B-4DF9-B870-E67BDAA600C0}" destId="{112F2312-1786-4F20-AA90-BD27BD5C50A2}" srcOrd="0" destOrd="0" presId="urn:microsoft.com/office/officeart/2018/2/layout/IconCircleList"/>
    <dgm:cxn modelId="{D2D7B2A9-B66E-4F64-8D3E-D9D52309FF4A}" type="presParOf" srcId="{112F2312-1786-4F20-AA90-BD27BD5C50A2}" destId="{B2DC6AC9-200D-4547-ADED-A39E3A9696DF}" srcOrd="0" destOrd="0" presId="urn:microsoft.com/office/officeart/2018/2/layout/IconCircleList"/>
    <dgm:cxn modelId="{956CE956-D03A-4FD0-82ED-142FE4400DE9}" type="presParOf" srcId="{112F2312-1786-4F20-AA90-BD27BD5C50A2}" destId="{99E95CB3-B2C3-426E-9769-2FA37BD00664}" srcOrd="1" destOrd="0" presId="urn:microsoft.com/office/officeart/2018/2/layout/IconCircleList"/>
    <dgm:cxn modelId="{68BDB916-AD88-4F8D-9DA0-3BF4F2188F65}" type="presParOf" srcId="{112F2312-1786-4F20-AA90-BD27BD5C50A2}" destId="{22D49E68-8854-4D83-92E7-C904CC45024D}" srcOrd="2" destOrd="0" presId="urn:microsoft.com/office/officeart/2018/2/layout/IconCircleList"/>
    <dgm:cxn modelId="{895C88EF-7822-4DB8-B657-1BAD18A7E62F}" type="presParOf" srcId="{112F2312-1786-4F20-AA90-BD27BD5C50A2}" destId="{01FED97F-F1ED-42B8-A752-6260D2A9F527}" srcOrd="3" destOrd="0" presId="urn:microsoft.com/office/officeart/2018/2/layout/IconCircleList"/>
    <dgm:cxn modelId="{35E5BA0F-EBF6-46BA-B3FC-D06BC696E51B}" type="presParOf" srcId="{4D474FB6-F24B-4DF9-B870-E67BDAA600C0}" destId="{08179C79-FC9C-4795-8458-509D6F736931}" srcOrd="1" destOrd="0" presId="urn:microsoft.com/office/officeart/2018/2/layout/IconCircleList"/>
    <dgm:cxn modelId="{C91DB4DA-7255-4177-8CE6-8BA619634207}" type="presParOf" srcId="{4D474FB6-F24B-4DF9-B870-E67BDAA600C0}" destId="{A8AA6E33-A100-4C43-B05D-99F85C467987}" srcOrd="2" destOrd="0" presId="urn:microsoft.com/office/officeart/2018/2/layout/IconCircleList"/>
    <dgm:cxn modelId="{B7192A60-E658-44F4-B813-0A22CA25F5D2}" type="presParOf" srcId="{A8AA6E33-A100-4C43-B05D-99F85C467987}" destId="{ABB3C546-EB4B-4014-B440-7DBD0B34362C}" srcOrd="0" destOrd="0" presId="urn:microsoft.com/office/officeart/2018/2/layout/IconCircleList"/>
    <dgm:cxn modelId="{E57D7237-2695-4E28-9F5C-6469CEC6201E}" type="presParOf" srcId="{A8AA6E33-A100-4C43-B05D-99F85C467987}" destId="{2939342E-DE6B-4E9E-92AC-89B3D40B4885}" srcOrd="1" destOrd="0" presId="urn:microsoft.com/office/officeart/2018/2/layout/IconCircleList"/>
    <dgm:cxn modelId="{115A323B-6BB1-4A63-9F79-FEEC88E15388}" type="presParOf" srcId="{A8AA6E33-A100-4C43-B05D-99F85C467987}" destId="{66E8D906-22FC-4AE1-8EA9-AD41DBD70687}" srcOrd="2" destOrd="0" presId="urn:microsoft.com/office/officeart/2018/2/layout/IconCircleList"/>
    <dgm:cxn modelId="{A4F46520-6313-4110-BE6B-9BECCF32C746}" type="presParOf" srcId="{A8AA6E33-A100-4C43-B05D-99F85C467987}" destId="{451BE467-88F6-4A47-A37A-C69C1261B9C4}" srcOrd="3" destOrd="0" presId="urn:microsoft.com/office/officeart/2018/2/layout/IconCircleList"/>
    <dgm:cxn modelId="{655B4B1B-F5A2-454E-B8E5-CC73E3E87025}" type="presParOf" srcId="{4D474FB6-F24B-4DF9-B870-E67BDAA600C0}" destId="{E27529F6-F1DE-40D5-B559-8426D890EC48}" srcOrd="3" destOrd="0" presId="urn:microsoft.com/office/officeart/2018/2/layout/IconCircleList"/>
    <dgm:cxn modelId="{E7738A03-7B23-4D6B-A603-C47E619AE31F}" type="presParOf" srcId="{4D474FB6-F24B-4DF9-B870-E67BDAA600C0}" destId="{72564991-47D9-454E-BEE2-1DCBF7BF1C76}" srcOrd="4" destOrd="0" presId="urn:microsoft.com/office/officeart/2018/2/layout/IconCircleList"/>
    <dgm:cxn modelId="{11D59D1D-6FBC-46B5-BCE8-3EE0C902547C}" type="presParOf" srcId="{72564991-47D9-454E-BEE2-1DCBF7BF1C76}" destId="{95F226D8-74DE-423D-B16F-663DBE4BF29C}" srcOrd="0" destOrd="0" presId="urn:microsoft.com/office/officeart/2018/2/layout/IconCircleList"/>
    <dgm:cxn modelId="{BCE6C87D-58C7-4DD2-B029-6CA8B3355CA5}" type="presParOf" srcId="{72564991-47D9-454E-BEE2-1DCBF7BF1C76}" destId="{9051A102-2D02-4990-8310-3B894D136628}" srcOrd="1" destOrd="0" presId="urn:microsoft.com/office/officeart/2018/2/layout/IconCircleList"/>
    <dgm:cxn modelId="{9BFD3565-BDBA-4076-A732-F04E053E41A9}" type="presParOf" srcId="{72564991-47D9-454E-BEE2-1DCBF7BF1C76}" destId="{B6071112-A5D2-4378-8F8A-61F56FAEEE01}" srcOrd="2" destOrd="0" presId="urn:microsoft.com/office/officeart/2018/2/layout/IconCircleList"/>
    <dgm:cxn modelId="{7D293EA4-4630-459B-A66A-C401E25C597D}" type="presParOf" srcId="{72564991-47D9-454E-BEE2-1DCBF7BF1C76}" destId="{F8AB10CF-6E27-4454-AD46-98905424A277}" srcOrd="3" destOrd="0" presId="urn:microsoft.com/office/officeart/2018/2/layout/IconCircleList"/>
    <dgm:cxn modelId="{A3F42AA7-CA54-4180-8F59-5D65697F5F09}" type="presParOf" srcId="{4D474FB6-F24B-4DF9-B870-E67BDAA600C0}" destId="{5517DBEC-0399-4526-A1F6-5A3F05CB64B0}" srcOrd="5" destOrd="0" presId="urn:microsoft.com/office/officeart/2018/2/layout/IconCircleList"/>
    <dgm:cxn modelId="{9F99ACD5-0D04-47C6-AA9D-5A3E7AD9EBCB}" type="presParOf" srcId="{4D474FB6-F24B-4DF9-B870-E67BDAA600C0}" destId="{1A600ACA-8F71-4FA7-9FB9-9C9F555921E1}" srcOrd="6" destOrd="0" presId="urn:microsoft.com/office/officeart/2018/2/layout/IconCircleList"/>
    <dgm:cxn modelId="{B80BE35A-4174-4281-AC7D-26AE02D9CD09}" type="presParOf" srcId="{1A600ACA-8F71-4FA7-9FB9-9C9F555921E1}" destId="{E208DAE9-E389-4463-985A-25DFF8361459}" srcOrd="0" destOrd="0" presId="urn:microsoft.com/office/officeart/2018/2/layout/IconCircleList"/>
    <dgm:cxn modelId="{4267788E-ABAE-4C32-9157-993BAD4AA822}" type="presParOf" srcId="{1A600ACA-8F71-4FA7-9FB9-9C9F555921E1}" destId="{F0CC10ED-313C-45F6-9401-A0E243B39654}" srcOrd="1" destOrd="0" presId="urn:microsoft.com/office/officeart/2018/2/layout/IconCircleList"/>
    <dgm:cxn modelId="{45397D63-2920-4D2E-B550-7F05809C70BD}" type="presParOf" srcId="{1A600ACA-8F71-4FA7-9FB9-9C9F555921E1}" destId="{D8FB6E59-7465-4325-A7C6-F1CD4D4BD54B}" srcOrd="2" destOrd="0" presId="urn:microsoft.com/office/officeart/2018/2/layout/IconCircleList"/>
    <dgm:cxn modelId="{800D18ED-77AD-400C-AAFA-3D37F5F4F5A9}" type="presParOf" srcId="{1A600ACA-8F71-4FA7-9FB9-9C9F555921E1}" destId="{1DF25643-04AD-41B8-AD50-D6DC250ED8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ABD5F-81D6-4342-AA45-63F1459C97C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594D42-AB57-4D45-85FD-F54A5061C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privacy and ethical concerns in AI-driven finance.</a:t>
          </a:r>
        </a:p>
      </dgm:t>
    </dgm:pt>
    <dgm:pt modelId="{AA699CC8-0CFC-4621-AD9A-62199D0114AF}" type="parTrans" cxnId="{D45D11D7-684C-4FE1-B037-D716C3C97A93}">
      <dgm:prSet/>
      <dgm:spPr/>
      <dgm:t>
        <a:bodyPr/>
        <a:lstStyle/>
        <a:p>
          <a:endParaRPr lang="en-US"/>
        </a:p>
      </dgm:t>
    </dgm:pt>
    <dgm:pt modelId="{9D65A874-AFAA-4518-8807-E3C61A9590E7}" type="sibTrans" cxnId="{D45D11D7-684C-4FE1-B037-D716C3C97A93}">
      <dgm:prSet/>
      <dgm:spPr/>
      <dgm:t>
        <a:bodyPr/>
        <a:lstStyle/>
        <a:p>
          <a:endParaRPr lang="en-US"/>
        </a:p>
      </dgm:t>
    </dgm:pt>
    <dgm:pt modelId="{240366BD-A4BD-461E-ADBA-4B4FCCDFD6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Computational costs of training LQMs.</a:t>
          </a:r>
        </a:p>
      </dgm:t>
    </dgm:pt>
    <dgm:pt modelId="{5DF9DFA9-FF04-46CD-BF33-9F9BF425BCA9}" type="parTrans" cxnId="{E2AD8577-70DB-4901-AD90-5862A961843D}">
      <dgm:prSet/>
      <dgm:spPr/>
      <dgm:t>
        <a:bodyPr/>
        <a:lstStyle/>
        <a:p>
          <a:endParaRPr lang="en-US"/>
        </a:p>
      </dgm:t>
    </dgm:pt>
    <dgm:pt modelId="{4F68CAB6-87CF-4B8A-B2CD-8C1BD95C19BC}" type="sibTrans" cxnId="{E2AD8577-70DB-4901-AD90-5862A961843D}">
      <dgm:prSet/>
      <dgm:spPr/>
      <dgm:t>
        <a:bodyPr/>
        <a:lstStyle/>
        <a:p>
          <a:endParaRPr lang="en-US"/>
        </a:p>
      </dgm:t>
    </dgm:pt>
    <dgm:pt modelId="{DC1A31BA-076E-4070-97D8-6750A645B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interpretability and transparency challenges.</a:t>
          </a:r>
        </a:p>
      </dgm:t>
    </dgm:pt>
    <dgm:pt modelId="{A03E06E9-4183-4C62-9E17-03A709271CD3}" type="parTrans" cxnId="{A5C29D75-F054-48F6-8697-41C4ED040CC7}">
      <dgm:prSet/>
      <dgm:spPr/>
      <dgm:t>
        <a:bodyPr/>
        <a:lstStyle/>
        <a:p>
          <a:endParaRPr lang="en-US"/>
        </a:p>
      </dgm:t>
    </dgm:pt>
    <dgm:pt modelId="{565E04DB-EBED-4184-91A9-A3304910EEB4}" type="sibTrans" cxnId="{A5C29D75-F054-48F6-8697-41C4ED040CC7}">
      <dgm:prSet/>
      <dgm:spPr/>
      <dgm:t>
        <a:bodyPr/>
        <a:lstStyle/>
        <a:p>
          <a:endParaRPr lang="en-US"/>
        </a:p>
      </dgm:t>
    </dgm:pt>
    <dgm:pt modelId="{4CB3C105-DECB-4668-AE37-931866FD53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Future: Expand models for alternative assets (crypto, commodities).</a:t>
          </a:r>
        </a:p>
      </dgm:t>
    </dgm:pt>
    <dgm:pt modelId="{59F3653A-DF56-4ACA-B883-9C57F26DFD1E}" type="parTrans" cxnId="{E6B735C5-3292-4E3A-9501-F2E227E5C0EB}">
      <dgm:prSet/>
      <dgm:spPr/>
      <dgm:t>
        <a:bodyPr/>
        <a:lstStyle/>
        <a:p>
          <a:endParaRPr lang="en-US"/>
        </a:p>
      </dgm:t>
    </dgm:pt>
    <dgm:pt modelId="{E4932939-13A3-4EE4-AC6A-C021E2AD9B8C}" type="sibTrans" cxnId="{E6B735C5-3292-4E3A-9501-F2E227E5C0EB}">
      <dgm:prSet/>
      <dgm:spPr/>
      <dgm:t>
        <a:bodyPr/>
        <a:lstStyle/>
        <a:p>
          <a:endParaRPr lang="en-US"/>
        </a:p>
      </dgm:t>
    </dgm:pt>
    <dgm:pt modelId="{33AEC603-5875-4761-9721-0C46298F514A}" type="pres">
      <dgm:prSet presAssocID="{2F8ABD5F-81D6-4342-AA45-63F1459C97CE}" presName="root" presStyleCnt="0">
        <dgm:presLayoutVars>
          <dgm:dir/>
          <dgm:resizeHandles val="exact"/>
        </dgm:presLayoutVars>
      </dgm:prSet>
      <dgm:spPr/>
    </dgm:pt>
    <dgm:pt modelId="{DCB1CCE1-0C28-45F7-9282-780E5A75798F}" type="pres">
      <dgm:prSet presAssocID="{99594D42-AB57-4D45-85FD-F54A5061CE6E}" presName="compNode" presStyleCnt="0"/>
      <dgm:spPr/>
    </dgm:pt>
    <dgm:pt modelId="{B8FCB87D-8BCB-4D9D-B64E-6327B7919C38}" type="pres">
      <dgm:prSet presAssocID="{99594D42-AB57-4D45-85FD-F54A5061CE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80D97B0-7FDD-4A28-B6FB-82DF7ED47DDF}" type="pres">
      <dgm:prSet presAssocID="{99594D42-AB57-4D45-85FD-F54A5061CE6E}" presName="spaceRect" presStyleCnt="0"/>
      <dgm:spPr/>
    </dgm:pt>
    <dgm:pt modelId="{DA3A7FB3-9B61-4F40-9C7E-0661BA01AB50}" type="pres">
      <dgm:prSet presAssocID="{99594D42-AB57-4D45-85FD-F54A5061CE6E}" presName="textRect" presStyleLbl="revTx" presStyleIdx="0" presStyleCnt="4">
        <dgm:presLayoutVars>
          <dgm:chMax val="1"/>
          <dgm:chPref val="1"/>
        </dgm:presLayoutVars>
      </dgm:prSet>
      <dgm:spPr/>
    </dgm:pt>
    <dgm:pt modelId="{75338868-4FC5-4417-8912-3CD8B50154AD}" type="pres">
      <dgm:prSet presAssocID="{9D65A874-AFAA-4518-8807-E3C61A9590E7}" presName="sibTrans" presStyleCnt="0"/>
      <dgm:spPr/>
    </dgm:pt>
    <dgm:pt modelId="{3ED33BBE-AA4C-4F64-A8A8-5574C4257B2F}" type="pres">
      <dgm:prSet presAssocID="{240366BD-A4BD-461E-ADBA-4B4FCCDFD629}" presName="compNode" presStyleCnt="0"/>
      <dgm:spPr/>
    </dgm:pt>
    <dgm:pt modelId="{515A2129-3174-42B9-B037-2F82D86A3AD2}" type="pres">
      <dgm:prSet presAssocID="{240366BD-A4BD-461E-ADBA-4B4FCCDFD6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FDEA188-A115-4440-B350-307CEF3E7845}" type="pres">
      <dgm:prSet presAssocID="{240366BD-A4BD-461E-ADBA-4B4FCCDFD629}" presName="spaceRect" presStyleCnt="0"/>
      <dgm:spPr/>
    </dgm:pt>
    <dgm:pt modelId="{9965BFF9-1E8C-474F-ACD7-6DC49CC009BD}" type="pres">
      <dgm:prSet presAssocID="{240366BD-A4BD-461E-ADBA-4B4FCCDFD629}" presName="textRect" presStyleLbl="revTx" presStyleIdx="1" presStyleCnt="4">
        <dgm:presLayoutVars>
          <dgm:chMax val="1"/>
          <dgm:chPref val="1"/>
        </dgm:presLayoutVars>
      </dgm:prSet>
      <dgm:spPr/>
    </dgm:pt>
    <dgm:pt modelId="{3986E88B-850D-46F0-BB63-FAC2B8743924}" type="pres">
      <dgm:prSet presAssocID="{4F68CAB6-87CF-4B8A-B2CD-8C1BD95C19BC}" presName="sibTrans" presStyleCnt="0"/>
      <dgm:spPr/>
    </dgm:pt>
    <dgm:pt modelId="{41F767D3-C534-4C91-9B5E-1B44FCC73A63}" type="pres">
      <dgm:prSet presAssocID="{DC1A31BA-076E-4070-97D8-6750A645B1AF}" presName="compNode" presStyleCnt="0"/>
      <dgm:spPr/>
    </dgm:pt>
    <dgm:pt modelId="{50365A42-2C36-44F8-970D-80BE1E283D05}" type="pres">
      <dgm:prSet presAssocID="{DC1A31BA-076E-4070-97D8-6750A645B1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EB8667-4414-4D95-A92E-1203DF9DFA84}" type="pres">
      <dgm:prSet presAssocID="{DC1A31BA-076E-4070-97D8-6750A645B1AF}" presName="spaceRect" presStyleCnt="0"/>
      <dgm:spPr/>
    </dgm:pt>
    <dgm:pt modelId="{E5FE2704-5C79-4058-9E9A-A1102FC2F6C7}" type="pres">
      <dgm:prSet presAssocID="{DC1A31BA-076E-4070-97D8-6750A645B1AF}" presName="textRect" presStyleLbl="revTx" presStyleIdx="2" presStyleCnt="4">
        <dgm:presLayoutVars>
          <dgm:chMax val="1"/>
          <dgm:chPref val="1"/>
        </dgm:presLayoutVars>
      </dgm:prSet>
      <dgm:spPr/>
    </dgm:pt>
    <dgm:pt modelId="{C0214978-A556-4888-9DFF-16E457DC0B49}" type="pres">
      <dgm:prSet presAssocID="{565E04DB-EBED-4184-91A9-A3304910EEB4}" presName="sibTrans" presStyleCnt="0"/>
      <dgm:spPr/>
    </dgm:pt>
    <dgm:pt modelId="{52B6545A-E4E2-4A22-91E7-C037F6DBB5C6}" type="pres">
      <dgm:prSet presAssocID="{4CB3C105-DECB-4668-AE37-931866FD53E5}" presName="compNode" presStyleCnt="0"/>
      <dgm:spPr/>
    </dgm:pt>
    <dgm:pt modelId="{D1ACC6AA-67FD-4433-BCDF-202E8D4BB942}" type="pres">
      <dgm:prSet presAssocID="{4CB3C105-DECB-4668-AE37-931866FD53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9774E-BD4E-49F8-83D3-2B71D004E70C}" type="pres">
      <dgm:prSet presAssocID="{4CB3C105-DECB-4668-AE37-931866FD53E5}" presName="spaceRect" presStyleCnt="0"/>
      <dgm:spPr/>
    </dgm:pt>
    <dgm:pt modelId="{F8830B52-986F-41E9-A779-01E0B331D2FD}" type="pres">
      <dgm:prSet presAssocID="{4CB3C105-DECB-4668-AE37-931866FD53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BD8B27-085F-46F7-992C-9562848C3F9F}" type="presOf" srcId="{99594D42-AB57-4D45-85FD-F54A5061CE6E}" destId="{DA3A7FB3-9B61-4F40-9C7E-0661BA01AB50}" srcOrd="0" destOrd="0" presId="urn:microsoft.com/office/officeart/2018/2/layout/IconLabelList"/>
    <dgm:cxn modelId="{EA65B82A-5295-485D-BA7B-344AA80B3223}" type="presOf" srcId="{2F8ABD5F-81D6-4342-AA45-63F1459C97CE}" destId="{33AEC603-5875-4761-9721-0C46298F514A}" srcOrd="0" destOrd="0" presId="urn:microsoft.com/office/officeart/2018/2/layout/IconLabelList"/>
    <dgm:cxn modelId="{A5C29D75-F054-48F6-8697-41C4ED040CC7}" srcId="{2F8ABD5F-81D6-4342-AA45-63F1459C97CE}" destId="{DC1A31BA-076E-4070-97D8-6750A645B1AF}" srcOrd="2" destOrd="0" parTransId="{A03E06E9-4183-4C62-9E17-03A709271CD3}" sibTransId="{565E04DB-EBED-4184-91A9-A3304910EEB4}"/>
    <dgm:cxn modelId="{F0FB5F57-F328-4D48-966A-D7BB1F81320A}" type="presOf" srcId="{4CB3C105-DECB-4668-AE37-931866FD53E5}" destId="{F8830B52-986F-41E9-A779-01E0B331D2FD}" srcOrd="0" destOrd="0" presId="urn:microsoft.com/office/officeart/2018/2/layout/IconLabelList"/>
    <dgm:cxn modelId="{E2AD8577-70DB-4901-AD90-5862A961843D}" srcId="{2F8ABD5F-81D6-4342-AA45-63F1459C97CE}" destId="{240366BD-A4BD-461E-ADBA-4B4FCCDFD629}" srcOrd="1" destOrd="0" parTransId="{5DF9DFA9-FF04-46CD-BF33-9F9BF425BCA9}" sibTransId="{4F68CAB6-87CF-4B8A-B2CD-8C1BD95C19BC}"/>
    <dgm:cxn modelId="{7FD33D86-01C4-4AB2-800B-EE31C9C4838B}" type="presOf" srcId="{240366BD-A4BD-461E-ADBA-4B4FCCDFD629}" destId="{9965BFF9-1E8C-474F-ACD7-6DC49CC009BD}" srcOrd="0" destOrd="0" presId="urn:microsoft.com/office/officeart/2018/2/layout/IconLabelList"/>
    <dgm:cxn modelId="{B7965FAE-CE26-497E-B025-0DB45ACC0EF2}" type="presOf" srcId="{DC1A31BA-076E-4070-97D8-6750A645B1AF}" destId="{E5FE2704-5C79-4058-9E9A-A1102FC2F6C7}" srcOrd="0" destOrd="0" presId="urn:microsoft.com/office/officeart/2018/2/layout/IconLabelList"/>
    <dgm:cxn modelId="{E6B735C5-3292-4E3A-9501-F2E227E5C0EB}" srcId="{2F8ABD5F-81D6-4342-AA45-63F1459C97CE}" destId="{4CB3C105-DECB-4668-AE37-931866FD53E5}" srcOrd="3" destOrd="0" parTransId="{59F3653A-DF56-4ACA-B883-9C57F26DFD1E}" sibTransId="{E4932939-13A3-4EE4-AC6A-C021E2AD9B8C}"/>
    <dgm:cxn modelId="{D45D11D7-684C-4FE1-B037-D716C3C97A93}" srcId="{2F8ABD5F-81D6-4342-AA45-63F1459C97CE}" destId="{99594D42-AB57-4D45-85FD-F54A5061CE6E}" srcOrd="0" destOrd="0" parTransId="{AA699CC8-0CFC-4621-AD9A-62199D0114AF}" sibTransId="{9D65A874-AFAA-4518-8807-E3C61A9590E7}"/>
    <dgm:cxn modelId="{946433DF-19CC-4740-AD55-BDD7805AA53F}" type="presParOf" srcId="{33AEC603-5875-4761-9721-0C46298F514A}" destId="{DCB1CCE1-0C28-45F7-9282-780E5A75798F}" srcOrd="0" destOrd="0" presId="urn:microsoft.com/office/officeart/2018/2/layout/IconLabelList"/>
    <dgm:cxn modelId="{F57ADF8B-BDCA-4C5E-AEFE-CAAF8880960B}" type="presParOf" srcId="{DCB1CCE1-0C28-45F7-9282-780E5A75798F}" destId="{B8FCB87D-8BCB-4D9D-B64E-6327B7919C38}" srcOrd="0" destOrd="0" presId="urn:microsoft.com/office/officeart/2018/2/layout/IconLabelList"/>
    <dgm:cxn modelId="{DCE0068F-3C37-4296-8847-9926A8FBA5AE}" type="presParOf" srcId="{DCB1CCE1-0C28-45F7-9282-780E5A75798F}" destId="{580D97B0-7FDD-4A28-B6FB-82DF7ED47DDF}" srcOrd="1" destOrd="0" presId="urn:microsoft.com/office/officeart/2018/2/layout/IconLabelList"/>
    <dgm:cxn modelId="{41872422-C15A-4696-9227-9F92E01A1992}" type="presParOf" srcId="{DCB1CCE1-0C28-45F7-9282-780E5A75798F}" destId="{DA3A7FB3-9B61-4F40-9C7E-0661BA01AB50}" srcOrd="2" destOrd="0" presId="urn:microsoft.com/office/officeart/2018/2/layout/IconLabelList"/>
    <dgm:cxn modelId="{D8EED9F2-BFD7-4307-9806-FCD8DCE636FC}" type="presParOf" srcId="{33AEC603-5875-4761-9721-0C46298F514A}" destId="{75338868-4FC5-4417-8912-3CD8B50154AD}" srcOrd="1" destOrd="0" presId="urn:microsoft.com/office/officeart/2018/2/layout/IconLabelList"/>
    <dgm:cxn modelId="{6EE55D35-7538-4644-8181-878614437DED}" type="presParOf" srcId="{33AEC603-5875-4761-9721-0C46298F514A}" destId="{3ED33BBE-AA4C-4F64-A8A8-5574C4257B2F}" srcOrd="2" destOrd="0" presId="urn:microsoft.com/office/officeart/2018/2/layout/IconLabelList"/>
    <dgm:cxn modelId="{2D54D608-C483-407D-8E2B-187FA2B56EC6}" type="presParOf" srcId="{3ED33BBE-AA4C-4F64-A8A8-5574C4257B2F}" destId="{515A2129-3174-42B9-B037-2F82D86A3AD2}" srcOrd="0" destOrd="0" presId="urn:microsoft.com/office/officeart/2018/2/layout/IconLabelList"/>
    <dgm:cxn modelId="{9651270D-F586-4A92-AA0D-BCF2B2599FE9}" type="presParOf" srcId="{3ED33BBE-AA4C-4F64-A8A8-5574C4257B2F}" destId="{DFDEA188-A115-4440-B350-307CEF3E7845}" srcOrd="1" destOrd="0" presId="urn:microsoft.com/office/officeart/2018/2/layout/IconLabelList"/>
    <dgm:cxn modelId="{79A97F52-4674-45F8-926C-0D8322C0490A}" type="presParOf" srcId="{3ED33BBE-AA4C-4F64-A8A8-5574C4257B2F}" destId="{9965BFF9-1E8C-474F-ACD7-6DC49CC009BD}" srcOrd="2" destOrd="0" presId="urn:microsoft.com/office/officeart/2018/2/layout/IconLabelList"/>
    <dgm:cxn modelId="{688DFDB9-903E-4B44-83D4-75AE7A6DB20D}" type="presParOf" srcId="{33AEC603-5875-4761-9721-0C46298F514A}" destId="{3986E88B-850D-46F0-BB63-FAC2B8743924}" srcOrd="3" destOrd="0" presId="urn:microsoft.com/office/officeart/2018/2/layout/IconLabelList"/>
    <dgm:cxn modelId="{41C8CB73-43F3-441A-AA3A-A3D398A7C16D}" type="presParOf" srcId="{33AEC603-5875-4761-9721-0C46298F514A}" destId="{41F767D3-C534-4C91-9B5E-1B44FCC73A63}" srcOrd="4" destOrd="0" presId="urn:microsoft.com/office/officeart/2018/2/layout/IconLabelList"/>
    <dgm:cxn modelId="{72118680-DE6C-4325-B933-4089FF5A1398}" type="presParOf" srcId="{41F767D3-C534-4C91-9B5E-1B44FCC73A63}" destId="{50365A42-2C36-44F8-970D-80BE1E283D05}" srcOrd="0" destOrd="0" presId="urn:microsoft.com/office/officeart/2018/2/layout/IconLabelList"/>
    <dgm:cxn modelId="{856A294C-4C5A-4850-A292-5389ADBAD236}" type="presParOf" srcId="{41F767D3-C534-4C91-9B5E-1B44FCC73A63}" destId="{E8EB8667-4414-4D95-A92E-1203DF9DFA84}" srcOrd="1" destOrd="0" presId="urn:microsoft.com/office/officeart/2018/2/layout/IconLabelList"/>
    <dgm:cxn modelId="{A8BBFAAF-04A3-4F30-A4C3-287502EB3C55}" type="presParOf" srcId="{41F767D3-C534-4C91-9B5E-1B44FCC73A63}" destId="{E5FE2704-5C79-4058-9E9A-A1102FC2F6C7}" srcOrd="2" destOrd="0" presId="urn:microsoft.com/office/officeart/2018/2/layout/IconLabelList"/>
    <dgm:cxn modelId="{D911E89E-0DBA-4A4E-A46C-D48A58F654D3}" type="presParOf" srcId="{33AEC603-5875-4761-9721-0C46298F514A}" destId="{C0214978-A556-4888-9DFF-16E457DC0B49}" srcOrd="5" destOrd="0" presId="urn:microsoft.com/office/officeart/2018/2/layout/IconLabelList"/>
    <dgm:cxn modelId="{A978FDE6-E837-4071-9C5E-8FBD05934B22}" type="presParOf" srcId="{33AEC603-5875-4761-9721-0C46298F514A}" destId="{52B6545A-E4E2-4A22-91E7-C037F6DBB5C6}" srcOrd="6" destOrd="0" presId="urn:microsoft.com/office/officeart/2018/2/layout/IconLabelList"/>
    <dgm:cxn modelId="{D2877C1D-F1D4-42C6-A268-41EC6E3FC98F}" type="presParOf" srcId="{52B6545A-E4E2-4A22-91E7-C037F6DBB5C6}" destId="{D1ACC6AA-67FD-4433-BCDF-202E8D4BB942}" srcOrd="0" destOrd="0" presId="urn:microsoft.com/office/officeart/2018/2/layout/IconLabelList"/>
    <dgm:cxn modelId="{2931B8AA-759E-4D5F-8051-166616A6F548}" type="presParOf" srcId="{52B6545A-E4E2-4A22-91E7-C037F6DBB5C6}" destId="{0AC9774E-BD4E-49F8-83D3-2B71D004E70C}" srcOrd="1" destOrd="0" presId="urn:microsoft.com/office/officeart/2018/2/layout/IconLabelList"/>
    <dgm:cxn modelId="{1D5C4A73-AD0C-4DAD-BC41-6DD41AC6DF9E}" type="presParOf" srcId="{52B6545A-E4E2-4A22-91E7-C037F6DBB5C6}" destId="{F8830B52-986F-41E9-A779-01E0B331D2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FDAD-8629-491D-B21E-5E1C34526D2D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 AI-powered LQMs for institutional investors.</a:t>
          </a:r>
        </a:p>
      </dsp:txBody>
      <dsp:txXfrm>
        <a:off x="205" y="1878069"/>
        <a:ext cx="2479997" cy="1785598"/>
      </dsp:txXfrm>
    </dsp:sp>
    <dsp:sp modelId="{24114D08-8FC5-431F-8FD3-A928049A8507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9660C1D2-FC6D-4DFC-9C3C-B63F8DE54C4F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Integrate transformer architectures and reinforcement learning.</a:t>
          </a:r>
        </a:p>
      </dsp:txBody>
      <dsp:txXfrm>
        <a:off x="2678602" y="1878069"/>
        <a:ext cx="2479997" cy="1785598"/>
      </dsp:txXfrm>
    </dsp:sp>
    <dsp:sp modelId="{4D2A3737-C605-4CFA-8BCB-557505A2E96A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54C69E13-3F48-47EF-BACE-8E49E93004C9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Improve market prediction accuracy and portfolio optimization.</a:t>
          </a:r>
        </a:p>
      </dsp:txBody>
      <dsp:txXfrm>
        <a:off x="5356999" y="1878069"/>
        <a:ext cx="2479997" cy="1785598"/>
      </dsp:txXfrm>
    </dsp:sp>
    <dsp:sp modelId="{A7277C0E-27EB-4079-9C0D-BA34CB76B377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E4020C7-0B90-47FB-9FA6-B561CB7313A3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Compare AI models against traditional quantitative strategies.</a:t>
          </a:r>
        </a:p>
      </dsp:txBody>
      <dsp:txXfrm>
        <a:off x="8035397" y="1878069"/>
        <a:ext cx="2479997" cy="1785598"/>
      </dsp:txXfrm>
    </dsp:sp>
    <dsp:sp modelId="{A6A0D2BE-5DA4-420E-9ED8-89897A7097FF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6AC9-200D-4547-ADED-A39E3A9696D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95CB3-B2C3-426E-9769-2FA37BD0066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ED97F-F1ED-42B8-A752-6260D2A9F527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Traditional models: CAPM, Black-Scholes, GARCH (limited adaptability).</a:t>
          </a:r>
        </a:p>
      </dsp:txBody>
      <dsp:txXfrm>
        <a:off x="1834517" y="469890"/>
        <a:ext cx="3148942" cy="1335915"/>
      </dsp:txXfrm>
    </dsp:sp>
    <dsp:sp modelId="{ABB3C546-EB4B-4014-B440-7DBD0B34362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9342E-DE6B-4E9E-92AC-89B3D40B488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BE467-88F6-4A47-A37A-C69C1261B9C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AI models: Deep learning, RL in finance (often used in isolation).</a:t>
          </a:r>
        </a:p>
      </dsp:txBody>
      <dsp:txXfrm>
        <a:off x="7154322" y="469890"/>
        <a:ext cx="3148942" cy="1335915"/>
      </dsp:txXfrm>
    </dsp:sp>
    <dsp:sp modelId="{95F226D8-74DE-423D-B16F-663DBE4BF29C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1A102-2D02-4990-8310-3B894D13662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B10CF-6E27-4454-AD46-98905424A27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Lack of integration between AI and financial market modeling.</a:t>
          </a:r>
        </a:p>
      </dsp:txBody>
      <dsp:txXfrm>
        <a:off x="1834517" y="2545532"/>
        <a:ext cx="3148942" cy="1335915"/>
      </dsp:txXfrm>
    </dsp:sp>
    <dsp:sp modelId="{E208DAE9-E389-4463-985A-25DFF836145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C10ED-313C-45F6-9401-A0E243B3965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5643-04AD-41B8-AD50-D6DC250ED89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Few studies implement AI models across multiple financial applications.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CB87D-8BCB-4D9D-B64E-6327B7919C38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7FB3-9B61-4F40-9C7E-0661BA01AB5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privacy and ethical concerns in AI-driven finance.</a:t>
          </a:r>
        </a:p>
      </dsp:txBody>
      <dsp:txXfrm>
        <a:off x="569079" y="2427788"/>
        <a:ext cx="2072362" cy="720000"/>
      </dsp:txXfrm>
    </dsp:sp>
    <dsp:sp modelId="{515A2129-3174-42B9-B037-2F82D86A3AD2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5BFF9-1E8C-474F-ACD7-6DC49CC009BD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Computational costs of training LQMs.</a:t>
          </a:r>
        </a:p>
      </dsp:txBody>
      <dsp:txXfrm>
        <a:off x="3004105" y="2427788"/>
        <a:ext cx="2072362" cy="720000"/>
      </dsp:txXfrm>
    </dsp:sp>
    <dsp:sp modelId="{50365A42-2C36-44F8-970D-80BE1E283D05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E2704-5C79-4058-9E9A-A1102FC2F6C7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interpretability and transparency challenges.</a:t>
          </a:r>
        </a:p>
      </dsp:txBody>
      <dsp:txXfrm>
        <a:off x="5439131" y="2427788"/>
        <a:ext cx="2072362" cy="720000"/>
      </dsp:txXfrm>
    </dsp:sp>
    <dsp:sp modelId="{D1ACC6AA-67FD-4433-BCDF-202E8D4BB942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0B52-986F-41E9-A779-01E0B331D2FD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Future: Expand models for alternative assets (crypto, commodities).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Exploring and Fine-Tuning Large Quantitative Models (LQMs) for Financial Decision-Making </a:t>
            </a:r>
            <a:endParaRPr lang="en-US" sz="4800"/>
          </a:p>
          <a:p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tx1">
                    <a:alpha val="70000"/>
                  </a:schemeClr>
                </a:solidFill>
              </a:rPr>
              <a:t>Maneth Balasooriya</a:t>
            </a:r>
          </a:p>
          <a:p>
            <a:r>
              <a:rPr lang="en-US" sz="1700">
                <a:solidFill>
                  <a:schemeClr val="tx1">
                    <a:alpha val="70000"/>
                  </a:schemeClr>
                </a:solidFill>
              </a:rPr>
              <a:t>Dr Qureshi</a:t>
            </a:r>
          </a:p>
          <a:p>
            <a:r>
              <a:rPr lang="en-US" sz="1700">
                <a:solidFill>
                  <a:schemeClr val="tx1">
                    <a:alpha val="70000"/>
                  </a:schemeClr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C40B9-900A-FEA2-2ACC-8B044EB5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Conclusion &amp; 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2842-CA02-6417-6767-573E3DC1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AI-driven LQMs outperform traditional financial models.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Enables more adaptive, data-driven investment strategies.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Improves risk assessment and decision-making for investors.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Future potential for broader AI adoption in finance.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8571A1B-C1EA-0F9F-6077-A194C25C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26" r="1571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2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A15A-A812-CC6F-A334-4B78EA20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24" name="Graphic 23" descr="Handshake">
            <a:extLst>
              <a:ext uri="{FF2B5EF4-FFF2-40B4-BE49-F238E27FC236}">
                <a16:creationId xmlns:a16="http://schemas.microsoft.com/office/drawing/2014/main" id="{92CA5A00-9FBF-C943-CA35-F870FC71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30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31ECE8DB-CD64-BB16-5A55-8D03C15A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11" r="23263" b="-8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13235-DF00-DADA-94A1-B24D8FB8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6F4B-95B4-19A8-4DCF-4C391027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Traditional models rely on static assumptions (normality, constant volatility).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Markets are dynamic with regime shifts, tail risks, and black swan events.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Current AI models are fragmented, lacking integration in real-world finance.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Need for an adaptive AI-powered framework for financial decision-making.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9035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437AE3-1EAB-B6F5-DAD1-D165DC35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046" b="6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3C0A6-2FA5-E01F-6ED6-0C1CBD25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Research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8B0321-E053-9580-BC6E-C6EFAFA1C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4825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193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BE02-8009-F85D-281E-D3A5EAEB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&amp; Gaps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B18C9E5-50D3-9DBA-9F70-1DF131D698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22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5D682-4A89-591A-8F6A-09AA42A8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Solution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2EC4-DEAE-94C6-5D03-1584A3FD2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Develop LQMs with transformers &amp; reinforcement learning.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Train models using financial datasets (market trends, macroeconomics).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Evaluate accuracy, robustness, and adaptability to market shifts.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Compare against benchmark financial models.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Storage crates">
            <a:extLst>
              <a:ext uri="{FF2B5EF4-FFF2-40B4-BE49-F238E27FC236}">
                <a16:creationId xmlns:a16="http://schemas.microsoft.com/office/drawing/2014/main" id="{E91F3702-EA08-E717-8137-D6782905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20337" b="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8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5AAA8-CCAC-DF52-9899-9B4C96D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Architecture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184C-0E9B-CFD2-9933-CA77BA24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Inputs: Market data, economic indicators, investor sentiment.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Processing: Transformer-based feature extraction.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Decision-making: Reinforcement learning for optimal trading.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Outputs: Asset predictions, risk assessments, investment signals</a:t>
            </a:r>
            <a:endParaRPr lang="en-US" sz="2000"/>
          </a:p>
          <a:p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model training&#10;&#10;AI-generated content may be incorrect.">
            <a:extLst>
              <a:ext uri="{FF2B5EF4-FFF2-40B4-BE49-F238E27FC236}">
                <a16:creationId xmlns:a16="http://schemas.microsoft.com/office/drawing/2014/main" id="{98F80834-4935-8F86-3010-F04C921A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127" y="909081"/>
            <a:ext cx="3550210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7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CA2F0-C68C-BC49-9A13-027D6121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Results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7CAB-3452-19A6-5909-A270E475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LQM outperforms traditional models in prediction accuracy.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Better risk-adjusted returns in simulated trading.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More adaptive to market regime shifts.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Robustness tested against financial crises data.</a:t>
            </a:r>
            <a:endParaRPr lang="en-US" sz="1700"/>
          </a:p>
          <a:p>
            <a:endParaRPr lang="en-US" sz="1700"/>
          </a:p>
        </p:txBody>
      </p:sp>
      <p:pic>
        <p:nvPicPr>
          <p:cNvPr id="5" name="Picture 4" descr="A graph of a performance&#10;&#10;AI-generated content may be incorrect.">
            <a:extLst>
              <a:ext uri="{FF2B5EF4-FFF2-40B4-BE49-F238E27FC236}">
                <a16:creationId xmlns:a16="http://schemas.microsoft.com/office/drawing/2014/main" id="{08A37430-59B7-A5B7-9E5C-F3A70D7C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23769"/>
            <a:ext cx="5167185" cy="3707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167F89-02D9-155A-B95E-E861C322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423769"/>
            <a:ext cx="5167185" cy="37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760E5-58EB-14B1-2444-3151D7AD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Discussion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C69C-2EF6-9327-0DB0-3981A183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AI models enhance financial market efficiency.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Potential for improved risk management strategies.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Reduces reliance on static assumptions.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Encourages adoption of AI in institutional investing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BFC7C14F-9FC1-06E8-A8CC-1B5EB3F4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55" r="23622" b="-10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12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0356-A73C-1F37-FB1D-970C1828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871E16-6C21-ECE1-E788-C7E8B55410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Exploring and Fine-Tuning Large Quantitative Models (LQMs) for Financial Decision-Making  </vt:lpstr>
      <vt:lpstr>Problem Statement</vt:lpstr>
      <vt:lpstr>Research Objectives</vt:lpstr>
      <vt:lpstr>Literature Review &amp; Gaps</vt:lpstr>
      <vt:lpstr>Solution and Methodology</vt:lpstr>
      <vt:lpstr>Model Architecture</vt:lpstr>
      <vt:lpstr>Results and Performance</vt:lpstr>
      <vt:lpstr>Discussion &amp; Implications</vt:lpstr>
      <vt:lpstr>Limitations and Future Work</vt:lpstr>
      <vt:lpstr>Conclusion &amp; Closing Remarks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</cp:revision>
  <dcterms:created xsi:type="dcterms:W3CDTF">2025-04-03T01:17:39Z</dcterms:created>
  <dcterms:modified xsi:type="dcterms:W3CDTF">2025-04-03T01:39:43Z</dcterms:modified>
</cp:coreProperties>
</file>