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iWlfHM5Aryx4XrLDx18AFJNZh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RobotoMono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1fe6213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1fe6213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1fe6213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1fe6213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1fe6213d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1fe6213d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fe6213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1fe6213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1fe6213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1fe6213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1fe6213d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1fe6213d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1fe6213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1fe6213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1fe6213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1fe6213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1fe6213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1fe6213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1fe6213d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1fe6213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fe6213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fe6213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ed9b5a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ed9b5a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1fe6213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1fe6213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fe6213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1fe6213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1fe6213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1fe6213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1fe6213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1fe6213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1fe6213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1fe6213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1fe6213d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1fe6213d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979358" y="325475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/>
              <a:t>UTN programacion1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/>
              <a:t>Trabajo práctico integrador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1080900" y="2232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DATOS AVANZADOS: árboles de decisión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979350" y="3468874"/>
            <a:ext cx="80046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aldo manfredi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bruno pighin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fe6213d2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El camino recorrido</a:t>
            </a:r>
            <a:endParaRPr/>
          </a:p>
        </p:txBody>
      </p:sp>
      <p:sp>
        <p:nvSpPr>
          <p:cNvPr id="118" name="Google Shape;118;g361fe6213d2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 del Camino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Función: </a:t>
            </a:r>
            <a: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imprimir_historial</a:t>
            </a:r>
            <a:b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Muestra decisiones tomadas</a:t>
            </a:r>
            <a:b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Presenta el resultado final</a:t>
            </a:r>
            <a:b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Extrae un “menú del día” simbólico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361fe6213d2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650" y="2518523"/>
            <a:ext cx="3374700" cy="18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1fe6213d2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Simulacion</a:t>
            </a:r>
            <a:endParaRPr/>
          </a:p>
        </p:txBody>
      </p:sp>
      <p:sp>
        <p:nvSpPr>
          <p:cNvPr id="125" name="Google Shape;125;g361fe6213d2_0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 Manual: Simulación Social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Nombre: </a:t>
            </a:r>
            <a: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manual_cesta_basica</a:t>
            </a:r>
            <a:b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Diseño de decisiones realistas:</a:t>
            </a:r>
            <a:b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¿Queda plata? → ¿Hay ofertas? → ¿nos podran fiar?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361fe6213d2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800" y="2523150"/>
            <a:ext cx="4010399" cy="18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1fe6213d2_0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Menu del dia</a:t>
            </a:r>
            <a:endParaRPr/>
          </a:p>
        </p:txBody>
      </p:sp>
      <p:sp>
        <p:nvSpPr>
          <p:cNvPr id="132" name="Google Shape;132;g361fe6213d2_0_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Menú del Día (Diccionario)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Diccionario </a:t>
            </a:r>
            <a:r>
              <a:rPr lang="es-419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menu_del_dia:</a:t>
            </a:r>
            <a:br>
              <a:rPr lang="es-419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Asocia frases clave del resultado final con comidas simbólicas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 palabras claves con significados emocionales y humorísticos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/>
              <a:t>	</a:t>
            </a:r>
            <a:endParaRPr/>
          </a:p>
        </p:txBody>
      </p:sp>
      <p:pic>
        <p:nvPicPr>
          <p:cNvPr id="133" name="Google Shape;133;g361fe6213d2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000" y="2937200"/>
            <a:ext cx="1709576" cy="16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fe6213d2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La función de obtener_menu</a:t>
            </a:r>
            <a:endParaRPr/>
          </a:p>
        </p:txBody>
      </p:sp>
      <p:sp>
        <p:nvSpPr>
          <p:cNvPr id="139" name="Google Shape;139;g361fe6213d2_0_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Función </a:t>
            </a:r>
            <a:r>
              <a:rPr b="1" lang="es-41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obtener_menu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 coincidencias parciales en el resultado final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menú que mejor representa la situación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361fe6213d2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825" y="2979188"/>
            <a:ext cx="35623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1fe6213d2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gutiérrez; conceptos aplicados</a:t>
            </a:r>
            <a:endParaRPr/>
          </a:p>
        </p:txBody>
      </p:sp>
      <p:sp>
        <p:nvSpPr>
          <p:cNvPr id="146" name="Google Shape;146;g361fe6213d2_0_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de Programación Aplicados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Recursividad y estructuras repetitivas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Tipos de datos compuestos (listas, diccionarios)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Funciones puras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Condicionales y lógica booleana // estructuras logicas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1fe6213d2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Conceptos de Arboles y estructuras</a:t>
            </a:r>
            <a:endParaRPr/>
          </a:p>
        </p:txBody>
      </p:sp>
      <p:sp>
        <p:nvSpPr>
          <p:cNvPr id="152" name="Google Shape;152;g361fe6213d2_0_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Conceptos de Estructura de Datos y </a:t>
            </a: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trabajados… 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 de datos: listas anidadas, diccionarios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Árboles</a:t>
            </a: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 Árboles binarios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Nodos y hojas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Ramas como decisiones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Simulación de recorridos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1fe6213d2_0_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Que aprendimos?</a:t>
            </a:r>
            <a:endParaRPr/>
          </a:p>
        </p:txBody>
      </p:sp>
      <p:sp>
        <p:nvSpPr>
          <p:cNvPr id="158" name="Google Shape;158;g361fe6213d2_0_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aprendimos del código?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Modelar decisiones humanas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Integrar estructuras y lógica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Abstraer simplificar realidades complejas con líneas de codigo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1fe6213d2_0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posibles mejoras</a:t>
            </a:r>
            <a:endParaRPr/>
          </a:p>
        </p:txBody>
      </p:sp>
      <p:sp>
        <p:nvSpPr>
          <p:cNvPr id="164" name="Google Shape;164;g361fe6213d2_0_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Posibilidades de Mejora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Agregar interfaz visual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Incorporar datos reales de inflación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Analizar múltiples familias en paralelo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Automatizar estrategias de optimización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1fe6213d2_0_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</a:t>
            </a:r>
            <a:r>
              <a:rPr lang="es-419"/>
              <a:t>Reflexion y gracias</a:t>
            </a:r>
            <a:endParaRPr/>
          </a:p>
        </p:txBody>
      </p:sp>
      <p:sp>
        <p:nvSpPr>
          <p:cNvPr id="170" name="Google Shape;170;g361fe6213d2_0_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Reflexión Final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código no solo resuelve problemas técnicos.</a:t>
            </a: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Puede representar luchas sociales, dilemas éticos y decisiones cotidianas invisibles.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Cierre … </a:t>
            </a: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Gracias por su atención.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419" sz="6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…FIN!</a:t>
            </a:r>
            <a:b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1fe6213d2_0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Bibliografia</a:t>
            </a:r>
            <a:endParaRPr/>
          </a:p>
        </p:txBody>
      </p:sp>
      <p:sp>
        <p:nvSpPr>
          <p:cNvPr id="176" name="Google Shape;176;g361fe6213d2_0_113"/>
          <p:cNvSpPr txBox="1"/>
          <p:nvPr>
            <p:ph idx="1" type="body"/>
          </p:nvPr>
        </p:nvSpPr>
        <p:spPr>
          <a:xfrm>
            <a:off x="311700" y="1144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apuntes de </a:t>
            </a:r>
            <a:r>
              <a:rPr lang="es-419">
                <a:solidFill>
                  <a:schemeClr val="dk1"/>
                </a:solidFill>
              </a:rPr>
              <a:t>cátedra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video youtube:           https://youtu.be/ZvxxTIeui0Y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github  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https://github.com/manfredialdo/programacion1tpi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1fe6213d2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</a:t>
            </a:r>
            <a:endParaRPr/>
          </a:p>
        </p:txBody>
      </p:sp>
      <p:sp>
        <p:nvSpPr>
          <p:cNvPr id="67" name="Google Shape;67;g361fe6213d2_0_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 al Problema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familia Gutiérrez representa a muchas familias reales.</a:t>
            </a:r>
            <a:b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Desafíos cotidianos: inflación, escasez, decisiones difíciles.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familia </a:t>
            </a:r>
            <a: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Gutiérrez</a:t>
            </a:r>
            <a: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como muchas en Argentina, enfrenta diariamente el desafío de garantizar su alimentación básica en un contexto de alta inflación y recursos limitados. Cada mañana, se encuentran ante una serie de decisiones críticas que determinarán si podrán poner algo en la mesa ese día. No hay un camino fácil, y cada elección tiene consecuencias directas en su bienestar. Necesitan una forma de simular estas complejas decisiones para entender las posibles trayectorias y desenlaces, así como los factores que influyen en su situación. Esto es solo una </a:t>
            </a:r>
            <a: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simulación</a:t>
            </a:r>
            <a:r>
              <a:rPr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dia a dia de la familia.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ed9b5ade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desafío de los gutiérrez</a:t>
            </a:r>
            <a:endParaRPr/>
          </a:p>
        </p:txBody>
      </p:sp>
      <p:sp>
        <p:nvSpPr>
          <p:cNvPr id="73" name="Google Shape;73;g360ed9b5ade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g360ed9b5ade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1fe6213d2_0_8"/>
          <p:cNvSpPr txBox="1"/>
          <p:nvPr>
            <p:ph type="title"/>
          </p:nvPr>
        </p:nvSpPr>
        <p:spPr>
          <a:xfrm>
            <a:off x="311700" y="40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</a:t>
            </a:r>
            <a:endParaRPr/>
          </a:p>
        </p:txBody>
      </p:sp>
      <p:sp>
        <p:nvSpPr>
          <p:cNvPr id="80" name="Google Shape;80;g361fe6213d2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del Proyecto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Simular decisiones diarias alimentarias bajo presión económica.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Visualizar resultados posibles a partir de elecciones simples.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1fe6213d2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Justificacion</a:t>
            </a:r>
            <a:endParaRPr/>
          </a:p>
        </p:txBody>
      </p:sp>
      <p:sp>
        <p:nvSpPr>
          <p:cNvPr id="86" name="Google Shape;86;g361fe6213d2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es-419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ustificación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¿Por qué modelar esto con código?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Explorar lógica condicional, la recursividad, las estructuras repetitivas, trabajar con algunas estructuras de datos, etc..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Comprender árboles de decisión con un ejemplo ilustrativo de un posible caso cotidiano.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Simular entornos realistas con escenarios </a:t>
            </a: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tragicómicos.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1fe6213d2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Arboles</a:t>
            </a:r>
            <a:endParaRPr/>
          </a:p>
        </p:txBody>
      </p:sp>
      <p:sp>
        <p:nvSpPr>
          <p:cNvPr id="92" name="Google Shape;92;g361fe6213d2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Herramienta Elegida: Árboles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 binaria ideal para decisiones sí/no.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caminos múltiples y finales diversos.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1fe6213d2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Que son los arboles?</a:t>
            </a:r>
            <a:endParaRPr/>
          </a:p>
        </p:txBody>
      </p:sp>
      <p:sp>
        <p:nvSpPr>
          <p:cNvPr id="98" name="Google Shape;98;g361fe6213d2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 de Decisión: ¿Qué es?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Explicación visual y conceptual:</a:t>
            </a:r>
            <a:b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Nodo raíz → Inicio de decisiones… Cada elemento dentro de la estructura de listas anidadas que representa una pregunta o un resultado final es un "nodo"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b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Rama → Resultado de una elección…. el </a:t>
            </a: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camino desde la raíz hasta una hoja, o desde un nodo intermedio hasta una hoja. Cada secuencia de decisiones (True/False) define una rama específica del árbol. Ejemplo en el código: Cada respuestas de entrada (ej. [True, True, True]) define una rama específica que se recorre en el árbol.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Hojas → Conclusiones o finales… </a:t>
            </a:r>
            <a:r>
              <a:rPr lang="es-419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 los nodos finales del árbol que no tienen hijos. En nuestro caso, representan los resultados o desenlaces de la situación de la cesta básica. Ejemplo en el código: Todas las cadenas de texto como "¡Solidaridad doble! Hoy comemos y ayudamos a otros.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fe6213d2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Recorrido</a:t>
            </a:r>
            <a:endParaRPr/>
          </a:p>
        </p:txBody>
      </p:sp>
      <p:sp>
        <p:nvSpPr>
          <p:cNvPr id="104" name="Google Shape;104;g361fe6213d2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Árbol en Acción: Recorrido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Función: </a:t>
            </a:r>
            <a: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evaluar_arbol</a:t>
            </a:r>
            <a:b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Llama recursivamente a sí misma según la decisión</a:t>
            </a:r>
            <a:b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Guarda historial completo de elecciones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g361fe6213d2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2500613"/>
            <a:ext cx="73723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fe6213d2_0_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</a:t>
            </a:r>
            <a:r>
              <a:rPr lang="es-419"/>
              <a:t>l desafío de los gutiérrez: Toma de decisiones</a:t>
            </a:r>
            <a:endParaRPr/>
          </a:p>
        </p:txBody>
      </p:sp>
      <p:sp>
        <p:nvSpPr>
          <p:cNvPr id="111" name="Google Shape;111;g361fe6213d2_0_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 de Decisiones Aleatorias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Función: </a:t>
            </a:r>
            <a: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respuestas_aleatorias</a:t>
            </a:r>
            <a:b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Simula incertidumbre diaria</a:t>
            </a:r>
            <a:b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Resultado = aleatorio (True/False) por pregunta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112" name="Google Shape;112;g361fe6213d2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38" y="2792125"/>
            <a:ext cx="52292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