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4" r:id="rId6"/>
    <p:sldId id="277" r:id="rId7"/>
    <p:sldId id="275" r:id="rId8"/>
    <p:sldId id="266" r:id="rId9"/>
    <p:sldId id="276" r:id="rId10"/>
    <p:sldId id="265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80" r:id="rId21"/>
    <p:sldId id="279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33279-7920-D0F8-6F53-14280C49FE7B}" v="4" dt="2025-10-20T17:10:2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1919" autoAdjust="0"/>
  </p:normalViewPr>
  <p:slideViewPr>
    <p:cSldViewPr snapToGrid="0">
      <p:cViewPr>
        <p:scale>
          <a:sx n="66" d="100"/>
          <a:sy n="66" d="100"/>
        </p:scale>
        <p:origin x="119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Ignacio MANFREDO" userId="S::jmanfredo@murialdo.edu.ar::092df60d-24c6-477e-b72c-d0b444fd03f0" providerId="AD" clId="Web-{6B32665B-3349-89FA-B7F2-6B4930AEA3FB}"/>
    <pc:docChg chg="sldOrd">
      <pc:chgData name="Juan Ignacio MANFREDO" userId="S::jmanfredo@murialdo.edu.ar::092df60d-24c6-477e-b72c-d0b444fd03f0" providerId="AD" clId="Web-{6B32665B-3349-89FA-B7F2-6B4930AEA3FB}" dt="2025-09-27T18:04:54.823" v="0"/>
      <pc:docMkLst>
        <pc:docMk/>
      </pc:docMkLst>
    </pc:docChg>
  </pc:docChgLst>
  <pc:docChgLst>
    <pc:chgData name="Juan Ignacio MANFREDO" userId="S::jmanfredo@murialdo.edu.ar::092df60d-24c6-477e-b72c-d0b444fd03f0" providerId="AD" clId="Web-{30C33279-7920-D0F8-6F53-14280C49FE7B}"/>
    <pc:docChg chg="delSld">
      <pc:chgData name="Juan Ignacio MANFREDO" userId="S::jmanfredo@murialdo.edu.ar::092df60d-24c6-477e-b72c-d0b444fd03f0" providerId="AD" clId="Web-{30C33279-7920-D0F8-6F53-14280C49FE7B}" dt="2025-10-20T17:10:20.453" v="3"/>
      <pc:docMkLst>
        <pc:docMk/>
      </pc:docMkLst>
      <pc:sldChg chg="del">
        <pc:chgData name="Juan Ignacio MANFREDO" userId="S::jmanfredo@murialdo.edu.ar::092df60d-24c6-477e-b72c-d0b444fd03f0" providerId="AD" clId="Web-{30C33279-7920-D0F8-6F53-14280C49FE7B}" dt="2025-10-20T17:10:20.453" v="2"/>
        <pc:sldMkLst>
          <pc:docMk/>
          <pc:sldMk cId="1481338751" sldId="259"/>
        </pc:sldMkLst>
      </pc:sldChg>
      <pc:sldChg chg="del">
        <pc:chgData name="Juan Ignacio MANFREDO" userId="S::jmanfredo@murialdo.edu.ar::092df60d-24c6-477e-b72c-d0b444fd03f0" providerId="AD" clId="Web-{30C33279-7920-D0F8-6F53-14280C49FE7B}" dt="2025-10-20T17:10:20.453" v="1"/>
        <pc:sldMkLst>
          <pc:docMk/>
          <pc:sldMk cId="2811597261" sldId="260"/>
        </pc:sldMkLst>
      </pc:sldChg>
      <pc:sldChg chg="del">
        <pc:chgData name="Juan Ignacio MANFREDO" userId="S::jmanfredo@murialdo.edu.ar::092df60d-24c6-477e-b72c-d0b444fd03f0" providerId="AD" clId="Web-{30C33279-7920-D0F8-6F53-14280C49FE7B}" dt="2025-10-20T17:10:20.453" v="3"/>
        <pc:sldMkLst>
          <pc:docMk/>
          <pc:sldMk cId="101448795" sldId="262"/>
        </pc:sldMkLst>
      </pc:sldChg>
      <pc:sldChg chg="del">
        <pc:chgData name="Juan Ignacio MANFREDO" userId="S::jmanfredo@murialdo.edu.ar::092df60d-24c6-477e-b72c-d0b444fd03f0" providerId="AD" clId="Web-{30C33279-7920-D0F8-6F53-14280C49FE7B}" dt="2025-10-20T17:10:20.453" v="0"/>
        <pc:sldMkLst>
          <pc:docMk/>
          <pc:sldMk cId="1979156671" sldId="263"/>
        </pc:sldMkLst>
      </pc:sldChg>
    </pc:docChg>
  </pc:docChgLst>
  <pc:docChgLst>
    <pc:chgData name="Juan Ignacio MANFREDO" userId="S::jmanfredo@murialdo.edu.ar::092df60d-24c6-477e-b72c-d0b444fd03f0" providerId="AD" clId="Web-{AC1836C6-9233-3D48-EA1C-17E6D69AFC4C}"/>
    <pc:docChg chg="delSld modSld">
      <pc:chgData name="Juan Ignacio MANFREDO" userId="S::jmanfredo@murialdo.edu.ar::092df60d-24c6-477e-b72c-d0b444fd03f0" providerId="AD" clId="Web-{AC1836C6-9233-3D48-EA1C-17E6D69AFC4C}" dt="2025-09-24T13:18:55.907" v="33" actId="20577"/>
      <pc:docMkLst>
        <pc:docMk/>
      </pc:docMkLst>
      <pc:sldChg chg="delSp modSp">
        <pc:chgData name="Juan Ignacio MANFREDO" userId="S::jmanfredo@murialdo.edu.ar::092df60d-24c6-477e-b72c-d0b444fd03f0" providerId="AD" clId="Web-{AC1836C6-9233-3D48-EA1C-17E6D69AFC4C}" dt="2025-09-24T13:18:55.907" v="33" actId="20577"/>
        <pc:sldMkLst>
          <pc:docMk/>
          <pc:sldMk cId="2694891938" sldId="256"/>
        </pc:sldMkLst>
        <pc:spChg chg="mod">
          <ac:chgData name="Juan Ignacio MANFREDO" userId="S::jmanfredo@murialdo.edu.ar::092df60d-24c6-477e-b72c-d0b444fd03f0" providerId="AD" clId="Web-{AC1836C6-9233-3D48-EA1C-17E6D69AFC4C}" dt="2025-09-24T13:18:55.907" v="33" actId="20577"/>
          <ac:spMkLst>
            <pc:docMk/>
            <pc:sldMk cId="2694891938" sldId="256"/>
            <ac:spMk id="13" creationId="{6EE99CD5-894B-D4E0-A297-E16BCEEF37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866E3-CBA8-402E-A42D-C757F453D078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EE5E6-17E8-4B8E-84FC-56CC969F201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109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468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3D4D9-6433-7E1A-9BE4-0799EBED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C86727-4D10-FC50-859E-F2258AD37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06CBD0-3FE0-14CF-FFC4-4AAC4A112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C94BC1-24F1-6EA7-957A-C53216D2C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14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DCD9-4B18-26DE-E4E8-E7A641600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A9E6DB-E39A-FF8D-E43A-A135BD294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9A862E-31BB-42F0-50BF-2FF57F5C6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316D65-A68E-D0CA-0B53-3DAA6022A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74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F4AC-8070-38C6-A969-107CE0BB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C683D-D285-BD53-4A51-908F07B0F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E1CA56-5CC0-906F-3B24-4A3F64DF8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7A731-93C9-14C8-A7F3-9F28D687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590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171B-B3BE-A418-3168-C271BC2C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87DDBE-C3CE-6D25-BAF9-C3339D5A5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65BBB47-10F6-653D-CACA-B1814E975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9AB81D-3BE0-0456-9F62-0FED39CE9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67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61ACF-5CEC-19D7-DB9F-059E5DE6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676B57-143C-A703-8AD7-33012BDF7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6CB2A6D-A4BD-A5B9-5653-2991D181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6DA0C6-969D-F76B-FE50-9E57351E9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94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B95B-F350-4705-1F31-B26CA76E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1FA660-5E20-C97D-1F32-F770C49E7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CAFBE1-D649-B2DC-C990-30FC8096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B4784-A68A-9642-7BCC-43D8C13F3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01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BDAA8-5EDE-C745-C70A-00BA75F26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0F3537-C803-B835-9C75-0D0EB25AB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116BAF-1F72-8CF9-DC7F-889CDAD10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9F7F97-280D-AB87-4755-9082F2E93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814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10B4-F910-53E0-1FA5-F3C7358C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60F980-A236-CAE3-D564-DAA3C1A95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FCF79B-A12C-9570-972D-BED322539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C0B2B-40C7-64AF-3117-9E4BB2679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11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A966-C323-BDFC-999E-DEE1824DB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190B49-6ADC-F830-C76D-56B6AC77D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A4205A-5007-1A85-900D-D54A9C2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BDB5BC-3217-DEB0-F2AC-38181C6B9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02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0B100-11BC-F308-D15D-A7D68AE3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83DC03-9086-3A7F-1F84-99B89B0D0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E7EC843-96E2-5A7B-88EE-917C6EEA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3C57A4-5200-162C-4608-5D38B2611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55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7422F-2BF8-0D2F-D8C7-223ABFE1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6FB964D-F8B1-4231-C949-A60059D53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9D2363-6CBD-2AD5-B598-F6584702A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A8037-E97A-6EAA-E171-71E3C2ACF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20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6686-5013-9D82-19E0-FE16F49A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5B5273-7146-975B-A59C-8A21E82D7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9AA240-2783-B8C0-B161-5278B931C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09C537-9E68-1BA0-8477-D5425FD86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93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36F42-5A12-3A4A-1528-E7560B00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8BE2A1-E313-2403-B6E1-9AB40516F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1E0832-1375-D0F3-242F-698E6D3A6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A3046A-C9E2-7440-35D5-89D682BE4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06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08E01-190E-9117-9BF4-B2174713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1D1F2E1-82F1-7CF6-BB4B-C584C5F43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AB4F46-4ABB-30AC-5B4C-7BF4BD8AE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D4E72-AD6F-2558-32F2-2A5395C1A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10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8436-8A6D-A444-245B-DC55DE3F3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E34E1E-CDEC-CA6A-54ED-7301A3D6D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DD3AA5-6ED5-408C-1CE6-DC711FDC5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DD2888-1FE2-AF81-0B4E-65A3CFB21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45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697E-8F28-B580-C84C-67967EF58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0F4D84-85F0-AFD8-D192-9FBAEAB86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7EC0A2-4666-3578-4778-7348127BF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895F-638D-2119-AD72-3BC2AADB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0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5197-2FAA-F3C1-4AD1-62C04F1A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3BFC88-7220-0B58-801D-C5F69ECD0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2C1BA6-C076-B0B1-79E9-CC4BC012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398DD-17E3-8C73-DF20-AD1917B8F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EE5E6-17E8-4B8E-84FC-56CC969F201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06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D64D-9003-D8BE-7F8B-A28D0D6E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FB817-309D-BE09-55D8-F8C99E173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FC67D-B3E9-2D18-F595-47575177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599BA-D831-924E-72CF-6B717290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28B4E-7421-69CD-91F5-173E4F7C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8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DAFC-E6D8-BD67-012E-3700D5C9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8D3D0-035A-9161-D0FF-5D7EB711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7544A-6965-A703-875D-55633F52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84CA8-C2F1-2B1A-ACF2-19F32B72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5B5A0-6F4E-4E23-1638-243A8689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70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2F4FEB-FB29-EF94-787D-F6083389A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35CEA5-16C9-38D7-6204-B9A61F01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772BC-6143-DBE9-8EFE-1907E420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44154-338E-2C9D-2BD1-F6C6B919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2B199-DD37-3EBB-D9B7-A9F3DF69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0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3BCB9-3CAA-9258-2B7E-E8F0383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91ED8-35A2-5C93-592A-C6B698E2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369E0-2A4D-E2F7-1A7F-AE9888C2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08B9E-9757-5371-D31B-CBB9A9BB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F1288-9C0A-4B63-966A-396B6D63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20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DA439-2B89-0744-5E2A-66753C54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E392A-B5B9-CAF1-E212-BBF907B9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00C17-E035-AB91-D824-93659F81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D642A-BE5A-DB70-EDBD-BA71AC52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C3621-A116-6780-5016-5EE6C4A7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63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F4869-9277-EB03-28F0-ECF58FF8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DCF34-E0A1-93BE-0BFC-0CBA40AF9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E1DA10-B918-5E67-F675-B56DFA7F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C1E081-538C-6B0A-4CC2-3E831334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752FC-D0CA-39CD-CFB6-D641566F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19F3F3-308A-9EDF-9A26-F003FA62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00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9E8E-E1BB-C12C-6B39-183F3E6B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0FFD21-8706-B9D3-F706-3B6C7B59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BA3D2B-8EF0-6D54-145F-09B4348D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CA47AA-DF78-3E4C-01C4-8BC61CFD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0CBA50-BDBA-7A20-11B1-CEC5FBD0D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0ED81-C794-B857-B101-0457524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F1A536-1316-0DCE-FBA1-135B92F3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6D8E93-2BDE-D96C-FFC0-6AC72D9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314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3D22D-BBCF-C986-C23E-54C86200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006EC3-5BEC-F238-A0BD-27BAB5B6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FAEB7-CC0F-88F3-A8D9-6CB26C14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B2DB0B-0AB7-2784-8FE9-67815DE2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25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B91AD4-B4DC-3E72-BEE6-D66FB537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0BF5CD-70EE-79FE-2037-88F340D9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03779-3DBC-DC6C-405C-77D70FFC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30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E133B-9AE1-45E5-9809-969573BB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FF971-C63C-CE22-02D3-555DCFDD5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E1B59-F421-3124-A0F9-E939FDD8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19B8E8-8EF5-D8D6-24F2-ADA2C20E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076D2-2C22-A36F-EFDA-13243144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6FA13-6379-D235-9981-50454D55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4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09AB-0E25-6F8B-E896-A05F08A6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FC87D2-85BF-AB3A-9DC2-FB4B41703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8BEF61-A045-96B7-ADB4-14114EF1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A700BF-65CB-690E-97D0-491B9F9C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38D41-72C6-EBFB-BBBF-AE0B6B7A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158D9-3372-267B-50AD-803ECC4C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9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666582-60D6-FF9F-D9BE-14F11265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731DAC-597E-F802-E5F1-03DA6CFC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CDA79-CC4A-BD86-F85E-67FDE6CB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2753-134D-4461-BE85-9CC085F5F6BA}" type="datetimeFigureOut">
              <a:rPr lang="es-AR" smtClean="0"/>
              <a:t>20/10/2025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02118-B6BF-1049-9233-F3D5D0D64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0B689-0FF3-FAFE-B62B-7FB9FDBCA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DB90-2FF0-4342-9DE2-A50CCA002E8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9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A04AEC8E-2F29-9ED7-3061-3159DEF07378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15964E-2A23-3DB1-9121-1690FBE13B1A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Proyecto Final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A3E260-A72B-F72F-47DF-1FD36966545D}"/>
              </a:ext>
            </a:extLst>
          </p:cNvPr>
          <p:cNvSpPr txBox="1"/>
          <p:nvPr/>
        </p:nvSpPr>
        <p:spPr>
          <a:xfrm>
            <a:off x="2743199" y="1838405"/>
            <a:ext cx="729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Reciclaje y Recolección</a:t>
            </a:r>
            <a:endParaRPr lang="es-AR" sz="1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06755A6-B4E4-70B0-A18E-B12C298FB001}"/>
              </a:ext>
            </a:extLst>
          </p:cNvPr>
          <p:cNvSpPr/>
          <p:nvPr/>
        </p:nvSpPr>
        <p:spPr>
          <a:xfrm>
            <a:off x="3727450" y="1870155"/>
            <a:ext cx="5429250" cy="4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979C2D2-BB12-0037-194E-CC902E398082}"/>
              </a:ext>
            </a:extLst>
          </p:cNvPr>
          <p:cNvSpPr/>
          <p:nvPr/>
        </p:nvSpPr>
        <p:spPr>
          <a:xfrm>
            <a:off x="3727450" y="2416255"/>
            <a:ext cx="5429250" cy="4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E99CD5-894B-D4E0-A297-E16BCEEF3791}"/>
              </a:ext>
            </a:extLst>
          </p:cNvPr>
          <p:cNvSpPr txBox="1"/>
          <p:nvPr/>
        </p:nvSpPr>
        <p:spPr>
          <a:xfrm>
            <a:off x="1306945" y="4008229"/>
            <a:ext cx="957810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MX" dirty="0">
                <a:solidFill>
                  <a:schemeClr val="accent6"/>
                </a:solidFill>
                <a:latin typeface="Monserrat"/>
              </a:rPr>
              <a:t>Alumnos:</a:t>
            </a:r>
            <a:r>
              <a:rPr lang="es-MX" dirty="0">
                <a:latin typeface="Monserrat"/>
              </a:rPr>
              <a:t> 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, Manfredo, Montenegro y Siciliano</a:t>
            </a:r>
            <a:endParaRPr lang="es-MX" dirty="0">
              <a:latin typeface="Monserrat"/>
            </a:endParaRPr>
          </a:p>
          <a:p>
            <a:pPr>
              <a:lnSpc>
                <a:spcPct val="200000"/>
              </a:lnSpc>
            </a:pPr>
            <a:r>
              <a:rPr lang="es-MX" dirty="0">
                <a:latin typeface="Monserrat"/>
              </a:rPr>
              <a:t>Grupo 8</a:t>
            </a:r>
          </a:p>
          <a:p>
            <a:pPr>
              <a:lnSpc>
                <a:spcPct val="200000"/>
              </a:lnSpc>
            </a:pPr>
            <a:r>
              <a:rPr lang="es-MX" dirty="0">
                <a:latin typeface="Monserrat"/>
              </a:rPr>
              <a:t>Profesores: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Santisi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Gabriel,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Pedaci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Lourdes,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Vivani</a:t>
            </a:r>
            <a:r>
              <a:rPr lang="es-MX">
                <a:solidFill>
                  <a:schemeClr val="bg2">
                    <a:lumMod val="10000"/>
                  </a:schemeClr>
                </a:solidFill>
                <a:latin typeface="Monserrat"/>
              </a:rPr>
              <a:t> Damián, Barral Martín, Werner Gustavo, 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Martini Diego</a:t>
            </a:r>
          </a:p>
          <a:p>
            <a:pPr>
              <a:lnSpc>
                <a:spcPct val="200000"/>
              </a:lnSpc>
            </a:pPr>
            <a:endParaRPr lang="es-MX" dirty="0">
              <a:latin typeface="Monserrat"/>
            </a:endParaRPr>
          </a:p>
          <a:p>
            <a:endParaRPr lang="es-AR" dirty="0">
              <a:latin typeface="Monserra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9BC11C5-0D68-97E9-E692-CF7A6CBC4285}"/>
              </a:ext>
            </a:extLst>
          </p:cNvPr>
          <p:cNvSpPr/>
          <p:nvPr/>
        </p:nvSpPr>
        <p:spPr>
          <a:xfrm>
            <a:off x="0" y="4363719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1D9CD2D-13C4-8148-6FB0-A2F82C1A46F7}"/>
              </a:ext>
            </a:extLst>
          </p:cNvPr>
          <p:cNvSpPr/>
          <p:nvPr/>
        </p:nvSpPr>
        <p:spPr>
          <a:xfrm>
            <a:off x="0" y="5454644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03B00E7-CD98-A62B-08DB-EB6FA340006C}"/>
              </a:ext>
            </a:extLst>
          </p:cNvPr>
          <p:cNvSpPr/>
          <p:nvPr/>
        </p:nvSpPr>
        <p:spPr>
          <a:xfrm>
            <a:off x="-1" y="4912359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CFE7AAD-B0FD-0915-0430-D0D70ED7B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415B3-AEBE-A872-E38C-930EEAC2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4BEE16C5-23BF-BE8A-5226-8FE7C8234C63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EBFA5-CCF5-D470-0E5F-CA9563DD6201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Construcción de Maqueta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46AB7E4-23B8-F048-54C4-3963EC002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5C06DEE-2C94-6EE9-7B04-A2EA0C997436}"/>
              </a:ext>
            </a:extLst>
          </p:cNvPr>
          <p:cNvSpPr txBox="1"/>
          <p:nvPr/>
        </p:nvSpPr>
        <p:spPr>
          <a:xfrm>
            <a:off x="1011038" y="2762816"/>
            <a:ext cx="10637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Primero que hagamos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BF2E8C8-D087-6F6D-850D-7D5AEAB367B9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1316B15-AB2E-73BD-F971-1B9EAFDADA7E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758C8592-C386-1966-3B8D-CC1AC455943F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6115BF08-E33E-F6AE-EB8F-98C321B0255F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29369-E103-8EB2-3972-99C08CDA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9ADD68A6-8C44-57F8-725F-1236BE7081E4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D78ABC-2C86-6F16-05E0-E96A72124FEA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Construcción de Maqueta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2FED010-B58D-7F4E-794A-3AFE17248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DE3852-3939-2278-64FB-0F4F444FE05A}"/>
              </a:ext>
            </a:extLst>
          </p:cNvPr>
          <p:cNvSpPr txBox="1"/>
          <p:nvPr/>
        </p:nvSpPr>
        <p:spPr>
          <a:xfrm>
            <a:off x="1011038" y="2762816"/>
            <a:ext cx="10637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Primero que hagamos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7984C96-D683-6875-CF44-8C49BE25995C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03DCFBC-0894-E529-A3A7-DFD12A5C6D95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AD076774-4184-55FD-3255-1811EF3E54A1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D2E70CE4-2C5A-2B79-9497-44E3F7D7A469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5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ABBB6-DC37-8CDF-1DB4-61BE3074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374F9C42-0DE3-C692-803E-E85080A2E7A6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0C2ED6-F154-6DC0-06AB-2AE1BE163C65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Construcción de Maqueta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2EDC333-6600-4E9C-257D-46693A73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234AA34-8C83-4AB5-F063-F11E741A75CC}"/>
              </a:ext>
            </a:extLst>
          </p:cNvPr>
          <p:cNvSpPr txBox="1"/>
          <p:nvPr/>
        </p:nvSpPr>
        <p:spPr>
          <a:xfrm>
            <a:off x="1011038" y="2762816"/>
            <a:ext cx="10637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Primero que hagamos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E1984C7-4DA9-1B99-6160-B2AF8A1179B3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C1E89C3-AC60-7DA9-A518-951A3CB943C7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07A32D0E-B6C5-4229-0C1B-0407F68FEA1B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302F3648-5FDB-3695-0480-1E0F6F526A44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7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11DFF-7CDA-522F-DD0A-B2F7E792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26A245CE-C09B-58FD-55C9-BB89181C6FD6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376E76-9706-A3FA-7D7C-DA4FB18560E8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Construcción de Maqueta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8126061-8A97-F60E-771C-D24728698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EAD9267-2949-8D22-FB69-137B088EC0CC}"/>
              </a:ext>
            </a:extLst>
          </p:cNvPr>
          <p:cNvSpPr txBox="1"/>
          <p:nvPr/>
        </p:nvSpPr>
        <p:spPr>
          <a:xfrm>
            <a:off x="1011038" y="2762816"/>
            <a:ext cx="10637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Primero que hagamos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02A038D-420D-BB73-95B8-FA31710AA998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95696E7-F696-FC1E-F10C-F6633213EF94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50FDE365-C5B5-BE43-F74A-9A59CB3EF292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B8952613-B798-CC43-EEFB-C85AE46609A3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B7363-BE80-95A4-D80C-5CC776A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9411B07F-2F1B-CAB0-311C-4713ED25D1DE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19F87F-A808-ADC1-2276-E8CC00927B19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Programación de Página Web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2B631F0-7FA9-40F1-8061-809CF6FE9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605128B-CE17-0A04-BE27-8A11F1377715}"/>
              </a:ext>
            </a:extLst>
          </p:cNvPr>
          <p:cNvSpPr txBox="1"/>
          <p:nvPr/>
        </p:nvSpPr>
        <p:spPr>
          <a:xfrm>
            <a:off x="1011038" y="2762816"/>
            <a:ext cx="10637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Problemas que haya habido (?)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Diseño (?)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DE714F6-8E61-BF84-FD0C-BC774D7B3616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9ADD555-764F-8737-F259-B3CED76985E0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BA0CA2FD-212E-B478-3AD8-C5361A4BCB89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7442A255-BC74-A30C-81CF-84F29351D81E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1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399AA-5552-B38F-0F57-1F13E9BD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ED3B6588-C0E5-8FEB-C0A5-3F79CA18BF7A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281468-BC16-C0D3-9604-C104D2490F15}"/>
              </a:ext>
            </a:extLst>
          </p:cNvPr>
          <p:cNvSpPr txBox="1"/>
          <p:nvPr/>
        </p:nvSpPr>
        <p:spPr>
          <a:xfrm>
            <a:off x="2746754" y="227246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Programación de ESP32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7862F66-8ED7-822B-CA00-F3EF85AF8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91F2035-A57F-EE45-6E2A-F3C6486C0179}"/>
              </a:ext>
            </a:extLst>
          </p:cNvPr>
          <p:cNvSpPr txBox="1"/>
          <p:nvPr/>
        </p:nvSpPr>
        <p:spPr>
          <a:xfrm>
            <a:off x="1011038" y="2762816"/>
            <a:ext cx="10637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Problemas que haya habido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BB108BB-CCA1-A45A-DEC6-17D1283C5878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D24358-A15C-028D-3FCB-6ABC3A1FD2C2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679A946C-79D2-18A8-BDAD-EBBB7899251E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36CF5FFA-A751-8EB8-7901-942FD9C52DEC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16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AF6A7-3935-3B4B-0D46-F5BADB87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7B3ED68B-FA82-354F-B3ED-5DB6062F22CD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042984-DE96-FD55-31AB-D0C930F246CC}"/>
              </a:ext>
            </a:extLst>
          </p:cNvPr>
          <p:cNvSpPr txBox="1"/>
          <p:nvPr/>
        </p:nvSpPr>
        <p:spPr>
          <a:xfrm>
            <a:off x="2803904" y="322314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Problemáticas del proyecto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11DBA99-76D0-CFA9-DBD2-A335EF763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9E5BA8D-7016-05F0-5897-DD05F4E5688A}"/>
              </a:ext>
            </a:extLst>
          </p:cNvPr>
          <p:cNvSpPr txBox="1"/>
          <p:nvPr/>
        </p:nvSpPr>
        <p:spPr>
          <a:xfrm>
            <a:off x="904357" y="3199046"/>
            <a:ext cx="106370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No hay forma de separar vidrios de plásticos.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32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No hay forma de separar el papel, etc.</a:t>
            </a:r>
          </a:p>
        </p:txBody>
      </p:sp>
      <p:sp>
        <p:nvSpPr>
          <p:cNvPr id="4" name="Elipse 2">
            <a:extLst>
              <a:ext uri="{FF2B5EF4-FFF2-40B4-BE49-F238E27FC236}">
                <a16:creationId xmlns:a16="http://schemas.microsoft.com/office/drawing/2014/main" id="{F251EFC2-84BA-1370-3597-84742C007EDC}"/>
              </a:ext>
            </a:extLst>
          </p:cNvPr>
          <p:cNvSpPr/>
          <p:nvPr/>
        </p:nvSpPr>
        <p:spPr>
          <a:xfrm>
            <a:off x="874571" y="3429000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2">
            <a:extLst>
              <a:ext uri="{FF2B5EF4-FFF2-40B4-BE49-F238E27FC236}">
                <a16:creationId xmlns:a16="http://schemas.microsoft.com/office/drawing/2014/main" id="{C60F0F86-9226-60D2-30E1-61FF947AB6A1}"/>
              </a:ext>
            </a:extLst>
          </p:cNvPr>
          <p:cNvSpPr/>
          <p:nvPr/>
        </p:nvSpPr>
        <p:spPr>
          <a:xfrm>
            <a:off x="868685" y="4723046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13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6047E-B06C-E01F-7E66-F1579D36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EF5E40BA-8AFF-F1AF-44CA-3F7B6162927D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DDE582-41FB-F667-FC75-8738C7328723}"/>
              </a:ext>
            </a:extLst>
          </p:cNvPr>
          <p:cNvSpPr txBox="1"/>
          <p:nvPr/>
        </p:nvSpPr>
        <p:spPr>
          <a:xfrm>
            <a:off x="2803904" y="322314"/>
            <a:ext cx="716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Problemas a la hora de realizarlo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58A6A57-3376-079E-F0F4-13D3DCBC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34A415E-1D0F-CF3F-E94E-1966BACA286B}"/>
              </a:ext>
            </a:extLst>
          </p:cNvPr>
          <p:cNvSpPr txBox="1"/>
          <p:nvPr/>
        </p:nvSpPr>
        <p:spPr>
          <a:xfrm>
            <a:off x="904357" y="3199046"/>
            <a:ext cx="106370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Mala organización.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Dificultad con la temática.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Feriados y paros.</a:t>
            </a:r>
          </a:p>
        </p:txBody>
      </p:sp>
      <p:sp>
        <p:nvSpPr>
          <p:cNvPr id="4" name="Elipse 2">
            <a:extLst>
              <a:ext uri="{FF2B5EF4-FFF2-40B4-BE49-F238E27FC236}">
                <a16:creationId xmlns:a16="http://schemas.microsoft.com/office/drawing/2014/main" id="{F8DF9820-F859-86D3-AD37-5E120DA44F3A}"/>
              </a:ext>
            </a:extLst>
          </p:cNvPr>
          <p:cNvSpPr/>
          <p:nvPr/>
        </p:nvSpPr>
        <p:spPr>
          <a:xfrm>
            <a:off x="874571" y="3429000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2">
            <a:extLst>
              <a:ext uri="{FF2B5EF4-FFF2-40B4-BE49-F238E27FC236}">
                <a16:creationId xmlns:a16="http://schemas.microsoft.com/office/drawing/2014/main" id="{3A2301EC-6AFE-C7A9-EC8D-9DEC7E463A5C}"/>
              </a:ext>
            </a:extLst>
          </p:cNvPr>
          <p:cNvSpPr/>
          <p:nvPr/>
        </p:nvSpPr>
        <p:spPr>
          <a:xfrm>
            <a:off x="868685" y="4723046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48BDB5-3684-46D5-CDFD-DCE1A061B445}"/>
              </a:ext>
            </a:extLst>
          </p:cNvPr>
          <p:cNvSpPr/>
          <p:nvPr/>
        </p:nvSpPr>
        <p:spPr>
          <a:xfrm>
            <a:off x="868685" y="4109189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DBF7A-DA82-74A4-71C8-90280D3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B2612FB5-69F2-AA32-3760-BB210F492E61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FFD94F-BB53-9FC8-66B4-B0FF186435C4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Proyecto Final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B9ED05-DC5C-B782-ADB2-AFBFDE91B12F}"/>
              </a:ext>
            </a:extLst>
          </p:cNvPr>
          <p:cNvSpPr txBox="1"/>
          <p:nvPr/>
        </p:nvSpPr>
        <p:spPr>
          <a:xfrm>
            <a:off x="2743199" y="1838405"/>
            <a:ext cx="729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Reciclaje y Recolección</a:t>
            </a:r>
            <a:endParaRPr lang="es-AR" sz="1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BBB3EDC-D3D6-1888-449B-9EDD49DEEFC5}"/>
              </a:ext>
            </a:extLst>
          </p:cNvPr>
          <p:cNvSpPr/>
          <p:nvPr/>
        </p:nvSpPr>
        <p:spPr>
          <a:xfrm>
            <a:off x="3727450" y="1870155"/>
            <a:ext cx="5429250" cy="4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7D36261-FCAD-2F9F-9DCE-5E62C9BD494C}"/>
              </a:ext>
            </a:extLst>
          </p:cNvPr>
          <p:cNvSpPr/>
          <p:nvPr/>
        </p:nvSpPr>
        <p:spPr>
          <a:xfrm>
            <a:off x="3727450" y="2416255"/>
            <a:ext cx="5429250" cy="4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4BCE45-82AC-C463-4651-8C031335A612}"/>
              </a:ext>
            </a:extLst>
          </p:cNvPr>
          <p:cNvSpPr txBox="1"/>
          <p:nvPr/>
        </p:nvSpPr>
        <p:spPr>
          <a:xfrm>
            <a:off x="1306945" y="4008229"/>
            <a:ext cx="957810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s-MX" dirty="0">
                <a:solidFill>
                  <a:schemeClr val="accent6"/>
                </a:solidFill>
                <a:latin typeface="Monserrat"/>
              </a:rPr>
              <a:t>Alumnos:</a:t>
            </a:r>
            <a:r>
              <a:rPr lang="es-MX" dirty="0">
                <a:latin typeface="Monserrat"/>
              </a:rPr>
              <a:t> 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, Manfredo, Montenegro y Siciliano</a:t>
            </a:r>
            <a:endParaRPr lang="es-MX" dirty="0">
              <a:latin typeface="Monserrat"/>
            </a:endParaRPr>
          </a:p>
          <a:p>
            <a:pPr>
              <a:lnSpc>
                <a:spcPct val="200000"/>
              </a:lnSpc>
            </a:pPr>
            <a:r>
              <a:rPr lang="es-MX" dirty="0">
                <a:latin typeface="Monserrat"/>
              </a:rPr>
              <a:t>Grupo 8</a:t>
            </a:r>
          </a:p>
          <a:p>
            <a:pPr>
              <a:lnSpc>
                <a:spcPct val="200000"/>
              </a:lnSpc>
            </a:pPr>
            <a:r>
              <a:rPr lang="es-MX" dirty="0">
                <a:latin typeface="Monserrat"/>
              </a:rPr>
              <a:t>Profesores: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Santisi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Gabriel,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Pedaci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Lourdes, </a:t>
            </a:r>
            <a:r>
              <a:rPr lang="es-MX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Vivani</a:t>
            </a:r>
            <a:r>
              <a:rPr lang="es-MX">
                <a:solidFill>
                  <a:schemeClr val="bg2">
                    <a:lumMod val="10000"/>
                  </a:schemeClr>
                </a:solidFill>
                <a:latin typeface="Monserrat"/>
              </a:rPr>
              <a:t> Damián, Barral Martín, Werner Gustavo, </a:t>
            </a:r>
            <a:r>
              <a:rPr lang="es-MX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Martini Diego</a:t>
            </a:r>
          </a:p>
          <a:p>
            <a:pPr>
              <a:lnSpc>
                <a:spcPct val="200000"/>
              </a:lnSpc>
            </a:pPr>
            <a:endParaRPr lang="es-MX" dirty="0">
              <a:latin typeface="Monserrat"/>
            </a:endParaRPr>
          </a:p>
          <a:p>
            <a:endParaRPr lang="es-AR" dirty="0">
              <a:latin typeface="Monserra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12F5F28-0A22-965A-3F71-DB2A6A5E2FE6}"/>
              </a:ext>
            </a:extLst>
          </p:cNvPr>
          <p:cNvSpPr/>
          <p:nvPr/>
        </p:nvSpPr>
        <p:spPr>
          <a:xfrm>
            <a:off x="0" y="4363719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70168B9-98F3-3517-7A1B-AB3C5E29E079}"/>
              </a:ext>
            </a:extLst>
          </p:cNvPr>
          <p:cNvSpPr/>
          <p:nvPr/>
        </p:nvSpPr>
        <p:spPr>
          <a:xfrm>
            <a:off x="0" y="5454644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DDCF8A0-380F-2F02-8221-9CAEF0B0C75E}"/>
              </a:ext>
            </a:extLst>
          </p:cNvPr>
          <p:cNvSpPr/>
          <p:nvPr/>
        </p:nvSpPr>
        <p:spPr>
          <a:xfrm>
            <a:off x="-1" y="4912359"/>
            <a:ext cx="1368425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6CF854D-414F-A051-7B43-8852B786C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CD7A2-3953-BB9E-0AF6-710C74CA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E6E61E2-9438-711B-4452-AB97A290C654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6F4F25-D577-FB6D-2AFD-D1CE146BE736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Introducción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7AED99F-2F3B-A223-ABF7-A9CCA0447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6BAFD5D-99AA-EAF4-F47C-5543433EE0F4}"/>
              </a:ext>
            </a:extLst>
          </p:cNvPr>
          <p:cNvSpPr txBox="1"/>
          <p:nvPr/>
        </p:nvSpPr>
        <p:spPr>
          <a:xfrm>
            <a:off x="1011038" y="2762816"/>
            <a:ext cx="106370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Resuelve el problema principal: el </a:t>
            </a:r>
            <a:r>
              <a:rPr lang="es-MX" sz="2400" b="1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no </a:t>
            </a: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reciclaje </a:t>
            </a:r>
            <a:r>
              <a:rPr lang="es-MX" sz="2400" dirty="0">
                <a:solidFill>
                  <a:srgbClr val="FF0000"/>
                </a:solidFill>
                <a:latin typeface="Monserrat"/>
              </a:rPr>
              <a:t>(QUE LA GENTE NO RECICLA)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4 tachos: orgánicos, plásticos/vidrios, metales y otros.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Detecta tipo de basura, nivel de llenado y peso.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Aplicable a gran escala (?), pensado para un parque,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22853A4-A4AE-8ED0-F2C7-2A83216E4A2F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561A3B8-A1E6-E725-A2A4-6D7A1872A769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CA2CC54D-9B69-F8C9-C3D6-2140819CB3E2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8B8E2DF7-B229-7058-618F-54312B964316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09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370C-9A27-8042-1196-07C16716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404258F4-8C97-A4D5-1284-561D00E53F1C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FF7E08-53D8-FEC2-D485-7EB7561A9E6F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Introducción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C885ED8-232D-5180-DF76-46B16C691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9A7862-A044-537E-0355-5389B97598AB}"/>
              </a:ext>
            </a:extLst>
          </p:cNvPr>
          <p:cNvSpPr txBox="1"/>
          <p:nvPr/>
        </p:nvSpPr>
        <p:spPr>
          <a:xfrm>
            <a:off x="1011038" y="2762816"/>
            <a:ext cx="106370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Resuelve el problema principal: el </a:t>
            </a:r>
            <a:r>
              <a:rPr lang="es-MX" sz="2400" b="1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no </a:t>
            </a: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reciclaje </a:t>
            </a:r>
            <a:r>
              <a:rPr lang="es-MX" sz="2400" dirty="0">
                <a:solidFill>
                  <a:srgbClr val="FF0000"/>
                </a:solidFill>
                <a:latin typeface="Monserrat"/>
              </a:rPr>
              <a:t>(QUE LA GENTE NO RECICLA)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4 tachos: orgánicos, plásticos/vidrios, metales y otros.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Detecta tipo de basura, nivel de llenado y peso.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Aplicable a gran escala (?), pensado para un parque,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4522284-F8EB-2F35-9F0D-95C15234E35B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CAFF003-86D5-2E42-F08C-EB8C32339121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109EBDF1-A3BE-1A6B-CFA0-B716D260D745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BE0C16D8-E103-D3C6-336D-B47B2E4E2AD1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8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1DE9F-18C8-3C76-F08E-AFCBEBE0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8BE93EBD-B6AE-1596-5041-7364810F8DEC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CFE9A5-9650-7F95-FD5B-AD99AD6B9041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Introducción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83263E1-0EAE-1014-0AE8-6D182DCAB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98CDA86-5086-D95F-9A7D-9F0FF8283FCF}"/>
              </a:ext>
            </a:extLst>
          </p:cNvPr>
          <p:cNvSpPr txBox="1"/>
          <p:nvPr/>
        </p:nvSpPr>
        <p:spPr>
          <a:xfrm>
            <a:off x="777498" y="2610416"/>
            <a:ext cx="106370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Resuelve el problema principal: el 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no </a:t>
            </a: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reciclaje 4 tachos: orgánicos, plásticos/vidrios, metales y otros.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Detecta tipo de basura, nivel de llenado y peso.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Aplicable a gran escala (?), pensado para un parque,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802BB7B-8115-D13F-90EA-E5A75E182FD1}"/>
              </a:ext>
            </a:extLst>
          </p:cNvPr>
          <p:cNvSpPr/>
          <p:nvPr/>
        </p:nvSpPr>
        <p:spPr>
          <a:xfrm>
            <a:off x="754638" y="2886075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2">
            <a:extLst>
              <a:ext uri="{FF2B5EF4-FFF2-40B4-BE49-F238E27FC236}">
                <a16:creationId xmlns:a16="http://schemas.microsoft.com/office/drawing/2014/main" id="{1D2CCD07-1FAA-629E-C20E-0DB75EC5C558}"/>
              </a:ext>
            </a:extLst>
          </p:cNvPr>
          <p:cNvSpPr/>
          <p:nvPr/>
        </p:nvSpPr>
        <p:spPr>
          <a:xfrm>
            <a:off x="754638" y="4010037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2">
            <a:extLst>
              <a:ext uri="{FF2B5EF4-FFF2-40B4-BE49-F238E27FC236}">
                <a16:creationId xmlns:a16="http://schemas.microsoft.com/office/drawing/2014/main" id="{B0D5ABDE-4BD6-DC6A-CCDA-160A8F502F0B}"/>
              </a:ext>
            </a:extLst>
          </p:cNvPr>
          <p:cNvSpPr/>
          <p:nvPr/>
        </p:nvSpPr>
        <p:spPr>
          <a:xfrm>
            <a:off x="754638" y="4656101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6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54A6-5E49-A7BF-5D36-5A412E0E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3FAEBD91-E4F0-276D-0D1C-7F6ED94CF1BD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023F40-691D-19B5-E662-F9ED2F7C9311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Distribución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4EBEB69-E7A5-18FB-FFCD-61B7A34B0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ED5887E-F9E9-1557-CCCB-F7EF6F59B3E3}"/>
              </a:ext>
            </a:extLst>
          </p:cNvPr>
          <p:cNvSpPr txBox="1"/>
          <p:nvPr/>
        </p:nvSpPr>
        <p:spPr>
          <a:xfrm>
            <a:off x="1011038" y="2762816"/>
            <a:ext cx="106370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Programación (maqueta y web):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sz="28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y Manfredo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Hardware (Maqueta):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Todo el grupo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Documentación y Presentación: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sz="28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y Manfredo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705EF5F-9EF2-C97F-06AE-D49687209CC1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1E2B1791-9B57-7735-D356-F4A7ED89D597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A353BD2A-967A-2052-7048-137A65A97DA0}"/>
              </a:ext>
            </a:extLst>
          </p:cNvPr>
          <p:cNvSpPr/>
          <p:nvPr/>
        </p:nvSpPr>
        <p:spPr>
          <a:xfrm>
            <a:off x="988176" y="50492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58E2C-39FA-EDF2-212E-E95C45B7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nja diagonal 5">
            <a:extLst>
              <a:ext uri="{FF2B5EF4-FFF2-40B4-BE49-F238E27FC236}">
                <a16:creationId xmlns:a16="http://schemas.microsoft.com/office/drawing/2014/main" id="{AB88A469-78A4-F6BA-0B10-958A2C546B8C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CuadroTexto 6">
            <a:extLst>
              <a:ext uri="{FF2B5EF4-FFF2-40B4-BE49-F238E27FC236}">
                <a16:creationId xmlns:a16="http://schemas.microsoft.com/office/drawing/2014/main" id="{BDB1D1E3-F446-9160-1A09-08B8526234D1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Distribución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21">
            <a:extLst>
              <a:ext uri="{FF2B5EF4-FFF2-40B4-BE49-F238E27FC236}">
                <a16:creationId xmlns:a16="http://schemas.microsoft.com/office/drawing/2014/main" id="{01533BC5-2C55-630D-C2B3-2895D8976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11" name="Elipse 2">
            <a:extLst>
              <a:ext uri="{FF2B5EF4-FFF2-40B4-BE49-F238E27FC236}">
                <a16:creationId xmlns:a16="http://schemas.microsoft.com/office/drawing/2014/main" id="{E7E66B37-3512-D110-7FA7-24BDEE8973C5}"/>
              </a:ext>
            </a:extLst>
          </p:cNvPr>
          <p:cNvSpPr/>
          <p:nvPr/>
        </p:nvSpPr>
        <p:spPr>
          <a:xfrm>
            <a:off x="747712" y="3990987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2">
            <a:extLst>
              <a:ext uri="{FF2B5EF4-FFF2-40B4-BE49-F238E27FC236}">
                <a16:creationId xmlns:a16="http://schemas.microsoft.com/office/drawing/2014/main" id="{9C4CD2A8-0FDF-303F-9453-F44EBBDF06EE}"/>
              </a:ext>
            </a:extLst>
          </p:cNvPr>
          <p:cNvSpPr/>
          <p:nvPr/>
        </p:nvSpPr>
        <p:spPr>
          <a:xfrm>
            <a:off x="747712" y="2769389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2">
            <a:extLst>
              <a:ext uri="{FF2B5EF4-FFF2-40B4-BE49-F238E27FC236}">
                <a16:creationId xmlns:a16="http://schemas.microsoft.com/office/drawing/2014/main" id="{366FA77A-8634-A74E-022E-071BD82CC1F2}"/>
              </a:ext>
            </a:extLst>
          </p:cNvPr>
          <p:cNvSpPr/>
          <p:nvPr/>
        </p:nvSpPr>
        <p:spPr>
          <a:xfrm>
            <a:off x="747712" y="5198298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">
            <a:extLst>
              <a:ext uri="{FF2B5EF4-FFF2-40B4-BE49-F238E27FC236}">
                <a16:creationId xmlns:a16="http://schemas.microsoft.com/office/drawing/2014/main" id="{5084E5AD-B9E1-D654-137C-B33008B4A310}"/>
              </a:ext>
            </a:extLst>
          </p:cNvPr>
          <p:cNvSpPr txBox="1"/>
          <p:nvPr/>
        </p:nvSpPr>
        <p:spPr>
          <a:xfrm>
            <a:off x="777498" y="2496116"/>
            <a:ext cx="10637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Programación (maqueta y web):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sz="28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y Manfredo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Hardware (Maqueta):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Todo el grupo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Documentación y Presentación: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Ferrando, </a:t>
            </a:r>
            <a:r>
              <a:rPr lang="es-MX" sz="28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Iannone</a:t>
            </a:r>
            <a:r>
              <a:rPr lang="es-MX" sz="28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 y Manfredo </a:t>
            </a:r>
          </a:p>
        </p:txBody>
      </p:sp>
    </p:spTree>
    <p:extLst>
      <p:ext uri="{BB962C8B-B14F-4D97-AF65-F5344CB8AC3E}">
        <p14:creationId xmlns:p14="http://schemas.microsoft.com/office/powerpoint/2010/main" val="21462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CABE-38D4-E759-9B83-EF9CC6FB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E926A58E-6D98-BC41-7859-235596CA1066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091140-F04D-6199-46B9-5300A34E8294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Materiales usados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D5F5305-8D85-AD79-5E09-7B77707A4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878332-AE63-0EDA-B690-7F1A496EC92B}"/>
              </a:ext>
            </a:extLst>
          </p:cNvPr>
          <p:cNvSpPr txBox="1"/>
          <p:nvPr/>
        </p:nvSpPr>
        <p:spPr>
          <a:xfrm>
            <a:off x="1011038" y="2762816"/>
            <a:ext cx="106370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Varios sensores: peso, temperatura/humedad, inductivo,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Un servomotor y un motor de impresora.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Resistores, Leds, convertidores a/d,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wdwadawdwad</a:t>
            </a: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8180C0-2940-FBF4-49CA-E0D8F1793A1F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ADBD0E0-C47A-ABF4-0FC1-AEAF82E0D411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48CB1ECE-2F62-80FF-8CFF-DBBDE15A599D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3C5F6108-E32A-D679-1FA4-7BF5C87C8B6E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82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F3D0-6091-19C9-16DA-355BDDACD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8CFD1B6D-39AB-39D3-4116-DC3B31D3F0EC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D80B9-B3F4-E3C4-E441-4C560EE0A73A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Materiales usados 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137B6BF-931E-4F7E-ACA4-1ED8B7B5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8AFA8AD-425C-E530-72F3-3437F8F2306F}"/>
              </a:ext>
            </a:extLst>
          </p:cNvPr>
          <p:cNvSpPr txBox="1"/>
          <p:nvPr/>
        </p:nvSpPr>
        <p:spPr>
          <a:xfrm>
            <a:off x="1011038" y="2762816"/>
            <a:ext cx="106370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Varios sensores: peso, temperatura/humedad, inductivo,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Un servomotor y un motor de impresora.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Resistores, Leds, convertidores a/d,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3200" dirty="0" err="1">
                <a:solidFill>
                  <a:schemeClr val="bg2">
                    <a:lumMod val="10000"/>
                  </a:schemeClr>
                </a:solidFill>
                <a:latin typeface="Monserrat"/>
              </a:rPr>
              <a:t>wdwadawdwad</a:t>
            </a:r>
            <a:endParaRPr lang="es-MX" sz="32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9" name="Elipse 2">
            <a:extLst>
              <a:ext uri="{FF2B5EF4-FFF2-40B4-BE49-F238E27FC236}">
                <a16:creationId xmlns:a16="http://schemas.microsoft.com/office/drawing/2014/main" id="{AD22F05F-79E3-9F90-41A8-DAD7DC0D1B6F}"/>
              </a:ext>
            </a:extLst>
          </p:cNvPr>
          <p:cNvSpPr/>
          <p:nvPr/>
        </p:nvSpPr>
        <p:spPr>
          <a:xfrm>
            <a:off x="981252" y="3031331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2">
            <a:extLst>
              <a:ext uri="{FF2B5EF4-FFF2-40B4-BE49-F238E27FC236}">
                <a16:creationId xmlns:a16="http://schemas.microsoft.com/office/drawing/2014/main" id="{BC0AC378-BEF6-2929-0B6E-369B7CCE4ED7}"/>
              </a:ext>
            </a:extLst>
          </p:cNvPr>
          <p:cNvSpPr/>
          <p:nvPr/>
        </p:nvSpPr>
        <p:spPr>
          <a:xfrm>
            <a:off x="981252" y="3652843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2">
            <a:extLst>
              <a:ext uri="{FF2B5EF4-FFF2-40B4-BE49-F238E27FC236}">
                <a16:creationId xmlns:a16="http://schemas.microsoft.com/office/drawing/2014/main" id="{EA3D53A0-7817-86A5-6CBC-30961B03C034}"/>
              </a:ext>
            </a:extLst>
          </p:cNvPr>
          <p:cNvSpPr/>
          <p:nvPr/>
        </p:nvSpPr>
        <p:spPr>
          <a:xfrm>
            <a:off x="981252" y="4314271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2">
            <a:extLst>
              <a:ext uri="{FF2B5EF4-FFF2-40B4-BE49-F238E27FC236}">
                <a16:creationId xmlns:a16="http://schemas.microsoft.com/office/drawing/2014/main" id="{FC4AD73A-25D8-9414-659C-BFE6E3D8CEC5}"/>
              </a:ext>
            </a:extLst>
          </p:cNvPr>
          <p:cNvSpPr/>
          <p:nvPr/>
        </p:nvSpPr>
        <p:spPr>
          <a:xfrm>
            <a:off x="981252" y="4975699"/>
            <a:ext cx="59572" cy="57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8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26302A-1F1C-01A0-8D3F-8F2F93B0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nja diagonal 5">
            <a:extLst>
              <a:ext uri="{FF2B5EF4-FFF2-40B4-BE49-F238E27FC236}">
                <a16:creationId xmlns:a16="http://schemas.microsoft.com/office/drawing/2014/main" id="{B5E4458F-AFB4-20EB-5CE0-28615E70CEED}"/>
              </a:ext>
            </a:extLst>
          </p:cNvPr>
          <p:cNvSpPr/>
          <p:nvPr/>
        </p:nvSpPr>
        <p:spPr>
          <a:xfrm>
            <a:off x="0" y="0"/>
            <a:ext cx="3727450" cy="2971800"/>
          </a:xfrm>
          <a:prstGeom prst="diagStri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52C8E0-840D-6A1C-7568-C3FE82273639}"/>
              </a:ext>
            </a:extLst>
          </p:cNvPr>
          <p:cNvSpPr txBox="1"/>
          <p:nvPr/>
        </p:nvSpPr>
        <p:spPr>
          <a:xfrm>
            <a:off x="2743199" y="526568"/>
            <a:ext cx="716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2">
                    <a:lumMod val="10000"/>
                  </a:schemeClr>
                </a:solidFill>
                <a:latin typeface="Monserrat"/>
                <a:ea typeface="Verdana" panose="020B0604030504040204" pitchFamily="34" charset="0"/>
                <a:cs typeface="Times New Roman" panose="02020603050405020304" pitchFamily="18" charset="0"/>
              </a:rPr>
              <a:t>Gasto Total?</a:t>
            </a:r>
            <a:endParaRPr lang="es-AR" sz="2000" dirty="0">
              <a:solidFill>
                <a:schemeClr val="bg2">
                  <a:lumMod val="10000"/>
                </a:schemeClr>
              </a:solidFill>
              <a:latin typeface="Monserra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A36DA4A-3234-DD2D-D540-C37E81CF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85" y="70727"/>
            <a:ext cx="911682" cy="9116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82365C8-9A4A-E77C-0E5E-D53F2460AA61}"/>
              </a:ext>
            </a:extLst>
          </p:cNvPr>
          <p:cNvSpPr txBox="1"/>
          <p:nvPr/>
        </p:nvSpPr>
        <p:spPr>
          <a:xfrm>
            <a:off x="1011038" y="2762816"/>
            <a:ext cx="106370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10000"/>
                  </a:schemeClr>
                </a:solidFill>
                <a:latin typeface="Monserrat"/>
              </a:rPr>
              <a:t>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MX" sz="2400" dirty="0">
              <a:solidFill>
                <a:schemeClr val="bg2">
                  <a:lumMod val="10000"/>
                </a:schemeClr>
              </a:solidFill>
              <a:latin typeface="Monserrat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EA380E-2448-6044-4E12-47DB7EF7A6DE}"/>
              </a:ext>
            </a:extLst>
          </p:cNvPr>
          <p:cNvSpPr/>
          <p:nvPr/>
        </p:nvSpPr>
        <p:spPr>
          <a:xfrm>
            <a:off x="988178" y="297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C2464D-603D-4616-1B80-B14DA24C6E22}"/>
              </a:ext>
            </a:extLst>
          </p:cNvPr>
          <p:cNvSpPr/>
          <p:nvPr/>
        </p:nvSpPr>
        <p:spPr>
          <a:xfrm>
            <a:off x="988177" y="3483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11">
            <a:extLst>
              <a:ext uri="{FF2B5EF4-FFF2-40B4-BE49-F238E27FC236}">
                <a16:creationId xmlns:a16="http://schemas.microsoft.com/office/drawing/2014/main" id="{05EA7378-2A1C-FAB6-004B-CDB8CBE30395}"/>
              </a:ext>
            </a:extLst>
          </p:cNvPr>
          <p:cNvSpPr/>
          <p:nvPr/>
        </p:nvSpPr>
        <p:spPr>
          <a:xfrm>
            <a:off x="988176" y="4030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11">
            <a:extLst>
              <a:ext uri="{FF2B5EF4-FFF2-40B4-BE49-F238E27FC236}">
                <a16:creationId xmlns:a16="http://schemas.microsoft.com/office/drawing/2014/main" id="{A2E632FB-49E6-4C00-CA83-85E5CB4BD006}"/>
              </a:ext>
            </a:extLst>
          </p:cNvPr>
          <p:cNvSpPr/>
          <p:nvPr/>
        </p:nvSpPr>
        <p:spPr>
          <a:xfrm>
            <a:off x="988176" y="4496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0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5">
      <a:dk1>
        <a:srgbClr val="70AD47"/>
      </a:dk1>
      <a:lt1>
        <a:sysClr val="window" lastClr="FFFFFF"/>
      </a:lt1>
      <a:dk2>
        <a:srgbClr val="44546A"/>
      </a:dk2>
      <a:lt2>
        <a:srgbClr val="E7E6E6"/>
      </a:lt2>
      <a:accent1>
        <a:srgbClr val="A8D08D"/>
      </a:accent1>
      <a:accent2>
        <a:srgbClr val="A8D08D"/>
      </a:accent2>
      <a:accent3>
        <a:srgbClr val="A8D08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9c514a-2357-41c6-89b4-5885922c407b" xsi:nil="true"/>
    <lcf76f155ced4ddcb4097134ff3c332f xmlns="9d293c90-4c3a-460f-b1cb-5ad36f8857c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0B1D3810D55949BA907022132860AB" ma:contentTypeVersion="11" ma:contentTypeDescription="Crear nuevo documento." ma:contentTypeScope="" ma:versionID="0f37be0d08b455c0484c9007cde0ad3c">
  <xsd:schema xmlns:xsd="http://www.w3.org/2001/XMLSchema" xmlns:xs="http://www.w3.org/2001/XMLSchema" xmlns:p="http://schemas.microsoft.com/office/2006/metadata/properties" xmlns:ns2="9d293c90-4c3a-460f-b1cb-5ad36f8857cc" xmlns:ns3="d89c514a-2357-41c6-89b4-5885922c407b" targetNamespace="http://schemas.microsoft.com/office/2006/metadata/properties" ma:root="true" ma:fieldsID="f93ce9f0a6f0380c99312a15f8bef35d" ns2:_="" ns3:_="">
    <xsd:import namespace="9d293c90-4c3a-460f-b1cb-5ad36f8857cc"/>
    <xsd:import namespace="d89c514a-2357-41c6-89b4-5885922c407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93c90-4c3a-460f-b1cb-5ad36f8857c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919cadc8-cae5-47e9-857a-1ecb0bc593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c514a-2357-41c6-89b4-5885922c40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027fa3d-bf36-49b4-97d5-535d4b6cb132}" ma:internalName="TaxCatchAll" ma:showField="CatchAllData" ma:web="d89c514a-2357-41c6-89b4-5885922c40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CE458D-F064-43EC-8344-F82BBDD61D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ED5D0-5D80-4FD6-BF95-27ACE7B4C69D}">
  <ds:schemaRefs>
    <ds:schemaRef ds:uri="http://www.w3.org/XML/1998/namespace"/>
    <ds:schemaRef ds:uri="a04942a1-c2ce-497d-9b36-7210ca9b7a3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bd3d880f-ef42-45c3-b156-ce0b0b21cc87"/>
    <ds:schemaRef ds:uri="http://schemas.microsoft.com/office/2006/metadata/properties"/>
    <ds:schemaRef ds:uri="http://purl.org/dc/dcmitype/"/>
    <ds:schemaRef ds:uri="d89c514a-2357-41c6-89b4-5885922c407b"/>
    <ds:schemaRef ds:uri="9d293c90-4c3a-460f-b1cb-5ad36f8857cc"/>
  </ds:schemaRefs>
</ds:datastoreItem>
</file>

<file path=customXml/itemProps3.xml><?xml version="1.0" encoding="utf-8"?>
<ds:datastoreItem xmlns:ds="http://schemas.openxmlformats.org/officeDocument/2006/customXml" ds:itemID="{4FF26979-CA56-436B-950D-B3332450F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93c90-4c3a-460f-b1cb-5ad36f8857cc"/>
    <ds:schemaRef ds:uri="d89c514a-2357-41c6-89b4-5885922c40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518</Words>
  <Application>Microsoft Office PowerPoint</Application>
  <PresentationFormat>Widescreen</PresentationFormat>
  <Paragraphs>109</Paragraphs>
  <Slides>18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Ignacio MANFREDO</dc:creator>
  <cp:lastModifiedBy>INFO-PISO-1</cp:lastModifiedBy>
  <cp:revision>16</cp:revision>
  <dcterms:created xsi:type="dcterms:W3CDTF">2025-09-23T11:05:28Z</dcterms:created>
  <dcterms:modified xsi:type="dcterms:W3CDTF">2025-10-20T17:10:20Z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0x010100E00B1D3810D55949BA907022132860AB</vt:lpwstr>
  </property>
  <property fmtid="{D5CDD505-2E9C-101B-9397-08002B2CF9AE}" pid="3" name="MediaServiceImageTags">
    <vt:lpwstr/>
  </property>
</Properties>
</file>