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BF3E-5CED-4081-A451-337CEDC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A29446-BE1C-4EB1-A857-0ED635B0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334F3-6960-493D-9DDB-A7057213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F810E-ADAE-4741-8B71-F815BACE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C45DB-EF52-4EB8-ABFE-24A1AC8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8A2C-3DD5-4795-BE02-D3B41F67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C91B1-9951-40B0-AF79-B0F8287D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895C0-89B5-4EF2-83E6-9DD6A73B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C4E94-86E2-4139-8B2B-70F18763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E3662-7F4D-4F6C-8F17-FA5BC68A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314023-846B-493A-9371-F045AD1A4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54A901-0540-4CAF-B84B-4FE4580E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A6C45-AB82-4588-B647-9159B1E4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673E-7919-4FE8-9077-0D91EF08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CD543-3FE2-4C3D-B7A4-4938805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7E3EA-23F4-43DB-A899-2104FBD2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6A1A0-5D0D-496D-BBFB-86D20076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45BDE-A2E5-4B49-920F-7A1AC58F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C0F0C-2548-417E-8FCB-6F76BBB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84F9A-7E1B-4575-92C9-BE03FB7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2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62763-E413-4D95-904E-A86E3E77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F9E2E8-0710-4ADC-86E2-DB7FB533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A0828-CB3D-4BE6-8BD9-C832BC97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7C021-DECD-4AF9-AD92-FDEC680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A576D-EEDD-4671-86D1-0B8E4CAA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161C3-D266-4C8B-9BA3-7A030AC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EE73-AD9D-4FE4-9644-2768C4A2C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B87950-91AF-46D9-86E5-2477F862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08377-02DB-4DB7-8B29-05EDCACA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48F6D7-0CC3-4CDD-B491-01E87006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76026C-F8FB-4121-AE4A-5CC52C1C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60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6B515-84F7-4BE4-8E89-316769A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B9FDF-DB12-46A8-8D6A-747E4CD7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CE6E80-89C5-436C-B728-4F6F32482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76F8D8-12A9-43F6-84A7-5858ED46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CFBFAD-2D1D-48BD-A2A7-E3BE9063E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81940-7A43-4703-88E8-1F7300F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BF69DD-6995-40FC-A2CF-234039B9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B77D57-6A1A-45DF-A595-A947F0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5D234-4BED-4838-9B35-78295D3F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E5B2E-394B-44E5-A2E4-FD12B4E6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30D98-53FC-4ECF-BD1E-9B326AAD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3E854E-16BB-49DB-90C6-CF6307D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1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3D0077-4DF3-43A0-A601-4B583510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766712-4B28-4B7D-AED9-C357773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D81367-D1F1-49FE-AE73-B4D2518F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49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CF79F-8D7D-47B8-8D70-769ADEB2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689F4-8C2B-4FF6-893E-56275B0B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3159A7-2821-47BD-BD0B-3C62AB5A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12876-E199-4FC5-94D8-2F29D700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C53BA-948B-49EE-B6CB-3798605A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93A8D-6A6A-42CF-B842-AC06FC56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10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FAE40-9D02-46A7-94EB-CCA34AA9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B81BDF-5750-451E-8D77-A70B5E418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7B5A92-151E-4D49-96C5-D9AD3325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C61B8-56F4-4228-99F0-EAA3D194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BCCEE-E09B-48BB-B42F-7CC216C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E74DB-DD44-45F0-BF32-30A6E7A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EEA9D-429D-4303-AAFA-DFDB94F7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F3E07-1483-45D1-9366-CC6A5F7F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891C-C86B-4C6A-A8DA-8DAAE26C0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908A-9F0D-49F4-8292-5F99A8150889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8CDF4-C5E6-430F-8FAC-58FC9FC92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9E16B-7B48-4F13-B5DF-6E7C9B339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576F-A3C4-4639-90D8-5CFD132E79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D85A7E-8659-4EEE-9A15-201C3F602AB7}"/>
              </a:ext>
            </a:extLst>
          </p:cNvPr>
          <p:cNvSpPr/>
          <p:nvPr/>
        </p:nvSpPr>
        <p:spPr>
          <a:xfrm>
            <a:off x="4410075" y="1133475"/>
            <a:ext cx="2333625" cy="31146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6D8B0A-F81E-4778-B6C3-0A13B6A274DC}"/>
              </a:ext>
            </a:extLst>
          </p:cNvPr>
          <p:cNvSpPr/>
          <p:nvPr/>
        </p:nvSpPr>
        <p:spPr>
          <a:xfrm>
            <a:off x="4562476" y="1305017"/>
            <a:ext cx="2033634" cy="2769833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825A572-1398-4307-AA7E-2A0A12599589}"/>
              </a:ext>
            </a:extLst>
          </p:cNvPr>
          <p:cNvSpPr txBox="1"/>
          <p:nvPr/>
        </p:nvSpPr>
        <p:spPr>
          <a:xfrm flipH="1">
            <a:off x="4410074" y="762385"/>
            <a:ext cx="23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Routed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1246DF-883C-42FE-97DE-26F90F620E4A}"/>
              </a:ext>
            </a:extLst>
          </p:cNvPr>
          <p:cNvSpPr txBox="1"/>
          <p:nvPr/>
        </p:nvSpPr>
        <p:spPr>
          <a:xfrm flipH="1">
            <a:off x="4589755" y="1318155"/>
            <a:ext cx="23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6"/>
                </a:solidFill>
              </a:rPr>
              <a:t>Inner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b="1" dirty="0" err="1">
                <a:solidFill>
                  <a:schemeClr val="accent6"/>
                </a:solidFill>
              </a:rPr>
              <a:t>Component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47855D9-5C27-432A-A2F2-8FDB4CC7885A}"/>
              </a:ext>
            </a:extLst>
          </p:cNvPr>
          <p:cNvCxnSpPr/>
          <p:nvPr/>
        </p:nvCxnSpPr>
        <p:spPr>
          <a:xfrm>
            <a:off x="2627791" y="1687487"/>
            <a:ext cx="1657996" cy="0"/>
          </a:xfrm>
          <a:prstGeom prst="straightConnector1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71FC756-2CCC-4C69-BADD-A93EE2EF4FCB}"/>
              </a:ext>
            </a:extLst>
          </p:cNvPr>
          <p:cNvSpPr txBox="1"/>
          <p:nvPr/>
        </p:nvSpPr>
        <p:spPr>
          <a:xfrm flipH="1">
            <a:off x="3159679" y="1305017"/>
            <a:ext cx="88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159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Steyer</dc:creator>
  <cp:lastModifiedBy>Manfred Steyer</cp:lastModifiedBy>
  <cp:revision>1</cp:revision>
  <dcterms:created xsi:type="dcterms:W3CDTF">2019-08-10T18:54:08Z</dcterms:created>
  <dcterms:modified xsi:type="dcterms:W3CDTF">2019-08-10T19:00:24Z</dcterms:modified>
</cp:coreProperties>
</file>