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8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71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9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3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4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0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25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7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52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16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27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10BC-4533-4D26-A9D5-0E5A1BB1719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6C9E-E48D-4BAD-8EC8-CAB18B1ED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0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 bwMode="auto">
          <a:xfrm>
            <a:off x="968044" y="1024317"/>
            <a:ext cx="2492375" cy="1003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NgForm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 bwMode="auto">
          <a:xfrm>
            <a:off x="968044" y="4090727"/>
            <a:ext cx="2492375" cy="10017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FormControl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</a:p>
        </p:txBody>
      </p:sp>
      <p:cxnSp>
        <p:nvCxnSpPr>
          <p:cNvPr id="6" name="Gerade Verbindung mit Pfeil 11"/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2214231" y="2027617"/>
            <a:ext cx="1" cy="54195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feld 6"/>
          <p:cNvSpPr txBox="1"/>
          <p:nvPr/>
        </p:nvSpPr>
        <p:spPr>
          <a:xfrm>
            <a:off x="2214232" y="2051489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controls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968043" y="2569571"/>
            <a:ext cx="2492375" cy="1003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>
                <a:latin typeface="Arial" charset="0"/>
              </a:rPr>
              <a:t>{ }</a:t>
            </a:r>
          </a:p>
        </p:txBody>
      </p:sp>
      <p:cxnSp>
        <p:nvCxnSpPr>
          <p:cNvPr id="9" name="Gerade Verbindung mit Pfeil 11"/>
          <p:cNvCxnSpPr>
            <a:cxnSpLocks noChangeShapeType="1"/>
            <a:stCxn id="8" idx="4"/>
            <a:endCxn id="5" idx="0"/>
          </p:cNvCxnSpPr>
          <p:nvPr/>
        </p:nvCxnSpPr>
        <p:spPr bwMode="auto">
          <a:xfrm>
            <a:off x="2214231" y="3572871"/>
            <a:ext cx="1" cy="5178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feld 9"/>
          <p:cNvSpPr txBox="1"/>
          <p:nvPr/>
        </p:nvSpPr>
        <p:spPr>
          <a:xfrm>
            <a:off x="2239083" y="3622054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0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 bwMode="auto">
          <a:xfrm>
            <a:off x="4401710" y="968334"/>
            <a:ext cx="2492375" cy="1003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FormGroup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 bwMode="auto">
          <a:xfrm>
            <a:off x="4401710" y="4034744"/>
            <a:ext cx="2492375" cy="10017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FormControl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</a:p>
        </p:txBody>
      </p:sp>
      <p:cxnSp>
        <p:nvCxnSpPr>
          <p:cNvPr id="6" name="Gerade Verbindung mit Pfeil 11"/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5647897" y="1971634"/>
            <a:ext cx="1" cy="54195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feld 6"/>
          <p:cNvSpPr txBox="1"/>
          <p:nvPr/>
        </p:nvSpPr>
        <p:spPr>
          <a:xfrm>
            <a:off x="5647898" y="1995506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controls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4401709" y="2513588"/>
            <a:ext cx="2492375" cy="1003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>
                <a:latin typeface="Arial" charset="0"/>
              </a:rPr>
              <a:t>{ }</a:t>
            </a:r>
          </a:p>
        </p:txBody>
      </p:sp>
      <p:cxnSp>
        <p:nvCxnSpPr>
          <p:cNvPr id="9" name="Gerade Verbindung mit Pfeil 11"/>
          <p:cNvCxnSpPr>
            <a:cxnSpLocks noChangeShapeType="1"/>
            <a:stCxn id="8" idx="4"/>
            <a:endCxn id="5" idx="0"/>
          </p:cNvCxnSpPr>
          <p:nvPr/>
        </p:nvCxnSpPr>
        <p:spPr bwMode="auto">
          <a:xfrm>
            <a:off x="5647897" y="3516888"/>
            <a:ext cx="1" cy="5178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feld 9"/>
          <p:cNvSpPr txBox="1"/>
          <p:nvPr/>
        </p:nvSpPr>
        <p:spPr>
          <a:xfrm>
            <a:off x="5672749" y="3566071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12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 bwMode="auto">
          <a:xfrm>
            <a:off x="4401710" y="968334"/>
            <a:ext cx="2492375" cy="1003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FormGroup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 bwMode="auto">
          <a:xfrm>
            <a:off x="4401710" y="4034744"/>
            <a:ext cx="2492375" cy="10017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FormControl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</a:p>
        </p:txBody>
      </p:sp>
      <p:cxnSp>
        <p:nvCxnSpPr>
          <p:cNvPr id="6" name="Gerade Verbindung mit Pfeil 11"/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5647897" y="1971634"/>
            <a:ext cx="1" cy="54195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feld 6"/>
          <p:cNvSpPr txBox="1"/>
          <p:nvPr/>
        </p:nvSpPr>
        <p:spPr>
          <a:xfrm>
            <a:off x="5647898" y="1995506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controls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4401709" y="2513588"/>
            <a:ext cx="2492375" cy="1003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>
                <a:latin typeface="Arial" charset="0"/>
              </a:rPr>
              <a:t>{ }</a:t>
            </a:r>
          </a:p>
        </p:txBody>
      </p:sp>
      <p:cxnSp>
        <p:nvCxnSpPr>
          <p:cNvPr id="9" name="Gerade Verbindung mit Pfeil 11"/>
          <p:cNvCxnSpPr>
            <a:cxnSpLocks noChangeShapeType="1"/>
            <a:stCxn id="8" idx="4"/>
            <a:endCxn id="5" idx="0"/>
          </p:cNvCxnSpPr>
          <p:nvPr/>
        </p:nvCxnSpPr>
        <p:spPr bwMode="auto">
          <a:xfrm>
            <a:off x="5647897" y="3516888"/>
            <a:ext cx="1" cy="5178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feld 9"/>
          <p:cNvSpPr txBox="1"/>
          <p:nvPr/>
        </p:nvSpPr>
        <p:spPr>
          <a:xfrm>
            <a:off x="5672749" y="3566071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 bwMode="auto">
          <a:xfrm>
            <a:off x="903970" y="968334"/>
            <a:ext cx="2492375" cy="1003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NgForm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6"/>
            <a:endCxn id="4" idx="2"/>
          </p:cNvCxnSpPr>
          <p:nvPr/>
        </p:nvCxnSpPr>
        <p:spPr>
          <a:xfrm>
            <a:off x="3396345" y="1469984"/>
            <a:ext cx="1005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1" idx="4"/>
            <a:endCxn id="8" idx="2"/>
          </p:cNvCxnSpPr>
          <p:nvPr/>
        </p:nvCxnSpPr>
        <p:spPr>
          <a:xfrm>
            <a:off x="2150158" y="1971634"/>
            <a:ext cx="2251551" cy="1043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611936" y="1100652"/>
            <a:ext cx="63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451405" y="2605602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controls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58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10" grpId="0"/>
      <p:bldP spid="11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 bwMode="auto">
          <a:xfrm>
            <a:off x="4395490" y="675975"/>
            <a:ext cx="2492375" cy="1003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FormGroup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 bwMode="auto">
          <a:xfrm>
            <a:off x="4395490" y="2519337"/>
            <a:ext cx="2492375" cy="10017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FormGroup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</a:p>
        </p:txBody>
      </p:sp>
      <p:cxnSp>
        <p:nvCxnSpPr>
          <p:cNvPr id="6" name="Gerade Verbindung mit Pfeil 11"/>
          <p:cNvCxnSpPr>
            <a:cxnSpLocks noChangeShapeType="1"/>
            <a:stCxn id="4" idx="4"/>
            <a:endCxn id="5" idx="0"/>
          </p:cNvCxnSpPr>
          <p:nvPr/>
        </p:nvCxnSpPr>
        <p:spPr bwMode="auto">
          <a:xfrm>
            <a:off x="5641678" y="1679275"/>
            <a:ext cx="0" cy="84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feld 6"/>
          <p:cNvSpPr txBox="1"/>
          <p:nvPr/>
        </p:nvSpPr>
        <p:spPr>
          <a:xfrm>
            <a:off x="5629354" y="1848503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controls.route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 bwMode="auto">
          <a:xfrm>
            <a:off x="8572496" y="2538068"/>
            <a:ext cx="2492375" cy="10017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FormControl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582382" y="2519336"/>
            <a:ext cx="2492375" cy="10017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FormControl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</a:p>
        </p:txBody>
      </p:sp>
      <p:cxnSp>
        <p:nvCxnSpPr>
          <p:cNvPr id="23" name="Gerade Verbindung mit Pfeil 11"/>
          <p:cNvCxnSpPr>
            <a:cxnSpLocks noChangeShapeType="1"/>
            <a:stCxn id="4" idx="3"/>
            <a:endCxn id="22" idx="7"/>
          </p:cNvCxnSpPr>
          <p:nvPr/>
        </p:nvCxnSpPr>
        <p:spPr bwMode="auto">
          <a:xfrm flipH="1">
            <a:off x="2709757" y="1532345"/>
            <a:ext cx="2050733" cy="1133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Gerade Verbindung mit Pfeil 11"/>
          <p:cNvCxnSpPr>
            <a:cxnSpLocks noChangeShapeType="1"/>
            <a:stCxn id="4" idx="5"/>
            <a:endCxn id="20" idx="1"/>
          </p:cNvCxnSpPr>
          <p:nvPr/>
        </p:nvCxnSpPr>
        <p:spPr bwMode="auto">
          <a:xfrm>
            <a:off x="6522865" y="1532345"/>
            <a:ext cx="2414631" cy="11524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Ellipse 26"/>
          <p:cNvSpPr/>
          <p:nvPr/>
        </p:nvSpPr>
        <p:spPr bwMode="auto">
          <a:xfrm>
            <a:off x="9029696" y="644410"/>
            <a:ext cx="2492375" cy="10017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FormControl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</a:p>
        </p:txBody>
      </p:sp>
      <p:cxnSp>
        <p:nvCxnSpPr>
          <p:cNvPr id="29" name="Gerade Verbindung mit Pfeil 11"/>
          <p:cNvCxnSpPr>
            <a:cxnSpLocks noChangeShapeType="1"/>
            <a:stCxn id="4" idx="6"/>
            <a:endCxn id="27" idx="2"/>
          </p:cNvCxnSpPr>
          <p:nvPr/>
        </p:nvCxnSpPr>
        <p:spPr bwMode="auto">
          <a:xfrm flipV="1">
            <a:off x="6887865" y="1145267"/>
            <a:ext cx="2141831" cy="3235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feld 35"/>
          <p:cNvSpPr txBox="1"/>
          <p:nvPr/>
        </p:nvSpPr>
        <p:spPr>
          <a:xfrm>
            <a:off x="7815709" y="1816177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controls.flightClass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6996969" y="715788"/>
            <a:ext cx="17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controls.luggage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1631928" y="1803737"/>
            <a:ext cx="176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controls.nonstop</a:t>
            </a:r>
            <a:endParaRPr lang="de-DE" dirty="0"/>
          </a:p>
        </p:txBody>
      </p:sp>
      <p:sp>
        <p:nvSpPr>
          <p:cNvPr id="39" name="Ellipse 38"/>
          <p:cNvSpPr/>
          <p:nvPr/>
        </p:nvSpPr>
        <p:spPr bwMode="auto">
          <a:xfrm>
            <a:off x="2609247" y="4114871"/>
            <a:ext cx="2492375" cy="10017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FormControl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</a:p>
        </p:txBody>
      </p:sp>
      <p:sp>
        <p:nvSpPr>
          <p:cNvPr id="40" name="Ellipse 39"/>
          <p:cNvSpPr/>
          <p:nvPr/>
        </p:nvSpPr>
        <p:spPr bwMode="auto">
          <a:xfrm>
            <a:off x="6006678" y="4114871"/>
            <a:ext cx="2492375" cy="10017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FormControl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</a:p>
        </p:txBody>
      </p:sp>
      <p:cxnSp>
        <p:nvCxnSpPr>
          <p:cNvPr id="43" name="Gerade Verbindung mit Pfeil 11"/>
          <p:cNvCxnSpPr>
            <a:cxnSpLocks noChangeShapeType="1"/>
            <a:stCxn id="5" idx="3"/>
            <a:endCxn id="39" idx="0"/>
          </p:cNvCxnSpPr>
          <p:nvPr/>
        </p:nvCxnSpPr>
        <p:spPr bwMode="auto">
          <a:xfrm flipH="1">
            <a:off x="3855435" y="3374353"/>
            <a:ext cx="905055" cy="7405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Gerade Verbindung mit Pfeil 11"/>
          <p:cNvCxnSpPr>
            <a:cxnSpLocks noChangeShapeType="1"/>
            <a:stCxn id="5" idx="5"/>
            <a:endCxn id="40" idx="0"/>
          </p:cNvCxnSpPr>
          <p:nvPr/>
        </p:nvCxnSpPr>
        <p:spPr bwMode="auto">
          <a:xfrm>
            <a:off x="6522865" y="3374353"/>
            <a:ext cx="730001" cy="7405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feld 50"/>
          <p:cNvSpPr txBox="1"/>
          <p:nvPr/>
        </p:nvSpPr>
        <p:spPr>
          <a:xfrm>
            <a:off x="2611042" y="3539781"/>
            <a:ext cx="14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controls.from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6935766" y="3486639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controls.to</a:t>
            </a:r>
          </a:p>
        </p:txBody>
      </p:sp>
    </p:spTree>
    <p:extLst>
      <p:ext uri="{BB962C8B-B14F-4D97-AF65-F5344CB8AC3E}">
        <p14:creationId xmlns:p14="http://schemas.microsoft.com/office/powerpoint/2010/main" val="16070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20" grpId="0" animBg="1"/>
      <p:bldP spid="22" grpId="0" animBg="1"/>
      <p:bldP spid="27" grpId="0" animBg="1"/>
      <p:bldP spid="36" grpId="0"/>
      <p:bldP spid="37" grpId="0"/>
      <p:bldP spid="38" grpId="0"/>
      <p:bldP spid="39" grpId="0" animBg="1"/>
      <p:bldP spid="40" grpId="0" animBg="1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lipse 29"/>
          <p:cNvSpPr/>
          <p:nvPr/>
        </p:nvSpPr>
        <p:spPr bwMode="auto">
          <a:xfrm>
            <a:off x="968044" y="1024317"/>
            <a:ext cx="2492375" cy="1003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 err="1">
                <a:latin typeface="Arial" charset="0"/>
              </a:rPr>
              <a:t>NgForm</a:t>
            </a:r>
            <a:endParaRPr lang="de-DE" b="1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de-DE" dirty="0">
                <a:latin typeface="Arial" charset="0"/>
              </a:rPr>
              <a:t>valid, </a:t>
            </a:r>
            <a:r>
              <a:rPr lang="de-DE" dirty="0" err="1">
                <a:latin typeface="Arial" charset="0"/>
              </a:rPr>
              <a:t>dirty</a:t>
            </a:r>
            <a:r>
              <a:rPr lang="de-DE" dirty="0">
                <a:latin typeface="Arial" charset="0"/>
              </a:rPr>
              <a:t>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1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ED616AF-49D1-40FE-885A-544BEBA5FAF2}"/>
              </a:ext>
            </a:extLst>
          </p:cNvPr>
          <p:cNvSpPr/>
          <p:nvPr/>
        </p:nvSpPr>
        <p:spPr>
          <a:xfrm>
            <a:off x="4199138" y="1748901"/>
            <a:ext cx="2015231" cy="772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Arial" charset="0"/>
              </a:rPr>
              <a:t>&lt;&lt;</a:t>
            </a:r>
            <a:r>
              <a:rPr lang="de-AT" b="1" dirty="0" err="1">
                <a:solidFill>
                  <a:schemeClr val="tx1"/>
                </a:solidFill>
                <a:latin typeface="Arial" charset="0"/>
              </a:rPr>
              <a:t>abstract</a:t>
            </a:r>
            <a:r>
              <a:rPr lang="de-AT" b="1" dirty="0">
                <a:solidFill>
                  <a:schemeClr val="tx1"/>
                </a:solidFill>
                <a:latin typeface="Arial" charset="0"/>
              </a:rPr>
              <a:t>&gt;&gt;</a:t>
            </a:r>
          </a:p>
          <a:p>
            <a:pPr algn="ctr"/>
            <a:r>
              <a:rPr lang="de-AT" b="1" dirty="0" err="1">
                <a:solidFill>
                  <a:schemeClr val="tx1"/>
                </a:solidFill>
                <a:latin typeface="Arial" charset="0"/>
              </a:rPr>
              <a:t>AbstractControl</a:t>
            </a:r>
            <a:endParaRPr lang="de-AT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2D0C57D-C4BA-417E-A24C-06FFF28AC49C}"/>
              </a:ext>
            </a:extLst>
          </p:cNvPr>
          <p:cNvSpPr/>
          <p:nvPr/>
        </p:nvSpPr>
        <p:spPr>
          <a:xfrm>
            <a:off x="2904343" y="3428999"/>
            <a:ext cx="2015231" cy="772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AT" b="1" dirty="0" err="1">
                <a:solidFill>
                  <a:schemeClr val="tx1"/>
                </a:solidFill>
                <a:latin typeface="Arial" charset="0"/>
              </a:rPr>
              <a:t>FormControl</a:t>
            </a:r>
            <a:endParaRPr lang="de-AT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B7F2E6F-1C35-4100-9629-3EC07AF8F6F3}"/>
              </a:ext>
            </a:extLst>
          </p:cNvPr>
          <p:cNvSpPr/>
          <p:nvPr/>
        </p:nvSpPr>
        <p:spPr>
          <a:xfrm>
            <a:off x="5605979" y="3428999"/>
            <a:ext cx="2015231" cy="772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AT" b="1" dirty="0" err="1">
                <a:solidFill>
                  <a:schemeClr val="tx1"/>
                </a:solidFill>
                <a:latin typeface="Arial" charset="0"/>
              </a:rPr>
              <a:t>FormGroup</a:t>
            </a:r>
            <a:endParaRPr lang="de-AT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0866E0CA-3587-4EE1-9045-31A59816D46D}"/>
              </a:ext>
            </a:extLst>
          </p:cNvPr>
          <p:cNvSpPr/>
          <p:nvPr/>
        </p:nvSpPr>
        <p:spPr>
          <a:xfrm>
            <a:off x="5051397" y="2530762"/>
            <a:ext cx="310712" cy="26785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312898-89B9-4430-A04B-027E9A0A2BCC}"/>
              </a:ext>
            </a:extLst>
          </p:cNvPr>
          <p:cNvCxnSpPr/>
          <p:nvPr/>
        </p:nvCxnSpPr>
        <p:spPr>
          <a:xfrm flipV="1">
            <a:off x="6400800" y="-9236"/>
            <a:ext cx="0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DF5DEA02-B751-4DF0-A49A-C0A1D2F68F37}"/>
              </a:ext>
            </a:extLst>
          </p:cNvPr>
          <p:cNvCxnSpPr>
            <a:stCxn id="4" idx="0"/>
            <a:endCxn id="3" idx="0"/>
          </p:cNvCxnSpPr>
          <p:nvPr/>
        </p:nvCxnSpPr>
        <p:spPr>
          <a:xfrm rot="16200000" flipV="1">
            <a:off x="5262777" y="2078181"/>
            <a:ext cx="12700" cy="2701636"/>
          </a:xfrm>
          <a:prstGeom prst="bentConnector3">
            <a:avLst>
              <a:gd name="adj1" fmla="val 25272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0070B74-679F-49C4-90C5-A54B93AC32C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206753" y="2798617"/>
            <a:ext cx="0" cy="315423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AD58FDCB-6E26-4B1A-BD68-5F2A66B1FBFB}"/>
              </a:ext>
            </a:extLst>
          </p:cNvPr>
          <p:cNvCxnSpPr>
            <a:stCxn id="4" idx="3"/>
            <a:endCxn id="2" idx="3"/>
          </p:cNvCxnSpPr>
          <p:nvPr/>
        </p:nvCxnSpPr>
        <p:spPr>
          <a:xfrm flipH="1" flipV="1">
            <a:off x="6214369" y="2135080"/>
            <a:ext cx="1406841" cy="1680098"/>
          </a:xfrm>
          <a:prstGeom prst="bentConnector3">
            <a:avLst>
              <a:gd name="adj1" fmla="val -16249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681CE51-5574-4C96-8870-BD453A7F7AF6}"/>
              </a:ext>
            </a:extLst>
          </p:cNvPr>
          <p:cNvSpPr txBox="1"/>
          <p:nvPr/>
        </p:nvSpPr>
        <p:spPr>
          <a:xfrm>
            <a:off x="6306820" y="184913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F35820-9C7C-41B5-8676-0883ABBB89D9}"/>
              </a:ext>
            </a:extLst>
          </p:cNvPr>
          <p:cNvSpPr txBox="1"/>
          <p:nvPr/>
        </p:nvSpPr>
        <p:spPr>
          <a:xfrm>
            <a:off x="7668260" y="3815177"/>
            <a:ext cx="1406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/>
              <a:t>controls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6164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53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Steyer Manfred</dc:creator>
  <cp:lastModifiedBy>Manfred Steyer</cp:lastModifiedBy>
  <cp:revision>18</cp:revision>
  <dcterms:created xsi:type="dcterms:W3CDTF">2016-03-28T12:09:33Z</dcterms:created>
  <dcterms:modified xsi:type="dcterms:W3CDTF">2021-01-10T14:45:29Z</dcterms:modified>
</cp:coreProperties>
</file>