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E7F0-0C56-443C-B926-16D590A85A3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E5D8-9787-43FD-A802-5A13E171C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E7F0-0C56-443C-B926-16D590A85A3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E5D8-9787-43FD-A802-5A13E171C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E7F0-0C56-443C-B926-16D590A85A3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E5D8-9787-43FD-A802-5A13E171C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E7F0-0C56-443C-B926-16D590A85A3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E5D8-9787-43FD-A802-5A13E171C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5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E7F0-0C56-443C-B926-16D590A85A3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E5D8-9787-43FD-A802-5A13E171C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E7F0-0C56-443C-B926-16D590A85A3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E5D8-9787-43FD-A802-5A13E171C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E7F0-0C56-443C-B926-16D590A85A3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E5D8-9787-43FD-A802-5A13E171C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E7F0-0C56-443C-B926-16D590A85A3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E5D8-9787-43FD-A802-5A13E171C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E7F0-0C56-443C-B926-16D590A85A3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E5D8-9787-43FD-A802-5A13E171C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E7F0-0C56-443C-B926-16D590A85A3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E5D8-9787-43FD-A802-5A13E171C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2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E7F0-0C56-443C-B926-16D590A85A3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E5D8-9787-43FD-A802-5A13E171C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EE7F0-0C56-443C-B926-16D590A85A3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E5D8-9787-43FD-A802-5A13E171C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E7B0180C-78D9-4F81-AFE1-75144A49C65C}" type="slidenum">
              <a:rPr lang="de-DE" altLang="de-DE" sz="1000"/>
              <a:pPr/>
              <a:t>1</a:t>
            </a:fld>
            <a:endParaRPr lang="de-DE" altLang="de-DE" sz="1000"/>
          </a:p>
        </p:txBody>
      </p:sp>
      <p:sp>
        <p:nvSpPr>
          <p:cNvPr id="17412" name="Rechteck 4"/>
          <p:cNvSpPr>
            <a:spLocks noChangeArrowheads="1"/>
          </p:cNvSpPr>
          <p:nvPr/>
        </p:nvSpPr>
        <p:spPr bwMode="auto">
          <a:xfrm>
            <a:off x="4198938" y="1970089"/>
            <a:ext cx="3803650" cy="41290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7413" name="Rechteck 5"/>
          <p:cNvSpPr>
            <a:spLocks noChangeArrowheads="1"/>
          </p:cNvSpPr>
          <p:nvPr/>
        </p:nvSpPr>
        <p:spPr bwMode="auto">
          <a:xfrm>
            <a:off x="4198938" y="1970088"/>
            <a:ext cx="3803650" cy="1054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b="1"/>
              <a:t>Logo + Menü</a:t>
            </a:r>
          </a:p>
        </p:txBody>
      </p:sp>
      <p:sp>
        <p:nvSpPr>
          <p:cNvPr id="17415" name="Rechteck 7"/>
          <p:cNvSpPr>
            <a:spLocks noChangeArrowheads="1"/>
          </p:cNvSpPr>
          <p:nvPr/>
        </p:nvSpPr>
        <p:spPr bwMode="auto">
          <a:xfrm>
            <a:off x="4198938" y="5621339"/>
            <a:ext cx="3803650" cy="4778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b="1"/>
              <a:t>Fußzeile</a:t>
            </a:r>
          </a:p>
        </p:txBody>
      </p:sp>
      <p:sp>
        <p:nvSpPr>
          <p:cNvPr id="17416" name="Textfeld 8"/>
          <p:cNvSpPr txBox="1">
            <a:spLocks noChangeArrowheads="1"/>
          </p:cNvSpPr>
          <p:nvPr/>
        </p:nvSpPr>
        <p:spPr bwMode="auto">
          <a:xfrm>
            <a:off x="2308225" y="3803651"/>
            <a:ext cx="77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2400"/>
              <a:t>SPA</a:t>
            </a:r>
          </a:p>
        </p:txBody>
      </p:sp>
      <p:sp>
        <p:nvSpPr>
          <p:cNvPr id="17417" name="Geschweifte Klammer links 9"/>
          <p:cNvSpPr>
            <a:spLocks/>
          </p:cNvSpPr>
          <p:nvPr/>
        </p:nvSpPr>
        <p:spPr bwMode="auto">
          <a:xfrm>
            <a:off x="3279776" y="1970089"/>
            <a:ext cx="530225" cy="4129087"/>
          </a:xfrm>
          <a:prstGeom prst="leftBrace">
            <a:avLst>
              <a:gd name="adj1" fmla="val 8328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7418" name="Rechteck 10"/>
          <p:cNvSpPr>
            <a:spLocks noChangeArrowheads="1"/>
          </p:cNvSpPr>
          <p:nvPr/>
        </p:nvSpPr>
        <p:spPr bwMode="auto">
          <a:xfrm>
            <a:off x="4198938" y="3024188"/>
            <a:ext cx="3803651" cy="2595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i="1" dirty="0"/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239147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1B0E4EF5-05E8-478A-888E-664E76189838}" type="slidenum">
              <a:rPr lang="de-DE" altLang="de-DE" sz="1000"/>
              <a:pPr/>
              <a:t>2</a:t>
            </a:fld>
            <a:endParaRPr lang="de-DE" altLang="de-DE" sz="1000"/>
          </a:p>
        </p:txBody>
      </p:sp>
      <p:sp>
        <p:nvSpPr>
          <p:cNvPr id="18436" name="Rechteck 4"/>
          <p:cNvSpPr>
            <a:spLocks noChangeArrowheads="1"/>
          </p:cNvSpPr>
          <p:nvPr/>
        </p:nvSpPr>
        <p:spPr bwMode="auto">
          <a:xfrm>
            <a:off x="4198938" y="1970089"/>
            <a:ext cx="3803650" cy="41290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8437" name="Rechteck 5"/>
          <p:cNvSpPr>
            <a:spLocks noChangeArrowheads="1"/>
          </p:cNvSpPr>
          <p:nvPr/>
        </p:nvSpPr>
        <p:spPr bwMode="auto">
          <a:xfrm>
            <a:off x="4198938" y="1970088"/>
            <a:ext cx="3803650" cy="1054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b="1"/>
              <a:t>Logo + Menü</a:t>
            </a:r>
          </a:p>
        </p:txBody>
      </p:sp>
      <p:sp>
        <p:nvSpPr>
          <p:cNvPr id="18439" name="Rechteck 7"/>
          <p:cNvSpPr>
            <a:spLocks noChangeArrowheads="1"/>
          </p:cNvSpPr>
          <p:nvPr/>
        </p:nvSpPr>
        <p:spPr bwMode="auto">
          <a:xfrm>
            <a:off x="4198938" y="5621339"/>
            <a:ext cx="3803650" cy="4778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b="1"/>
              <a:t>Fußzeile</a:t>
            </a:r>
          </a:p>
        </p:txBody>
      </p:sp>
      <p:sp>
        <p:nvSpPr>
          <p:cNvPr id="18440" name="Textfeld 8"/>
          <p:cNvSpPr txBox="1">
            <a:spLocks noChangeArrowheads="1"/>
          </p:cNvSpPr>
          <p:nvPr/>
        </p:nvSpPr>
        <p:spPr bwMode="auto">
          <a:xfrm>
            <a:off x="2308225" y="3803651"/>
            <a:ext cx="77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2400"/>
              <a:t>SPA</a:t>
            </a:r>
          </a:p>
        </p:txBody>
      </p:sp>
      <p:sp>
        <p:nvSpPr>
          <p:cNvPr id="18441" name="Geschweifte Klammer links 9"/>
          <p:cNvSpPr>
            <a:spLocks/>
          </p:cNvSpPr>
          <p:nvPr/>
        </p:nvSpPr>
        <p:spPr bwMode="auto">
          <a:xfrm>
            <a:off x="3279776" y="1970089"/>
            <a:ext cx="530225" cy="4129087"/>
          </a:xfrm>
          <a:prstGeom prst="leftBrace">
            <a:avLst>
              <a:gd name="adj1" fmla="val 8328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8442" name="Rechteck 10"/>
          <p:cNvSpPr>
            <a:spLocks noChangeArrowheads="1"/>
          </p:cNvSpPr>
          <p:nvPr/>
        </p:nvSpPr>
        <p:spPr bwMode="auto">
          <a:xfrm>
            <a:off x="4198938" y="3024188"/>
            <a:ext cx="3803651" cy="2595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b="1" dirty="0" err="1">
                <a:solidFill>
                  <a:srgbClr val="C00000"/>
                </a:solidFill>
              </a:rPr>
              <a:t>FlightComponent</a:t>
            </a:r>
            <a:endParaRPr lang="de-DE" altLang="de-DE" b="1" dirty="0">
              <a:solidFill>
                <a:srgbClr val="C00000"/>
              </a:solidFill>
            </a:endParaRPr>
          </a:p>
        </p:txBody>
      </p:sp>
      <p:sp>
        <p:nvSpPr>
          <p:cNvPr id="18443" name="Rechteck 2"/>
          <p:cNvSpPr>
            <a:spLocks noChangeArrowheads="1"/>
          </p:cNvSpPr>
          <p:nvPr/>
        </p:nvSpPr>
        <p:spPr bwMode="auto">
          <a:xfrm>
            <a:off x="3467101" y="1057276"/>
            <a:ext cx="36231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2400" dirty="0"/>
              <a:t>/</a:t>
            </a:r>
            <a:r>
              <a:rPr lang="de-DE" altLang="de-DE" sz="2400" dirty="0" err="1"/>
              <a:t>FlugDemo</a:t>
            </a:r>
            <a:r>
              <a:rPr lang="de-DE" altLang="de-DE" sz="2400" b="1" dirty="0">
                <a:solidFill>
                  <a:srgbClr val="C00000"/>
                </a:solidFill>
              </a:rPr>
              <a:t>/</a:t>
            </a:r>
            <a:r>
              <a:rPr lang="de-DE" altLang="de-DE" sz="2400" b="1" dirty="0" err="1">
                <a:solidFill>
                  <a:srgbClr val="C00000"/>
                </a:solidFill>
              </a:rPr>
              <a:t>flight-search</a:t>
            </a: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413370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3E00A611-7BCB-43D6-AEA4-AD2451C1299D}" type="slidenum">
              <a:rPr lang="de-DE" altLang="de-DE" sz="1000"/>
              <a:pPr/>
              <a:t>3</a:t>
            </a:fld>
            <a:endParaRPr lang="de-DE" altLang="de-DE" sz="1000"/>
          </a:p>
        </p:txBody>
      </p:sp>
      <p:sp>
        <p:nvSpPr>
          <p:cNvPr id="59396" name="Rechteck 4"/>
          <p:cNvSpPr>
            <a:spLocks noChangeArrowheads="1"/>
          </p:cNvSpPr>
          <p:nvPr/>
        </p:nvSpPr>
        <p:spPr bwMode="auto">
          <a:xfrm>
            <a:off x="4198938" y="1646239"/>
            <a:ext cx="3803650" cy="41290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9397" name="Rechteck 5"/>
          <p:cNvSpPr>
            <a:spLocks noChangeArrowheads="1"/>
          </p:cNvSpPr>
          <p:nvPr/>
        </p:nvSpPr>
        <p:spPr bwMode="auto">
          <a:xfrm>
            <a:off x="4198938" y="1646238"/>
            <a:ext cx="3803650" cy="10525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b="1"/>
              <a:t>Logo + Menü</a:t>
            </a:r>
          </a:p>
        </p:txBody>
      </p:sp>
      <p:sp>
        <p:nvSpPr>
          <p:cNvPr id="59398" name="Rechteck 6"/>
          <p:cNvSpPr>
            <a:spLocks noChangeArrowheads="1"/>
          </p:cNvSpPr>
          <p:nvPr/>
        </p:nvSpPr>
        <p:spPr bwMode="auto">
          <a:xfrm>
            <a:off x="4198939" y="2698750"/>
            <a:ext cx="790575" cy="307975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b="1" dirty="0"/>
              <a:t>Menü 2</a:t>
            </a:r>
          </a:p>
        </p:txBody>
      </p:sp>
      <p:sp>
        <p:nvSpPr>
          <p:cNvPr id="59399" name="Rechteck 7"/>
          <p:cNvSpPr>
            <a:spLocks noChangeArrowheads="1"/>
          </p:cNvSpPr>
          <p:nvPr/>
        </p:nvSpPr>
        <p:spPr bwMode="auto">
          <a:xfrm>
            <a:off x="4198938" y="5778500"/>
            <a:ext cx="3803650" cy="4778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b="1"/>
              <a:t>Fußzeile</a:t>
            </a:r>
          </a:p>
        </p:txBody>
      </p:sp>
      <p:sp>
        <p:nvSpPr>
          <p:cNvPr id="59400" name="Textfeld 8"/>
          <p:cNvSpPr txBox="1">
            <a:spLocks noChangeArrowheads="1"/>
          </p:cNvSpPr>
          <p:nvPr/>
        </p:nvSpPr>
        <p:spPr bwMode="auto">
          <a:xfrm>
            <a:off x="2308225" y="3479801"/>
            <a:ext cx="77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2400"/>
              <a:t>SPA</a:t>
            </a:r>
          </a:p>
        </p:txBody>
      </p:sp>
      <p:sp>
        <p:nvSpPr>
          <p:cNvPr id="59401" name="Geschweifte Klammer links 9"/>
          <p:cNvSpPr>
            <a:spLocks/>
          </p:cNvSpPr>
          <p:nvPr/>
        </p:nvSpPr>
        <p:spPr bwMode="auto">
          <a:xfrm>
            <a:off x="3279776" y="1646238"/>
            <a:ext cx="530225" cy="4610100"/>
          </a:xfrm>
          <a:prstGeom prst="leftBrace">
            <a:avLst>
              <a:gd name="adj1" fmla="val 8332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9402" name="Rechteck 10"/>
          <p:cNvSpPr>
            <a:spLocks noChangeArrowheads="1"/>
          </p:cNvSpPr>
          <p:nvPr/>
        </p:nvSpPr>
        <p:spPr bwMode="auto">
          <a:xfrm>
            <a:off x="4989514" y="2698751"/>
            <a:ext cx="3013075" cy="3076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 i="1"/>
          </a:p>
        </p:txBody>
      </p:sp>
      <p:sp>
        <p:nvSpPr>
          <p:cNvPr id="59403" name="Rechteck 11"/>
          <p:cNvSpPr>
            <a:spLocks noChangeArrowheads="1"/>
          </p:cNvSpPr>
          <p:nvPr/>
        </p:nvSpPr>
        <p:spPr bwMode="auto">
          <a:xfrm>
            <a:off x="3467101" y="935038"/>
            <a:ext cx="3823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2400" dirty="0"/>
              <a:t>/</a:t>
            </a:r>
            <a:r>
              <a:rPr lang="de-DE" altLang="de-DE" sz="2400" dirty="0" err="1"/>
              <a:t>FlugDemo</a:t>
            </a:r>
            <a:r>
              <a:rPr lang="de-DE" altLang="de-DE" sz="2400" b="1" dirty="0">
                <a:solidFill>
                  <a:srgbClr val="C00000"/>
                </a:solidFill>
              </a:rPr>
              <a:t>/</a:t>
            </a:r>
            <a:r>
              <a:rPr lang="de-DE" altLang="de-DE" sz="2400" b="1" dirty="0" err="1">
                <a:solidFill>
                  <a:srgbClr val="C00000"/>
                </a:solidFill>
              </a:rPr>
              <a:t>flight-booking</a:t>
            </a:r>
            <a:endParaRPr lang="de-DE" altLang="de-DE" sz="2400" dirty="0"/>
          </a:p>
        </p:txBody>
      </p:sp>
      <p:sp>
        <p:nvSpPr>
          <p:cNvPr id="59405" name="Geschweifte Klammer rechts 2"/>
          <p:cNvSpPr>
            <a:spLocks/>
          </p:cNvSpPr>
          <p:nvPr/>
        </p:nvSpPr>
        <p:spPr bwMode="auto">
          <a:xfrm>
            <a:off x="8391526" y="2698750"/>
            <a:ext cx="663575" cy="3079750"/>
          </a:xfrm>
          <a:prstGeom prst="rightBrace">
            <a:avLst>
              <a:gd name="adj1" fmla="val 8337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9406" name="Rechteck 16"/>
          <p:cNvSpPr>
            <a:spLocks noChangeArrowheads="1"/>
          </p:cNvSpPr>
          <p:nvPr/>
        </p:nvSpPr>
        <p:spPr bwMode="auto">
          <a:xfrm>
            <a:off x="4989514" y="2698750"/>
            <a:ext cx="3013075" cy="3079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i="1"/>
              <a:t>Platzhalter</a:t>
            </a:r>
          </a:p>
        </p:txBody>
      </p:sp>
      <p:sp>
        <p:nvSpPr>
          <p:cNvPr id="59407" name="Textfeld 16"/>
          <p:cNvSpPr txBox="1">
            <a:spLocks noChangeArrowheads="1"/>
          </p:cNvSpPr>
          <p:nvPr/>
        </p:nvSpPr>
        <p:spPr bwMode="auto">
          <a:xfrm>
            <a:off x="9096415" y="2441576"/>
            <a:ext cx="553998" cy="355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2400" dirty="0" err="1"/>
              <a:t>FlightBookingComponent</a:t>
            </a: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50399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4C5F9879-315D-4C03-A437-9FBE041396FC}" type="slidenum">
              <a:rPr lang="de-DE" altLang="de-DE" sz="1000"/>
              <a:pPr/>
              <a:t>4</a:t>
            </a:fld>
            <a:endParaRPr lang="de-DE" altLang="de-DE" sz="1000"/>
          </a:p>
        </p:txBody>
      </p:sp>
      <p:sp>
        <p:nvSpPr>
          <p:cNvPr id="60420" name="Rechteck 4"/>
          <p:cNvSpPr>
            <a:spLocks noChangeArrowheads="1"/>
          </p:cNvSpPr>
          <p:nvPr/>
        </p:nvSpPr>
        <p:spPr bwMode="auto">
          <a:xfrm>
            <a:off x="4198938" y="1646239"/>
            <a:ext cx="3803650" cy="41290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60421" name="Rechteck 5"/>
          <p:cNvSpPr>
            <a:spLocks noChangeArrowheads="1"/>
          </p:cNvSpPr>
          <p:nvPr/>
        </p:nvSpPr>
        <p:spPr bwMode="auto">
          <a:xfrm>
            <a:off x="4198938" y="1646238"/>
            <a:ext cx="3803650" cy="10525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b="1"/>
              <a:t>Logo + Menü</a:t>
            </a:r>
          </a:p>
        </p:txBody>
      </p:sp>
      <p:sp>
        <p:nvSpPr>
          <p:cNvPr id="60422" name="Rechteck 6"/>
          <p:cNvSpPr>
            <a:spLocks noChangeArrowheads="1"/>
          </p:cNvSpPr>
          <p:nvPr/>
        </p:nvSpPr>
        <p:spPr bwMode="auto">
          <a:xfrm>
            <a:off x="4198939" y="2698750"/>
            <a:ext cx="790575" cy="307975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b="1"/>
              <a:t>Menü 2</a:t>
            </a:r>
          </a:p>
        </p:txBody>
      </p:sp>
      <p:sp>
        <p:nvSpPr>
          <p:cNvPr id="60423" name="Rechteck 7"/>
          <p:cNvSpPr>
            <a:spLocks noChangeArrowheads="1"/>
          </p:cNvSpPr>
          <p:nvPr/>
        </p:nvSpPr>
        <p:spPr bwMode="auto">
          <a:xfrm>
            <a:off x="4198938" y="5778500"/>
            <a:ext cx="3803650" cy="4778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b="1"/>
              <a:t>Fußzeile</a:t>
            </a:r>
          </a:p>
        </p:txBody>
      </p:sp>
      <p:sp>
        <p:nvSpPr>
          <p:cNvPr id="60424" name="Textfeld 8"/>
          <p:cNvSpPr txBox="1">
            <a:spLocks noChangeArrowheads="1"/>
          </p:cNvSpPr>
          <p:nvPr/>
        </p:nvSpPr>
        <p:spPr bwMode="auto">
          <a:xfrm>
            <a:off x="2308225" y="3479801"/>
            <a:ext cx="77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2400"/>
              <a:t>SPA</a:t>
            </a:r>
          </a:p>
        </p:txBody>
      </p:sp>
      <p:sp>
        <p:nvSpPr>
          <p:cNvPr id="60425" name="Geschweifte Klammer links 9"/>
          <p:cNvSpPr>
            <a:spLocks/>
          </p:cNvSpPr>
          <p:nvPr/>
        </p:nvSpPr>
        <p:spPr bwMode="auto">
          <a:xfrm>
            <a:off x="3279776" y="1646238"/>
            <a:ext cx="530225" cy="4610100"/>
          </a:xfrm>
          <a:prstGeom prst="leftBrace">
            <a:avLst>
              <a:gd name="adj1" fmla="val 8332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60426" name="Rechteck 10"/>
          <p:cNvSpPr>
            <a:spLocks noChangeArrowheads="1"/>
          </p:cNvSpPr>
          <p:nvPr/>
        </p:nvSpPr>
        <p:spPr bwMode="auto">
          <a:xfrm>
            <a:off x="4989514" y="2698751"/>
            <a:ext cx="3013075" cy="3076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 i="1"/>
          </a:p>
        </p:txBody>
      </p:sp>
      <p:sp>
        <p:nvSpPr>
          <p:cNvPr id="60427" name="Rechteck 11"/>
          <p:cNvSpPr>
            <a:spLocks noChangeArrowheads="1"/>
          </p:cNvSpPr>
          <p:nvPr/>
        </p:nvSpPr>
        <p:spPr bwMode="auto">
          <a:xfrm>
            <a:off x="3467100" y="935038"/>
            <a:ext cx="5755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2400" dirty="0"/>
              <a:t>/</a:t>
            </a:r>
            <a:r>
              <a:rPr lang="de-DE" altLang="de-DE" sz="2400" dirty="0" err="1"/>
              <a:t>FlugDemo</a:t>
            </a:r>
            <a:r>
              <a:rPr lang="de-DE" altLang="de-DE" sz="2400" b="1" dirty="0">
                <a:solidFill>
                  <a:srgbClr val="C00000"/>
                </a:solidFill>
              </a:rPr>
              <a:t>/</a:t>
            </a:r>
            <a:r>
              <a:rPr lang="de-DE" altLang="de-DE" sz="2400" b="1" dirty="0" err="1">
                <a:solidFill>
                  <a:srgbClr val="C00000"/>
                </a:solidFill>
              </a:rPr>
              <a:t>flight-booking</a:t>
            </a:r>
            <a:r>
              <a:rPr lang="de-DE" altLang="de-DE" sz="2400" b="1" dirty="0">
                <a:solidFill>
                  <a:srgbClr val="C00000"/>
                </a:solidFill>
              </a:rPr>
              <a:t>/</a:t>
            </a:r>
            <a:r>
              <a:rPr lang="de-DE" altLang="de-DE" sz="2400" b="1" dirty="0" err="1">
                <a:solidFill>
                  <a:srgbClr val="C00000"/>
                </a:solidFill>
              </a:rPr>
              <a:t>flight-search</a:t>
            </a:r>
            <a:endParaRPr lang="de-DE" altLang="de-DE" sz="2400" dirty="0"/>
          </a:p>
        </p:txBody>
      </p:sp>
      <p:sp>
        <p:nvSpPr>
          <p:cNvPr id="60429" name="Geschweifte Klammer rechts 2"/>
          <p:cNvSpPr>
            <a:spLocks/>
          </p:cNvSpPr>
          <p:nvPr/>
        </p:nvSpPr>
        <p:spPr bwMode="auto">
          <a:xfrm>
            <a:off x="8391526" y="2698750"/>
            <a:ext cx="663575" cy="3079750"/>
          </a:xfrm>
          <a:prstGeom prst="rightBrace">
            <a:avLst>
              <a:gd name="adj1" fmla="val 8337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7" name="Rechteck 16"/>
          <p:cNvSpPr/>
          <p:nvPr/>
        </p:nvSpPr>
        <p:spPr bwMode="auto">
          <a:xfrm>
            <a:off x="4989514" y="2698750"/>
            <a:ext cx="3013075" cy="3079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FlightSearch</a:t>
            </a:r>
            <a:br>
              <a:rPr lang="de-DE" b="1" dirty="0">
                <a:latin typeface="Arial" charset="0"/>
              </a:rPr>
            </a:br>
            <a:r>
              <a:rPr lang="de-DE" b="1" dirty="0" err="1">
                <a:latin typeface="Arial" charset="0"/>
              </a:rPr>
              <a:t>Component</a:t>
            </a:r>
            <a:endParaRPr lang="de-DE" b="1" dirty="0">
              <a:latin typeface="Arial" charset="0"/>
            </a:endParaRPr>
          </a:p>
        </p:txBody>
      </p:sp>
      <p:sp>
        <p:nvSpPr>
          <p:cNvPr id="60431" name="Textfeld 17"/>
          <p:cNvSpPr txBox="1">
            <a:spLocks noChangeArrowheads="1"/>
          </p:cNvSpPr>
          <p:nvPr/>
        </p:nvSpPr>
        <p:spPr bwMode="auto">
          <a:xfrm>
            <a:off x="9096415" y="2441576"/>
            <a:ext cx="553998" cy="355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2400" dirty="0" err="1"/>
              <a:t>FlightBookingComponent</a:t>
            </a: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64941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11FCEA6D-E6F0-40F5-A78A-DA1085833D72}" type="slidenum">
              <a:rPr lang="de-DE" altLang="de-DE" sz="1000"/>
              <a:pPr/>
              <a:t>5</a:t>
            </a:fld>
            <a:endParaRPr lang="de-DE" altLang="de-DE" sz="1000"/>
          </a:p>
        </p:txBody>
      </p:sp>
      <p:sp>
        <p:nvSpPr>
          <p:cNvPr id="66564" name="Rechteck 4"/>
          <p:cNvSpPr>
            <a:spLocks noChangeArrowheads="1"/>
          </p:cNvSpPr>
          <p:nvPr/>
        </p:nvSpPr>
        <p:spPr bwMode="auto">
          <a:xfrm>
            <a:off x="4198938" y="1646239"/>
            <a:ext cx="3803650" cy="41290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 dirty="0"/>
          </a:p>
        </p:txBody>
      </p:sp>
      <p:sp>
        <p:nvSpPr>
          <p:cNvPr id="66565" name="Rechteck 5"/>
          <p:cNvSpPr>
            <a:spLocks noChangeArrowheads="1"/>
          </p:cNvSpPr>
          <p:nvPr/>
        </p:nvSpPr>
        <p:spPr bwMode="auto">
          <a:xfrm>
            <a:off x="4198938" y="1646238"/>
            <a:ext cx="3803650" cy="10525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b="1"/>
              <a:t>Logo + Menu</a:t>
            </a:r>
          </a:p>
        </p:txBody>
      </p:sp>
      <p:sp>
        <p:nvSpPr>
          <p:cNvPr id="66567" name="Rechteck 7"/>
          <p:cNvSpPr>
            <a:spLocks noChangeArrowheads="1"/>
          </p:cNvSpPr>
          <p:nvPr/>
        </p:nvSpPr>
        <p:spPr bwMode="auto">
          <a:xfrm>
            <a:off x="4198938" y="5778500"/>
            <a:ext cx="3803650" cy="4778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b="1"/>
              <a:t>Footer</a:t>
            </a:r>
          </a:p>
        </p:txBody>
      </p:sp>
      <p:sp>
        <p:nvSpPr>
          <p:cNvPr id="66568" name="Textfeld 8"/>
          <p:cNvSpPr txBox="1">
            <a:spLocks noChangeArrowheads="1"/>
          </p:cNvSpPr>
          <p:nvPr/>
        </p:nvSpPr>
        <p:spPr bwMode="auto">
          <a:xfrm>
            <a:off x="2308225" y="3479801"/>
            <a:ext cx="77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2400"/>
              <a:t>SPA</a:t>
            </a:r>
          </a:p>
        </p:txBody>
      </p:sp>
      <p:sp>
        <p:nvSpPr>
          <p:cNvPr id="66569" name="Geschweifte Klammer links 9"/>
          <p:cNvSpPr>
            <a:spLocks/>
          </p:cNvSpPr>
          <p:nvPr/>
        </p:nvSpPr>
        <p:spPr bwMode="auto">
          <a:xfrm>
            <a:off x="3279776" y="1646238"/>
            <a:ext cx="530225" cy="4610100"/>
          </a:xfrm>
          <a:prstGeom prst="leftBrace">
            <a:avLst>
              <a:gd name="adj1" fmla="val 8332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66570" name="Rechteck 10"/>
          <p:cNvSpPr>
            <a:spLocks noChangeArrowheads="1"/>
          </p:cNvSpPr>
          <p:nvPr/>
        </p:nvSpPr>
        <p:spPr bwMode="auto">
          <a:xfrm>
            <a:off x="4198938" y="2698750"/>
            <a:ext cx="3803651" cy="26114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i="1" dirty="0"/>
              <a:t>Standard-Platzhalter</a:t>
            </a:r>
          </a:p>
          <a:p>
            <a:pPr algn="ctr" eaLnBrk="1" hangingPunct="1"/>
            <a:r>
              <a:rPr lang="de-DE" altLang="de-DE" i="1" dirty="0"/>
              <a:t>(</a:t>
            </a:r>
            <a:r>
              <a:rPr lang="de-DE" altLang="de-DE" i="1" dirty="0" err="1"/>
              <a:t>name</a:t>
            </a:r>
            <a:r>
              <a:rPr lang="de-DE" altLang="de-DE" i="1" dirty="0"/>
              <a:t>: </a:t>
            </a:r>
            <a:r>
              <a:rPr lang="de-DE" altLang="de-DE" i="1" dirty="0" err="1"/>
              <a:t>primary</a:t>
            </a:r>
            <a:r>
              <a:rPr lang="de-DE" altLang="de-DE" i="1" dirty="0"/>
              <a:t>)</a:t>
            </a:r>
          </a:p>
        </p:txBody>
      </p:sp>
      <p:sp>
        <p:nvSpPr>
          <p:cNvPr id="66571" name="Rechteck 11"/>
          <p:cNvSpPr>
            <a:spLocks noChangeArrowheads="1"/>
          </p:cNvSpPr>
          <p:nvPr/>
        </p:nvSpPr>
        <p:spPr bwMode="auto">
          <a:xfrm>
            <a:off x="4198938" y="5310188"/>
            <a:ext cx="3803651" cy="468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i="1" dirty="0" err="1"/>
              <a:t>Placeholder</a:t>
            </a:r>
            <a:r>
              <a:rPr lang="de-DE" altLang="de-DE" i="1" dirty="0"/>
              <a:t> (</a:t>
            </a:r>
            <a:r>
              <a:rPr lang="de-DE" altLang="de-DE" i="1" dirty="0" err="1"/>
              <a:t>name</a:t>
            </a:r>
            <a:r>
              <a:rPr lang="de-DE" altLang="de-DE" i="1" dirty="0"/>
              <a:t>: </a:t>
            </a:r>
            <a:r>
              <a:rPr lang="de-DE" altLang="de-DE" i="1" dirty="0" err="1"/>
              <a:t>aux</a:t>
            </a:r>
            <a:r>
              <a:rPr lang="de-DE" altLang="de-DE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446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Steyer</dc:creator>
  <cp:lastModifiedBy>Manfred Steyer</cp:lastModifiedBy>
  <cp:revision>4</cp:revision>
  <dcterms:created xsi:type="dcterms:W3CDTF">2016-11-17T16:19:48Z</dcterms:created>
  <dcterms:modified xsi:type="dcterms:W3CDTF">2016-11-17T23:11:55Z</dcterms:modified>
</cp:coreProperties>
</file>