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6EE-DDD2-4026-BD41-AFD85DB6C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6CDCAB-8E95-4A28-8F1F-EC5D16EDE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F977B-885E-4EF9-9BBD-E88F3AC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38445-8D94-45B0-AFF7-FAECC515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BA791-1D1E-4EB2-8E84-6ED4BA3E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104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73391-5334-4EEC-A593-58A6A60F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8B37E4-2B96-481F-BB48-C128B2AB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A4EC7-7EDA-4EA7-821B-D49FD8EE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095D21-05D0-4F7D-B1DA-93174131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247BF-7BD0-4344-93D0-482DE1F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307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C2E5EA-79F9-46DC-9537-AE9CDCFA2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DF77BD-A7B0-4E25-A6E4-8BA86F5A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439FF-D7B8-4FB4-8A65-43BC59D6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7ED26-9008-435E-B05C-EB865A59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4FD9F-92D5-4192-99F0-17283F7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90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B2B43-03DD-4FC7-AE39-F80CC9CF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6DB14-E8D9-4733-AE8B-97E0BECD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B492F-FFFD-4BD6-A00C-BD591449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DCBF6C-49A6-4733-82B1-AD3BCCC6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27348-25E1-4E1F-9F28-EF1BB8CA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49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E35C4-0B0B-4324-9052-D4E6D812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3B27D-F05B-481A-8AE1-7F611930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97D53-1FF8-409C-970B-8768AAC5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6D777D-039B-4F6F-BF6A-EDC40F01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5C2E9-BBC8-475B-BEFF-F23EC0F7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404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5BA72-DCC5-42D5-9B18-F22F6EEB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3C1D1-75B1-4C36-B1BB-3ADB8606A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7F4F7A-75BD-462D-9A3E-762887BB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15027-97D7-47DB-887F-7F71DACD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31B0EC-E40C-491D-9D89-A63305E2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468B5-E105-4E03-BF5A-24EAC61D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28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DE8B3-215D-444D-A7E4-3DECEE13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28C502-81E6-426C-9432-E003D087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7372C3-E8CE-47BE-934C-FDB48B48F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999B30-F075-4C4A-BA32-25498C0C5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ACA4A7-4401-4EA3-89BA-D2C37ABBC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5A7933-593E-4E01-B61A-BF57F04D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605A34-BCCC-4C36-8C92-B22AABB6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BE5FFC-D38E-485B-A8EC-BD157268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595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A904C-EE4A-415E-B10F-D286F17A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DDE354-3847-4484-A459-3B8CA0A8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67AAB9-05CE-4043-8E17-75C42D29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0069-4378-4A32-883C-13A2DC0D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10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C85821-3F16-45F5-AABF-C6428260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500D23-5E19-4B08-8E4F-D75108EC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BFFBE1-58F6-4591-9DAE-C79FE5EF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69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C3685-164F-4990-83DA-79715987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4D76A-19A5-46D3-92FA-1C82D11D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48458B-E0A0-4800-A713-EB6E7B51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119877-B20F-40B0-8213-F0DBA4DC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9F95E-F322-4351-82B1-84E2E542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05FFE8-36E1-44EC-A844-330D4E06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62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86EAD-D740-41BC-A563-ABDA1656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1B47AF-953F-4CEF-A067-9DD08F939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DA912B-6BE2-4D31-94A9-7ADAB915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CF4357-F07C-42F8-9306-3DE673F0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C6FD6A-5403-4654-A9A6-63785891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119E1-55B2-42FE-A7BC-82D0C820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582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30DEA2-8501-4A20-8429-21B4F144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2412CF-2CFD-42CB-9C2A-060C9EDC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A23CC-7D9A-4FF6-9753-553BC9D2B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7FA5-7035-4E2A-ACFC-9618A95C9307}" type="datetimeFigureOut">
              <a:rPr lang="de-AT" smtClean="0"/>
              <a:t>17.05.2021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99254-042D-4460-8EFA-7858E81B1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AE15B-0CB2-42E2-9F2F-D2AF698F4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FDFD-8E78-4D5C-B647-2213961084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9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F42877E-182F-4B5B-8A13-ADC092FB8A23}"/>
              </a:ext>
            </a:extLst>
          </p:cNvPr>
          <p:cNvSpPr txBox="1"/>
          <p:nvPr/>
        </p:nvSpPr>
        <p:spPr>
          <a:xfrm>
            <a:off x="492551" y="786320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AT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de-AT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de-AT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app-tab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de-AT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AT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"visible"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 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 &lt;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AT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de-AT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de-AT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tab.component.scss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de-AT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TabComponent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@</a:t>
            </a:r>
            <a:r>
              <a:rPr lang="de-AT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de-AT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de-AT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308C08D-F1A8-45D7-AE00-73EA0CA4AC06}"/>
              </a:ext>
            </a:extLst>
          </p:cNvPr>
          <p:cNvSpPr txBox="1"/>
          <p:nvPr/>
        </p:nvSpPr>
        <p:spPr>
          <a:xfrm>
            <a:off x="5846976" y="786320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&lt;app-tab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"Upcoming Flights"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 upcoming flights!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&lt;/app-tab&gt;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DE1ECEC-C0F8-463C-8ED9-89BC6CC2219F}"/>
              </a:ext>
            </a:extLst>
          </p:cNvPr>
          <p:cNvSpPr/>
          <p:nvPr/>
        </p:nvSpPr>
        <p:spPr>
          <a:xfrm>
            <a:off x="5986021" y="1186896"/>
            <a:ext cx="4270342" cy="6761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526DB9-A947-4116-B198-1513749BC3A4}"/>
              </a:ext>
            </a:extLst>
          </p:cNvPr>
          <p:cNvSpPr/>
          <p:nvPr/>
        </p:nvSpPr>
        <p:spPr>
          <a:xfrm>
            <a:off x="878263" y="1659807"/>
            <a:ext cx="4315905" cy="109281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973BB65-AD94-4202-9B74-83DD113937C9}"/>
              </a:ext>
            </a:extLst>
          </p:cNvPr>
          <p:cNvCxnSpPr>
            <a:cxnSpLocks/>
          </p:cNvCxnSpPr>
          <p:nvPr/>
        </p:nvCxnSpPr>
        <p:spPr>
          <a:xfrm flipH="1">
            <a:off x="4487159" y="1669234"/>
            <a:ext cx="1743959" cy="59441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AA5592E-078E-473B-8798-199B77BCBC2F}"/>
              </a:ext>
            </a:extLst>
          </p:cNvPr>
          <p:cNvSpPr txBox="1"/>
          <p:nvPr/>
        </p:nvSpPr>
        <p:spPr>
          <a:xfrm flipH="1">
            <a:off x="4563515" y="1259694"/>
            <a:ext cx="203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>
                <a:solidFill>
                  <a:srgbClr val="C00000"/>
                </a:solidFill>
              </a:rPr>
              <a:t>View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FA91B9-F9A1-4D15-8E0C-5C1A4C2DA758}"/>
              </a:ext>
            </a:extLst>
          </p:cNvPr>
          <p:cNvSpPr txBox="1"/>
          <p:nvPr/>
        </p:nvSpPr>
        <p:spPr>
          <a:xfrm flipH="1">
            <a:off x="9350681" y="1882391"/>
            <a:ext cx="203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>
                <a:solidFill>
                  <a:srgbClr val="C00000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650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Steyer</dc:creator>
  <cp:lastModifiedBy>Manfred Steyer</cp:lastModifiedBy>
  <cp:revision>9</cp:revision>
  <dcterms:created xsi:type="dcterms:W3CDTF">2021-05-17T15:28:52Z</dcterms:created>
  <dcterms:modified xsi:type="dcterms:W3CDTF">2021-05-17T15:39:12Z</dcterms:modified>
</cp:coreProperties>
</file>