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2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2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7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3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2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97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4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3A32-76C0-422D-BCA2-6AF715B84370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21F9-2431-41DF-B667-4C9A74AB4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97299" y="1342205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AppModule</a:t>
            </a:r>
            <a:endParaRPr lang="de-DE" b="1" dirty="0"/>
          </a:p>
        </p:txBody>
      </p:sp>
      <p:sp>
        <p:nvSpPr>
          <p:cNvPr id="6" name="Rechteck 5"/>
          <p:cNvSpPr/>
          <p:nvPr/>
        </p:nvSpPr>
        <p:spPr>
          <a:xfrm>
            <a:off x="4489267" y="1890846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FlugModule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7770218" y="1342206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SharedModule</a:t>
            </a:r>
            <a:endParaRPr lang="de-DE" b="1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226545" y="1515291"/>
            <a:ext cx="4543673" cy="1959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6" idx="1"/>
          </p:cNvCxnSpPr>
          <p:nvPr/>
        </p:nvCxnSpPr>
        <p:spPr>
          <a:xfrm>
            <a:off x="3226545" y="1755866"/>
            <a:ext cx="1262722" cy="4517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</p:cNvCxnSpPr>
          <p:nvPr/>
        </p:nvCxnSpPr>
        <p:spPr>
          <a:xfrm flipV="1">
            <a:off x="6618513" y="1755866"/>
            <a:ext cx="1151705" cy="4517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892041" y="105941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include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234951" y="215630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include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lazy</a:t>
            </a:r>
            <a:r>
              <a:rPr lang="de-DE" dirty="0"/>
              <a:t>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111016" y="207233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include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32737" y="2479466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AuthService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97299" y="1342205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AppModule</a:t>
            </a:r>
            <a:endParaRPr lang="de-DE" b="1" dirty="0"/>
          </a:p>
        </p:txBody>
      </p:sp>
      <p:sp>
        <p:nvSpPr>
          <p:cNvPr id="6" name="Rechteck 5"/>
          <p:cNvSpPr/>
          <p:nvPr/>
        </p:nvSpPr>
        <p:spPr>
          <a:xfrm>
            <a:off x="4489267" y="1890846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FlugModule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7770218" y="1342206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SharedModule</a:t>
            </a:r>
            <a:endParaRPr lang="de-DE" b="1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226545" y="1515291"/>
            <a:ext cx="4543673" cy="1959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6" idx="1"/>
          </p:cNvCxnSpPr>
          <p:nvPr/>
        </p:nvCxnSpPr>
        <p:spPr>
          <a:xfrm>
            <a:off x="3226545" y="1755866"/>
            <a:ext cx="1262722" cy="4517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</p:cNvCxnSpPr>
          <p:nvPr/>
        </p:nvCxnSpPr>
        <p:spPr>
          <a:xfrm flipV="1">
            <a:off x="6618513" y="1755866"/>
            <a:ext cx="1151705" cy="4517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892041" y="105941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include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208503" y="215630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include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lazy</a:t>
            </a:r>
            <a:r>
              <a:rPr lang="de-DE" dirty="0"/>
              <a:t>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111016" y="207233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include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32737" y="2479466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AuthService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2" name="Eckige Klammer rechts 11"/>
          <p:cNvSpPr/>
          <p:nvPr/>
        </p:nvSpPr>
        <p:spPr>
          <a:xfrm rot="16200000">
            <a:off x="6114010" y="-451381"/>
            <a:ext cx="2004065" cy="6004890"/>
          </a:xfrm>
          <a:prstGeom prst="rightBracket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25688" y="454254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AuthService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97299" y="1342205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AppModule</a:t>
            </a:r>
            <a:endParaRPr lang="de-DE" b="1" dirty="0"/>
          </a:p>
        </p:txBody>
      </p:sp>
      <p:sp>
        <p:nvSpPr>
          <p:cNvPr id="6" name="Rechteck 5"/>
          <p:cNvSpPr/>
          <p:nvPr/>
        </p:nvSpPr>
        <p:spPr>
          <a:xfrm>
            <a:off x="4489267" y="1890846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FlugModule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7770218" y="1342206"/>
            <a:ext cx="2129246" cy="6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SharedModule</a:t>
            </a:r>
            <a:endParaRPr lang="de-DE" b="1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226545" y="1515291"/>
            <a:ext cx="4543673" cy="1959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6" idx="1"/>
          </p:cNvCxnSpPr>
          <p:nvPr/>
        </p:nvCxnSpPr>
        <p:spPr>
          <a:xfrm>
            <a:off x="3226545" y="1755866"/>
            <a:ext cx="1262722" cy="4517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</p:cNvCxnSpPr>
          <p:nvPr/>
        </p:nvCxnSpPr>
        <p:spPr>
          <a:xfrm flipV="1">
            <a:off x="6618513" y="1755866"/>
            <a:ext cx="1151705" cy="4517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552407" y="1059416"/>
            <a:ext cx="23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include</a:t>
            </a:r>
            <a:r>
              <a:rPr lang="de-DE" dirty="0"/>
              <a:t> (</a:t>
            </a:r>
            <a:r>
              <a:rPr lang="de-DE" b="1" dirty="0"/>
              <a:t>mit</a:t>
            </a:r>
            <a:r>
              <a:rPr lang="de-DE" dirty="0"/>
              <a:t> Provider)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208503" y="215630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include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lazy</a:t>
            </a:r>
            <a:r>
              <a:rPr lang="de-DE" dirty="0"/>
              <a:t>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111016" y="2072332"/>
            <a:ext cx="248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include</a:t>
            </a:r>
            <a:r>
              <a:rPr lang="de-DE" dirty="0"/>
              <a:t> (</a:t>
            </a:r>
            <a:r>
              <a:rPr lang="de-DE" b="1" dirty="0"/>
              <a:t>ohne</a:t>
            </a:r>
            <a:r>
              <a:rPr lang="de-DE" dirty="0"/>
              <a:t> Provider)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25688" y="454254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AuthService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Steyer</dc:creator>
  <cp:lastModifiedBy>Manfred Steyer</cp:lastModifiedBy>
  <cp:revision>8</cp:revision>
  <dcterms:created xsi:type="dcterms:W3CDTF">2016-09-01T20:56:55Z</dcterms:created>
  <dcterms:modified xsi:type="dcterms:W3CDTF">2016-11-17T22:19:11Z</dcterms:modified>
</cp:coreProperties>
</file>