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58ACD-A1A1-4900-874A-EF22E40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792A5F-3557-4C76-85CF-9F99AE398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3A2DC-6D07-4719-BDA6-50956C91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014A1-D7AD-44DC-837D-B794FCB8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A043E-D8ED-4915-B288-906ED17C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585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796C1-FE84-4F49-A988-22ADA08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AC410-76FB-4E15-97C4-634B9D6B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E8860F-F9BC-45B0-BE92-2F0DC6F9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1CBB7-5E6C-4356-9195-6D58E0A6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8F94F-B603-492B-BA00-9A60AEC0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58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2A4969-2335-44B8-AF94-FD8A2396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540FDC-457B-48D5-B60D-3816B7F73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9E81A-366B-4B8B-B977-DF7898C5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53C9F-334D-4288-8B0C-56BE1604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98D65-3CBE-4015-A059-D0DC6592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18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5865A-7392-4774-B012-4A1EB222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02E2D-E4E0-4C62-B9D7-C81BCB358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67070-751D-4672-8C2B-65890E80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0B2D36-ED82-40C8-A3D8-22DD44DE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54920-5AEE-4E52-ADC4-CACE9BEE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32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E6926-E26D-4B1B-8BFD-C278DEEF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690D2-3589-423E-BA7B-F130C52E0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7486A3-A31F-470A-A2C4-0742ACB0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62BF4-E52D-4122-82F4-BEC84C2C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B41FC-3979-4E4C-97EA-A50F97A7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4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C21DC-BC21-4A29-BF94-51828785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32838-EC5C-4B7D-BFD8-297914334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BAF290-7870-4795-B26B-1591ABE54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D51121-534E-444C-A1A6-3652037D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7786A6-5F65-4C69-A370-7E1D8EBA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B1C39A-CD76-4A6E-A45E-FAF400CA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37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F761B-B73B-4899-B611-92A31CBA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EB325-6D30-4A9B-A05F-DF41DC42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F2AD8E-15C2-4604-9FB0-FE46B40C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CE9BEE-06A7-4E1A-95D3-5F2FD0411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6F993B-62CB-4F16-B1BD-571BFD008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0EC5DB-4167-4513-9634-B8854840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95CFBC-CD24-4A0F-9B43-0FC22053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4CAC0-F847-4F3B-9FAB-5160E709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06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A8FD6-5CD4-4ED9-8728-AB164479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D0AA2C-A180-4EA5-A715-B35CE1EE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DF9CFA-1AAC-47C7-8A12-24A04B0C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2AB854-9637-47D1-95AF-1005F5D1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81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FECE01-DA41-418B-922C-F59DA84B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341F84-212F-4345-8E01-A2E867C5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E48C43-0047-4D8B-9901-87BC860F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764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E87B8-7AA8-4711-AFD7-71A186CB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D2A8B-80A7-4CFD-BFB9-287CF7114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4C971-0B7D-4957-9DE9-9B050C80C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57056-84A9-4B60-A4AC-D3410166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DC3FD-FD01-4820-BBEA-8048FAF9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608F1-18A6-4C10-8C53-F4E3F9F3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143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DA8EA-EE3C-4558-942F-591F8BF2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4C8C45-114C-4F18-8F6B-5EDC08B6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7AD9A8-0537-4F45-89BA-B996E36CE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E9161-988F-4DBB-B602-19C86072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A31B9F-370E-4D91-82B1-15ADC850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8FB4EF-9C32-4623-9B36-846D2939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65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DE6C6D-3DCD-4F5F-B785-90587E34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C40E05-A05F-4AE6-AD31-CDF5FFA8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E162A-A177-43E4-94AA-8C4400396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F01D-F452-4C31-A483-4A7EF0481D7E}" type="datetimeFigureOut">
              <a:rPr lang="de-AT" smtClean="0"/>
              <a:t>05.01.2021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9CE00-2007-4DAF-8366-5B6ECE49A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218E3-7FE6-43FD-88B0-B8838846B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C9B4-2DB8-445A-8FBC-085A6CF661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06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B2D2446-A1CB-4B8B-A730-40A9E33C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87" y="0"/>
            <a:ext cx="8623026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F3312E8-6DDB-468D-B23D-0C07D02C70BB}"/>
              </a:ext>
            </a:extLst>
          </p:cNvPr>
          <p:cNvSpPr/>
          <p:nvPr/>
        </p:nvSpPr>
        <p:spPr>
          <a:xfrm>
            <a:off x="2414016" y="5374259"/>
            <a:ext cx="2542032" cy="746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1A8619-F104-4F42-876E-C0A16B967777}"/>
              </a:ext>
            </a:extLst>
          </p:cNvPr>
          <p:cNvSpPr/>
          <p:nvPr/>
        </p:nvSpPr>
        <p:spPr>
          <a:xfrm>
            <a:off x="2414016" y="3332099"/>
            <a:ext cx="1883664" cy="746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975EE0-5F4F-44C1-8569-8D60B226E396}"/>
              </a:ext>
            </a:extLst>
          </p:cNvPr>
          <p:cNvSpPr/>
          <p:nvPr/>
        </p:nvSpPr>
        <p:spPr>
          <a:xfrm>
            <a:off x="2414016" y="919925"/>
            <a:ext cx="2542032" cy="2017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50B93C-9740-4849-A8B3-0B1D07925F1D}"/>
              </a:ext>
            </a:extLst>
          </p:cNvPr>
          <p:cNvCxnSpPr>
            <a:stCxn id="11" idx="2"/>
          </p:cNvCxnSpPr>
          <p:nvPr/>
        </p:nvCxnSpPr>
        <p:spPr>
          <a:xfrm flipH="1">
            <a:off x="3681984" y="1121665"/>
            <a:ext cx="3048" cy="54254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A5989CB-82F1-42BA-A702-00CE2B554F2E}"/>
              </a:ext>
            </a:extLst>
          </p:cNvPr>
          <p:cNvCxnSpPr>
            <a:cxnSpLocks/>
          </p:cNvCxnSpPr>
          <p:nvPr/>
        </p:nvCxnSpPr>
        <p:spPr>
          <a:xfrm flipV="1">
            <a:off x="3992880" y="1871472"/>
            <a:ext cx="0" cy="146062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A824CD6-AA70-4A55-8BE1-A43ED52FB538}"/>
              </a:ext>
            </a:extLst>
          </p:cNvPr>
          <p:cNvCxnSpPr>
            <a:cxnSpLocks/>
          </p:cNvCxnSpPr>
          <p:nvPr/>
        </p:nvCxnSpPr>
        <p:spPr>
          <a:xfrm flipV="1">
            <a:off x="4639056" y="1871472"/>
            <a:ext cx="0" cy="350278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5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EC64F95-3B47-4B4F-A6C8-BD8E5A3F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30" y="0"/>
            <a:ext cx="3987676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63C014F-7753-44C9-80E1-458C7F0FD453}"/>
              </a:ext>
            </a:extLst>
          </p:cNvPr>
          <p:cNvSpPr/>
          <p:nvPr/>
        </p:nvSpPr>
        <p:spPr>
          <a:xfrm>
            <a:off x="2523744" y="4173347"/>
            <a:ext cx="3096768" cy="15325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472F716-BA5D-4A7D-A710-76A29EE9EDCA}"/>
              </a:ext>
            </a:extLst>
          </p:cNvPr>
          <p:cNvCxnSpPr>
            <a:cxnSpLocks/>
          </p:cNvCxnSpPr>
          <p:nvPr/>
        </p:nvCxnSpPr>
        <p:spPr>
          <a:xfrm flipV="1">
            <a:off x="4980432" y="1737360"/>
            <a:ext cx="0" cy="243598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84570DCC-15FA-40E1-86EE-7F3E95455DC9}"/>
              </a:ext>
            </a:extLst>
          </p:cNvPr>
          <p:cNvSpPr/>
          <p:nvPr/>
        </p:nvSpPr>
        <p:spPr>
          <a:xfrm>
            <a:off x="2523744" y="1737360"/>
            <a:ext cx="1883664" cy="4511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61CF1779-D560-495C-8B15-B6298834638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407408" y="1737359"/>
            <a:ext cx="426720" cy="225554"/>
          </a:xfrm>
          <a:prstGeom prst="bentConnector3">
            <a:avLst>
              <a:gd name="adj1" fmla="val 10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Steyer</dc:creator>
  <cp:lastModifiedBy>Manfred Steyer</cp:lastModifiedBy>
  <cp:revision>6</cp:revision>
  <dcterms:created xsi:type="dcterms:W3CDTF">2021-01-05T11:27:11Z</dcterms:created>
  <dcterms:modified xsi:type="dcterms:W3CDTF">2021-01-05T13:01:01Z</dcterms:modified>
</cp:coreProperties>
</file>