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4" r:id="rId3"/>
    <p:sldId id="279" r:id="rId5"/>
    <p:sldId id="289" r:id="rId6"/>
    <p:sldId id="325" r:id="rId7"/>
    <p:sldId id="326" r:id="rId8"/>
    <p:sldId id="327" r:id="rId9"/>
    <p:sldId id="328" r:id="rId10"/>
    <p:sldId id="329" r:id="rId11"/>
    <p:sldId id="330" r:id="rId12"/>
    <p:sldId id="322" r:id="rId13"/>
    <p:sldId id="332" r:id="rId14"/>
    <p:sldId id="333" r:id="rId15"/>
    <p:sldId id="375" r:id="rId16"/>
    <p:sldId id="335" r:id="rId17"/>
    <p:sldId id="336" r:id="rId18"/>
    <p:sldId id="337" r:id="rId19"/>
    <p:sldId id="338" r:id="rId20"/>
    <p:sldId id="357" r:id="rId21"/>
    <p:sldId id="340" r:id="rId22"/>
    <p:sldId id="341" r:id="rId23"/>
    <p:sldId id="342" r:id="rId24"/>
    <p:sldId id="343" r:id="rId25"/>
    <p:sldId id="344" r:id="rId26"/>
    <p:sldId id="345" r:id="rId27"/>
    <p:sldId id="358" r:id="rId28"/>
    <p:sldId id="347" r:id="rId29"/>
    <p:sldId id="348" r:id="rId30"/>
    <p:sldId id="349" r:id="rId31"/>
    <p:sldId id="351" r:id="rId32"/>
    <p:sldId id="352" r:id="rId33"/>
    <p:sldId id="29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C31F"/>
    <a:srgbClr val="D7AF36"/>
    <a:srgbClr val="B71C1C"/>
    <a:srgbClr val="FDFDFD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727" autoAdjust="0"/>
    <p:restoredTop sz="94660"/>
  </p:normalViewPr>
  <p:slideViewPr>
    <p:cSldViewPr snapToGrid="0">
      <p:cViewPr>
        <p:scale>
          <a:sx n="75" d="100"/>
          <a:sy n="75" d="100"/>
        </p:scale>
        <p:origin x="28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图片占位符 28"/>
          <p:cNvSpPr>
            <a:spLocks noGrp="1"/>
          </p:cNvSpPr>
          <p:nvPr>
            <p:ph type="pic" sz="quarter" idx="15"/>
          </p:nvPr>
        </p:nvSpPr>
        <p:spPr>
          <a:xfrm>
            <a:off x="1612902" y="3827272"/>
            <a:ext cx="1732271" cy="1732270"/>
          </a:xfrm>
          <a:custGeom>
            <a:avLst/>
            <a:gdLst>
              <a:gd name="connsiteX0" fmla="*/ 0 w 1732271"/>
              <a:gd name="connsiteY0" fmla="*/ 0 h 1732270"/>
              <a:gd name="connsiteX1" fmla="*/ 1732271 w 1732271"/>
              <a:gd name="connsiteY1" fmla="*/ 0 h 1732270"/>
              <a:gd name="connsiteX2" fmla="*/ 1732271 w 1732271"/>
              <a:gd name="connsiteY2" fmla="*/ 1732270 h 1732270"/>
              <a:gd name="connsiteX3" fmla="*/ 0 w 1732271"/>
              <a:gd name="connsiteY3" fmla="*/ 1732270 h 173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2271" h="1732270">
                <a:moveTo>
                  <a:pt x="0" y="0"/>
                </a:moveTo>
                <a:lnTo>
                  <a:pt x="1732271" y="0"/>
                </a:lnTo>
                <a:lnTo>
                  <a:pt x="1732271" y="1732270"/>
                </a:lnTo>
                <a:lnTo>
                  <a:pt x="0" y="17322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0" name="图片占位符 29"/>
          <p:cNvSpPr>
            <a:spLocks noGrp="1"/>
          </p:cNvSpPr>
          <p:nvPr>
            <p:ph type="pic" sz="quarter" idx="16"/>
          </p:nvPr>
        </p:nvSpPr>
        <p:spPr>
          <a:xfrm>
            <a:off x="3421384" y="3827272"/>
            <a:ext cx="1732271" cy="1732270"/>
          </a:xfrm>
          <a:custGeom>
            <a:avLst/>
            <a:gdLst>
              <a:gd name="connsiteX0" fmla="*/ 0 w 1732271"/>
              <a:gd name="connsiteY0" fmla="*/ 0 h 1732270"/>
              <a:gd name="connsiteX1" fmla="*/ 1732271 w 1732271"/>
              <a:gd name="connsiteY1" fmla="*/ 0 h 1732270"/>
              <a:gd name="connsiteX2" fmla="*/ 1732271 w 1732271"/>
              <a:gd name="connsiteY2" fmla="*/ 1732270 h 1732270"/>
              <a:gd name="connsiteX3" fmla="*/ 0 w 1732271"/>
              <a:gd name="connsiteY3" fmla="*/ 1732270 h 173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2271" h="1732270">
                <a:moveTo>
                  <a:pt x="0" y="0"/>
                </a:moveTo>
                <a:lnTo>
                  <a:pt x="1732271" y="0"/>
                </a:lnTo>
                <a:lnTo>
                  <a:pt x="1732271" y="1732270"/>
                </a:lnTo>
                <a:lnTo>
                  <a:pt x="0" y="17322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1" name="图片占位符 30"/>
          <p:cNvSpPr>
            <a:spLocks noGrp="1"/>
          </p:cNvSpPr>
          <p:nvPr>
            <p:ph type="pic" sz="quarter" idx="17"/>
          </p:nvPr>
        </p:nvSpPr>
        <p:spPr>
          <a:xfrm>
            <a:off x="5229867" y="3827272"/>
            <a:ext cx="1732271" cy="1732270"/>
          </a:xfrm>
          <a:custGeom>
            <a:avLst/>
            <a:gdLst>
              <a:gd name="connsiteX0" fmla="*/ 0 w 1732271"/>
              <a:gd name="connsiteY0" fmla="*/ 0 h 1732270"/>
              <a:gd name="connsiteX1" fmla="*/ 1732271 w 1732271"/>
              <a:gd name="connsiteY1" fmla="*/ 0 h 1732270"/>
              <a:gd name="connsiteX2" fmla="*/ 1732271 w 1732271"/>
              <a:gd name="connsiteY2" fmla="*/ 1732270 h 1732270"/>
              <a:gd name="connsiteX3" fmla="*/ 0 w 1732271"/>
              <a:gd name="connsiteY3" fmla="*/ 1732270 h 173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2271" h="1732270">
                <a:moveTo>
                  <a:pt x="0" y="0"/>
                </a:moveTo>
                <a:lnTo>
                  <a:pt x="1732271" y="0"/>
                </a:lnTo>
                <a:lnTo>
                  <a:pt x="1732271" y="1732270"/>
                </a:lnTo>
                <a:lnTo>
                  <a:pt x="0" y="17322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2" name="图片占位符 31"/>
          <p:cNvSpPr>
            <a:spLocks noGrp="1"/>
          </p:cNvSpPr>
          <p:nvPr>
            <p:ph type="pic" sz="quarter" idx="18"/>
          </p:nvPr>
        </p:nvSpPr>
        <p:spPr>
          <a:xfrm>
            <a:off x="7038348" y="3827272"/>
            <a:ext cx="1732271" cy="1732270"/>
          </a:xfrm>
          <a:custGeom>
            <a:avLst/>
            <a:gdLst>
              <a:gd name="connsiteX0" fmla="*/ 0 w 1732271"/>
              <a:gd name="connsiteY0" fmla="*/ 0 h 1732270"/>
              <a:gd name="connsiteX1" fmla="*/ 1732271 w 1732271"/>
              <a:gd name="connsiteY1" fmla="*/ 0 h 1732270"/>
              <a:gd name="connsiteX2" fmla="*/ 1732271 w 1732271"/>
              <a:gd name="connsiteY2" fmla="*/ 1732270 h 1732270"/>
              <a:gd name="connsiteX3" fmla="*/ 0 w 1732271"/>
              <a:gd name="connsiteY3" fmla="*/ 1732270 h 173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2271" h="1732270">
                <a:moveTo>
                  <a:pt x="0" y="0"/>
                </a:moveTo>
                <a:lnTo>
                  <a:pt x="1732271" y="0"/>
                </a:lnTo>
                <a:lnTo>
                  <a:pt x="1732271" y="1732270"/>
                </a:lnTo>
                <a:lnTo>
                  <a:pt x="0" y="17322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3" name="图片占位符 32"/>
          <p:cNvSpPr>
            <a:spLocks noGrp="1"/>
          </p:cNvSpPr>
          <p:nvPr>
            <p:ph type="pic" sz="quarter" idx="19"/>
          </p:nvPr>
        </p:nvSpPr>
        <p:spPr>
          <a:xfrm>
            <a:off x="8846831" y="3827272"/>
            <a:ext cx="1732271" cy="1732270"/>
          </a:xfrm>
          <a:custGeom>
            <a:avLst/>
            <a:gdLst>
              <a:gd name="connsiteX0" fmla="*/ 0 w 1732271"/>
              <a:gd name="connsiteY0" fmla="*/ 0 h 1732270"/>
              <a:gd name="connsiteX1" fmla="*/ 1732271 w 1732271"/>
              <a:gd name="connsiteY1" fmla="*/ 0 h 1732270"/>
              <a:gd name="connsiteX2" fmla="*/ 1732271 w 1732271"/>
              <a:gd name="connsiteY2" fmla="*/ 1732270 h 1732270"/>
              <a:gd name="connsiteX3" fmla="*/ 0 w 1732271"/>
              <a:gd name="connsiteY3" fmla="*/ 1732270 h 173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2271" h="1732270">
                <a:moveTo>
                  <a:pt x="0" y="0"/>
                </a:moveTo>
                <a:lnTo>
                  <a:pt x="1732271" y="0"/>
                </a:lnTo>
                <a:lnTo>
                  <a:pt x="1732271" y="1732270"/>
                </a:lnTo>
                <a:lnTo>
                  <a:pt x="0" y="17322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4" name="图片占位符 23"/>
          <p:cNvSpPr>
            <a:spLocks noGrp="1"/>
          </p:cNvSpPr>
          <p:nvPr>
            <p:ph type="pic" sz="quarter" idx="10"/>
          </p:nvPr>
        </p:nvSpPr>
        <p:spPr>
          <a:xfrm>
            <a:off x="1612902" y="2019184"/>
            <a:ext cx="1732271" cy="1732270"/>
          </a:xfrm>
          <a:custGeom>
            <a:avLst/>
            <a:gdLst>
              <a:gd name="connsiteX0" fmla="*/ 0 w 1732271"/>
              <a:gd name="connsiteY0" fmla="*/ 0 h 1732270"/>
              <a:gd name="connsiteX1" fmla="*/ 1732271 w 1732271"/>
              <a:gd name="connsiteY1" fmla="*/ 0 h 1732270"/>
              <a:gd name="connsiteX2" fmla="*/ 1732271 w 1732271"/>
              <a:gd name="connsiteY2" fmla="*/ 1732270 h 1732270"/>
              <a:gd name="connsiteX3" fmla="*/ 0 w 1732271"/>
              <a:gd name="connsiteY3" fmla="*/ 1732270 h 173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2271" h="1732270">
                <a:moveTo>
                  <a:pt x="0" y="0"/>
                </a:moveTo>
                <a:lnTo>
                  <a:pt x="1732271" y="0"/>
                </a:lnTo>
                <a:lnTo>
                  <a:pt x="1732271" y="1732270"/>
                </a:lnTo>
                <a:lnTo>
                  <a:pt x="0" y="17322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5" name="图片占位符 24"/>
          <p:cNvSpPr>
            <a:spLocks noGrp="1"/>
          </p:cNvSpPr>
          <p:nvPr>
            <p:ph type="pic" sz="quarter" idx="11"/>
          </p:nvPr>
        </p:nvSpPr>
        <p:spPr>
          <a:xfrm>
            <a:off x="3421384" y="2019184"/>
            <a:ext cx="1732271" cy="1732270"/>
          </a:xfrm>
          <a:custGeom>
            <a:avLst/>
            <a:gdLst>
              <a:gd name="connsiteX0" fmla="*/ 0 w 1732271"/>
              <a:gd name="connsiteY0" fmla="*/ 0 h 1732270"/>
              <a:gd name="connsiteX1" fmla="*/ 1732271 w 1732271"/>
              <a:gd name="connsiteY1" fmla="*/ 0 h 1732270"/>
              <a:gd name="connsiteX2" fmla="*/ 1732271 w 1732271"/>
              <a:gd name="connsiteY2" fmla="*/ 1732270 h 1732270"/>
              <a:gd name="connsiteX3" fmla="*/ 0 w 1732271"/>
              <a:gd name="connsiteY3" fmla="*/ 1732270 h 173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2271" h="1732270">
                <a:moveTo>
                  <a:pt x="0" y="0"/>
                </a:moveTo>
                <a:lnTo>
                  <a:pt x="1732271" y="0"/>
                </a:lnTo>
                <a:lnTo>
                  <a:pt x="1732271" y="1732270"/>
                </a:lnTo>
                <a:lnTo>
                  <a:pt x="0" y="17322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6" name="图片占位符 25"/>
          <p:cNvSpPr>
            <a:spLocks noGrp="1"/>
          </p:cNvSpPr>
          <p:nvPr>
            <p:ph type="pic" sz="quarter" idx="12"/>
          </p:nvPr>
        </p:nvSpPr>
        <p:spPr>
          <a:xfrm>
            <a:off x="5229867" y="2019184"/>
            <a:ext cx="1732271" cy="1732270"/>
          </a:xfrm>
          <a:custGeom>
            <a:avLst/>
            <a:gdLst>
              <a:gd name="connsiteX0" fmla="*/ 0 w 1732271"/>
              <a:gd name="connsiteY0" fmla="*/ 0 h 1732270"/>
              <a:gd name="connsiteX1" fmla="*/ 1732271 w 1732271"/>
              <a:gd name="connsiteY1" fmla="*/ 0 h 1732270"/>
              <a:gd name="connsiteX2" fmla="*/ 1732271 w 1732271"/>
              <a:gd name="connsiteY2" fmla="*/ 1732270 h 1732270"/>
              <a:gd name="connsiteX3" fmla="*/ 0 w 1732271"/>
              <a:gd name="connsiteY3" fmla="*/ 1732270 h 173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2271" h="1732270">
                <a:moveTo>
                  <a:pt x="0" y="0"/>
                </a:moveTo>
                <a:lnTo>
                  <a:pt x="1732271" y="0"/>
                </a:lnTo>
                <a:lnTo>
                  <a:pt x="1732271" y="1732270"/>
                </a:lnTo>
                <a:lnTo>
                  <a:pt x="0" y="17322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7" name="图片占位符 26"/>
          <p:cNvSpPr>
            <a:spLocks noGrp="1"/>
          </p:cNvSpPr>
          <p:nvPr>
            <p:ph type="pic" sz="quarter" idx="13"/>
          </p:nvPr>
        </p:nvSpPr>
        <p:spPr>
          <a:xfrm>
            <a:off x="7038348" y="2019184"/>
            <a:ext cx="1732271" cy="1732270"/>
          </a:xfrm>
          <a:custGeom>
            <a:avLst/>
            <a:gdLst>
              <a:gd name="connsiteX0" fmla="*/ 0 w 1732271"/>
              <a:gd name="connsiteY0" fmla="*/ 0 h 1732270"/>
              <a:gd name="connsiteX1" fmla="*/ 1732271 w 1732271"/>
              <a:gd name="connsiteY1" fmla="*/ 0 h 1732270"/>
              <a:gd name="connsiteX2" fmla="*/ 1732271 w 1732271"/>
              <a:gd name="connsiteY2" fmla="*/ 1732270 h 1732270"/>
              <a:gd name="connsiteX3" fmla="*/ 0 w 1732271"/>
              <a:gd name="connsiteY3" fmla="*/ 1732270 h 173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2271" h="1732270">
                <a:moveTo>
                  <a:pt x="0" y="0"/>
                </a:moveTo>
                <a:lnTo>
                  <a:pt x="1732271" y="0"/>
                </a:lnTo>
                <a:lnTo>
                  <a:pt x="1732271" y="1732270"/>
                </a:lnTo>
                <a:lnTo>
                  <a:pt x="0" y="17322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8" name="图片占位符 27"/>
          <p:cNvSpPr>
            <a:spLocks noGrp="1"/>
          </p:cNvSpPr>
          <p:nvPr>
            <p:ph type="pic" sz="quarter" idx="14"/>
          </p:nvPr>
        </p:nvSpPr>
        <p:spPr>
          <a:xfrm>
            <a:off x="8846831" y="2019184"/>
            <a:ext cx="1732271" cy="1732270"/>
          </a:xfrm>
          <a:custGeom>
            <a:avLst/>
            <a:gdLst>
              <a:gd name="connsiteX0" fmla="*/ 0 w 1732271"/>
              <a:gd name="connsiteY0" fmla="*/ 0 h 1732270"/>
              <a:gd name="connsiteX1" fmla="*/ 1732271 w 1732271"/>
              <a:gd name="connsiteY1" fmla="*/ 0 h 1732270"/>
              <a:gd name="connsiteX2" fmla="*/ 1732271 w 1732271"/>
              <a:gd name="connsiteY2" fmla="*/ 1732270 h 1732270"/>
              <a:gd name="connsiteX3" fmla="*/ 0 w 1732271"/>
              <a:gd name="connsiteY3" fmla="*/ 1732270 h 173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2271" h="1732270">
                <a:moveTo>
                  <a:pt x="0" y="0"/>
                </a:moveTo>
                <a:lnTo>
                  <a:pt x="1732271" y="0"/>
                </a:lnTo>
                <a:lnTo>
                  <a:pt x="1732271" y="1732270"/>
                </a:lnTo>
                <a:lnTo>
                  <a:pt x="0" y="17322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>
            <a:spLocks noGrp="1"/>
          </p:cNvSpPr>
          <p:nvPr>
            <p:ph type="pic" sz="quarter" idx="10"/>
          </p:nvPr>
        </p:nvSpPr>
        <p:spPr>
          <a:xfrm>
            <a:off x="7677152" y="1"/>
            <a:ext cx="4514849" cy="6857997"/>
          </a:xfrm>
          <a:custGeom>
            <a:avLst/>
            <a:gdLst>
              <a:gd name="connsiteX0" fmla="*/ 3307583 w 4514849"/>
              <a:gd name="connsiteY0" fmla="*/ 0 h 6857997"/>
              <a:gd name="connsiteX1" fmla="*/ 4514849 w 4514849"/>
              <a:gd name="connsiteY1" fmla="*/ 0 h 6857997"/>
              <a:gd name="connsiteX2" fmla="*/ 4514849 w 4514849"/>
              <a:gd name="connsiteY2" fmla="*/ 6857997 h 6857997"/>
              <a:gd name="connsiteX3" fmla="*/ 3307579 w 4514849"/>
              <a:gd name="connsiteY3" fmla="*/ 6857997 h 6857997"/>
              <a:gd name="connsiteX4" fmla="*/ 0 w 4514849"/>
              <a:gd name="connsiteY4" fmla="*/ 3429000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4849" h="6857997">
                <a:moveTo>
                  <a:pt x="3307583" y="0"/>
                </a:moveTo>
                <a:lnTo>
                  <a:pt x="4514849" y="0"/>
                </a:lnTo>
                <a:lnTo>
                  <a:pt x="4514849" y="6857997"/>
                </a:lnTo>
                <a:lnTo>
                  <a:pt x="3307579" y="6857997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082674" y="1803400"/>
            <a:ext cx="3125522" cy="2242220"/>
          </a:xfrm>
          <a:custGeom>
            <a:avLst/>
            <a:gdLst>
              <a:gd name="connsiteX0" fmla="*/ 0 w 3125522"/>
              <a:gd name="connsiteY0" fmla="*/ 0 h 2242220"/>
              <a:gd name="connsiteX1" fmla="*/ 2480637 w 3125522"/>
              <a:gd name="connsiteY1" fmla="*/ 0 h 2242220"/>
              <a:gd name="connsiteX2" fmla="*/ 3125522 w 3125522"/>
              <a:gd name="connsiteY2" fmla="*/ 644885 h 2242220"/>
              <a:gd name="connsiteX3" fmla="*/ 3125522 w 3125522"/>
              <a:gd name="connsiteY3" fmla="*/ 2242220 h 2242220"/>
              <a:gd name="connsiteX4" fmla="*/ 0 w 3125522"/>
              <a:gd name="connsiteY4" fmla="*/ 2242220 h 224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5522" h="2242220">
                <a:moveTo>
                  <a:pt x="0" y="0"/>
                </a:moveTo>
                <a:lnTo>
                  <a:pt x="2480637" y="0"/>
                </a:lnTo>
                <a:lnTo>
                  <a:pt x="3125522" y="644885"/>
                </a:lnTo>
                <a:lnTo>
                  <a:pt x="3125522" y="2242220"/>
                </a:lnTo>
                <a:lnTo>
                  <a:pt x="0" y="22422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532806" y="1803400"/>
            <a:ext cx="3125522" cy="2242220"/>
          </a:xfrm>
          <a:custGeom>
            <a:avLst/>
            <a:gdLst>
              <a:gd name="connsiteX0" fmla="*/ 0 w 3125522"/>
              <a:gd name="connsiteY0" fmla="*/ 0 h 2242220"/>
              <a:gd name="connsiteX1" fmla="*/ 2480637 w 3125522"/>
              <a:gd name="connsiteY1" fmla="*/ 0 h 2242220"/>
              <a:gd name="connsiteX2" fmla="*/ 3125522 w 3125522"/>
              <a:gd name="connsiteY2" fmla="*/ 644885 h 2242220"/>
              <a:gd name="connsiteX3" fmla="*/ 3125522 w 3125522"/>
              <a:gd name="connsiteY3" fmla="*/ 2242220 h 2242220"/>
              <a:gd name="connsiteX4" fmla="*/ 0 w 3125522"/>
              <a:gd name="connsiteY4" fmla="*/ 2242220 h 224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5522" h="2242220">
                <a:moveTo>
                  <a:pt x="0" y="0"/>
                </a:moveTo>
                <a:lnTo>
                  <a:pt x="2480637" y="0"/>
                </a:lnTo>
                <a:lnTo>
                  <a:pt x="3125522" y="644885"/>
                </a:lnTo>
                <a:lnTo>
                  <a:pt x="3125522" y="2242220"/>
                </a:lnTo>
                <a:lnTo>
                  <a:pt x="0" y="22422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7982939" y="1803400"/>
            <a:ext cx="3125522" cy="2242220"/>
          </a:xfrm>
          <a:custGeom>
            <a:avLst/>
            <a:gdLst>
              <a:gd name="connsiteX0" fmla="*/ 0 w 3125522"/>
              <a:gd name="connsiteY0" fmla="*/ 0 h 2242220"/>
              <a:gd name="connsiteX1" fmla="*/ 2480637 w 3125522"/>
              <a:gd name="connsiteY1" fmla="*/ 0 h 2242220"/>
              <a:gd name="connsiteX2" fmla="*/ 3125522 w 3125522"/>
              <a:gd name="connsiteY2" fmla="*/ 644885 h 2242220"/>
              <a:gd name="connsiteX3" fmla="*/ 3125522 w 3125522"/>
              <a:gd name="connsiteY3" fmla="*/ 2242220 h 2242220"/>
              <a:gd name="connsiteX4" fmla="*/ 0 w 3125522"/>
              <a:gd name="connsiteY4" fmla="*/ 2242220 h 224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5522" h="2242220">
                <a:moveTo>
                  <a:pt x="0" y="0"/>
                </a:moveTo>
                <a:lnTo>
                  <a:pt x="2480637" y="0"/>
                </a:lnTo>
                <a:lnTo>
                  <a:pt x="3125522" y="644885"/>
                </a:lnTo>
                <a:lnTo>
                  <a:pt x="3125522" y="2242220"/>
                </a:lnTo>
                <a:lnTo>
                  <a:pt x="0" y="22422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>
            <a:spLocks noGrp="1"/>
          </p:cNvSpPr>
          <p:nvPr>
            <p:ph type="pic" sz="quarter" idx="11"/>
          </p:nvPr>
        </p:nvSpPr>
        <p:spPr>
          <a:xfrm>
            <a:off x="1746250" y="2070100"/>
            <a:ext cx="3365500" cy="3365500"/>
          </a:xfrm>
          <a:custGeom>
            <a:avLst/>
            <a:gdLst>
              <a:gd name="connsiteX0" fmla="*/ 1682750 w 3365500"/>
              <a:gd name="connsiteY0" fmla="*/ 0 h 3365500"/>
              <a:gd name="connsiteX1" fmla="*/ 3365500 w 3365500"/>
              <a:gd name="connsiteY1" fmla="*/ 1682750 h 3365500"/>
              <a:gd name="connsiteX2" fmla="*/ 1682750 w 3365500"/>
              <a:gd name="connsiteY2" fmla="*/ 3365500 h 3365500"/>
              <a:gd name="connsiteX3" fmla="*/ 0 w 3365500"/>
              <a:gd name="connsiteY3" fmla="*/ 1682750 h 3365500"/>
              <a:gd name="connsiteX4" fmla="*/ 1682750 w 3365500"/>
              <a:gd name="connsiteY4" fmla="*/ 0 h 336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5500" h="336550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612107"/>
                  <a:pt x="2612107" y="3365500"/>
                  <a:pt x="1682750" y="3365500"/>
                </a:cubicBezTo>
                <a:cubicBezTo>
                  <a:pt x="753393" y="3365500"/>
                  <a:pt x="0" y="2612107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1BB62-2C08-4CAC-9B3C-FDA8A5CFAF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6440040" y="1417683"/>
            <a:ext cx="2378388" cy="2378387"/>
          </a:xfrm>
          <a:custGeom>
            <a:avLst/>
            <a:gdLst>
              <a:gd name="connsiteX0" fmla="*/ 0 w 2378388"/>
              <a:gd name="connsiteY0" fmla="*/ 0 h 2378387"/>
              <a:gd name="connsiteX1" fmla="*/ 2378388 w 2378388"/>
              <a:gd name="connsiteY1" fmla="*/ 0 h 2378387"/>
              <a:gd name="connsiteX2" fmla="*/ 2378388 w 2378388"/>
              <a:gd name="connsiteY2" fmla="*/ 2378387 h 2378387"/>
              <a:gd name="connsiteX3" fmla="*/ 0 w 2378388"/>
              <a:gd name="connsiteY3" fmla="*/ 2378387 h 237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8388" h="2378387">
                <a:moveTo>
                  <a:pt x="0" y="0"/>
                </a:moveTo>
                <a:lnTo>
                  <a:pt x="2378388" y="0"/>
                </a:lnTo>
                <a:lnTo>
                  <a:pt x="2378388" y="2378387"/>
                </a:lnTo>
                <a:lnTo>
                  <a:pt x="0" y="23783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8818428" y="1420574"/>
            <a:ext cx="2370236" cy="2370235"/>
          </a:xfrm>
          <a:custGeom>
            <a:avLst/>
            <a:gdLst>
              <a:gd name="connsiteX0" fmla="*/ 0 w 2370236"/>
              <a:gd name="connsiteY0" fmla="*/ 0 h 2370235"/>
              <a:gd name="connsiteX1" fmla="*/ 2370236 w 2370236"/>
              <a:gd name="connsiteY1" fmla="*/ 0 h 2370235"/>
              <a:gd name="connsiteX2" fmla="*/ 2370236 w 2370236"/>
              <a:gd name="connsiteY2" fmla="*/ 2370235 h 2370235"/>
              <a:gd name="connsiteX3" fmla="*/ 0 w 2370236"/>
              <a:gd name="connsiteY3" fmla="*/ 2370235 h 237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0236" h="2370235">
                <a:moveTo>
                  <a:pt x="0" y="0"/>
                </a:moveTo>
                <a:lnTo>
                  <a:pt x="2370236" y="0"/>
                </a:lnTo>
                <a:lnTo>
                  <a:pt x="2370236" y="2370235"/>
                </a:lnTo>
                <a:lnTo>
                  <a:pt x="0" y="23702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6450073" y="3796315"/>
            <a:ext cx="2362083" cy="2364728"/>
          </a:xfrm>
          <a:custGeom>
            <a:avLst/>
            <a:gdLst>
              <a:gd name="connsiteX0" fmla="*/ 0 w 2362083"/>
              <a:gd name="connsiteY0" fmla="*/ 0 h 2364728"/>
              <a:gd name="connsiteX1" fmla="*/ 2362083 w 2362083"/>
              <a:gd name="connsiteY1" fmla="*/ 0 h 2364728"/>
              <a:gd name="connsiteX2" fmla="*/ 2362083 w 2362083"/>
              <a:gd name="connsiteY2" fmla="*/ 2364728 h 2364728"/>
              <a:gd name="connsiteX3" fmla="*/ 0 w 2362083"/>
              <a:gd name="connsiteY3" fmla="*/ 2364728 h 2364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2083" h="2364728">
                <a:moveTo>
                  <a:pt x="0" y="0"/>
                </a:moveTo>
                <a:lnTo>
                  <a:pt x="2362083" y="0"/>
                </a:lnTo>
                <a:lnTo>
                  <a:pt x="2362083" y="2364728"/>
                </a:lnTo>
                <a:lnTo>
                  <a:pt x="0" y="236472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3"/>
          </p:nvPr>
        </p:nvSpPr>
        <p:spPr>
          <a:xfrm>
            <a:off x="8810276" y="3782656"/>
            <a:ext cx="2378388" cy="2378387"/>
          </a:xfrm>
          <a:custGeom>
            <a:avLst/>
            <a:gdLst>
              <a:gd name="connsiteX0" fmla="*/ 0 w 2378388"/>
              <a:gd name="connsiteY0" fmla="*/ 0 h 2378387"/>
              <a:gd name="connsiteX1" fmla="*/ 2378388 w 2378388"/>
              <a:gd name="connsiteY1" fmla="*/ 0 h 2378387"/>
              <a:gd name="connsiteX2" fmla="*/ 2378388 w 2378388"/>
              <a:gd name="connsiteY2" fmla="*/ 2378387 h 2378387"/>
              <a:gd name="connsiteX3" fmla="*/ 0 w 2378388"/>
              <a:gd name="connsiteY3" fmla="*/ 2378387 h 237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8388" h="2378387">
                <a:moveTo>
                  <a:pt x="0" y="0"/>
                </a:moveTo>
                <a:lnTo>
                  <a:pt x="2378388" y="0"/>
                </a:lnTo>
                <a:lnTo>
                  <a:pt x="2378388" y="2378387"/>
                </a:lnTo>
                <a:lnTo>
                  <a:pt x="0" y="23783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069535" y="2179214"/>
            <a:ext cx="1964008" cy="2142694"/>
          </a:xfrm>
          <a:custGeom>
            <a:avLst/>
            <a:gdLst>
              <a:gd name="connsiteX0" fmla="*/ 0 w 1964008"/>
              <a:gd name="connsiteY0" fmla="*/ 0 h 2142694"/>
              <a:gd name="connsiteX1" fmla="*/ 1964008 w 1964008"/>
              <a:gd name="connsiteY1" fmla="*/ 0 h 2142694"/>
              <a:gd name="connsiteX2" fmla="*/ 1964008 w 1964008"/>
              <a:gd name="connsiteY2" fmla="*/ 2142694 h 2142694"/>
              <a:gd name="connsiteX3" fmla="*/ 0 w 1964008"/>
              <a:gd name="connsiteY3" fmla="*/ 2142694 h 2142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008" h="2142694">
                <a:moveTo>
                  <a:pt x="0" y="0"/>
                </a:moveTo>
                <a:lnTo>
                  <a:pt x="1964008" y="0"/>
                </a:lnTo>
                <a:lnTo>
                  <a:pt x="1964008" y="2142694"/>
                </a:lnTo>
                <a:lnTo>
                  <a:pt x="0" y="2142694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715855" y="2179214"/>
            <a:ext cx="1964008" cy="1641532"/>
          </a:xfrm>
          <a:custGeom>
            <a:avLst/>
            <a:gdLst>
              <a:gd name="connsiteX0" fmla="*/ 0 w 1964008"/>
              <a:gd name="connsiteY0" fmla="*/ 0 h 1641532"/>
              <a:gd name="connsiteX1" fmla="*/ 1964008 w 1964008"/>
              <a:gd name="connsiteY1" fmla="*/ 0 h 1641532"/>
              <a:gd name="connsiteX2" fmla="*/ 1964008 w 1964008"/>
              <a:gd name="connsiteY2" fmla="*/ 1641532 h 1641532"/>
              <a:gd name="connsiteX3" fmla="*/ 0 w 1964008"/>
              <a:gd name="connsiteY3" fmla="*/ 1641532 h 1641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008" h="1641532">
                <a:moveTo>
                  <a:pt x="0" y="0"/>
                </a:moveTo>
                <a:lnTo>
                  <a:pt x="1964008" y="0"/>
                </a:lnTo>
                <a:lnTo>
                  <a:pt x="1964008" y="1641532"/>
                </a:lnTo>
                <a:lnTo>
                  <a:pt x="0" y="1641532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362172" y="2179214"/>
            <a:ext cx="1964008" cy="2450423"/>
          </a:xfrm>
          <a:custGeom>
            <a:avLst/>
            <a:gdLst>
              <a:gd name="connsiteX0" fmla="*/ 0 w 1964008"/>
              <a:gd name="connsiteY0" fmla="*/ 0 h 2450423"/>
              <a:gd name="connsiteX1" fmla="*/ 1964008 w 1964008"/>
              <a:gd name="connsiteY1" fmla="*/ 0 h 2450423"/>
              <a:gd name="connsiteX2" fmla="*/ 1964008 w 1964008"/>
              <a:gd name="connsiteY2" fmla="*/ 2450423 h 2450423"/>
              <a:gd name="connsiteX3" fmla="*/ 0 w 1964008"/>
              <a:gd name="connsiteY3" fmla="*/ 2450423 h 245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008" h="2450423">
                <a:moveTo>
                  <a:pt x="0" y="0"/>
                </a:moveTo>
                <a:lnTo>
                  <a:pt x="1964008" y="0"/>
                </a:lnTo>
                <a:lnTo>
                  <a:pt x="1964008" y="2450423"/>
                </a:lnTo>
                <a:lnTo>
                  <a:pt x="0" y="2450423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032075" y="2179214"/>
            <a:ext cx="1964008" cy="1641533"/>
          </a:xfrm>
          <a:custGeom>
            <a:avLst/>
            <a:gdLst>
              <a:gd name="connsiteX0" fmla="*/ 0 w 1964008"/>
              <a:gd name="connsiteY0" fmla="*/ 0 h 1641533"/>
              <a:gd name="connsiteX1" fmla="*/ 1964008 w 1964008"/>
              <a:gd name="connsiteY1" fmla="*/ 0 h 1641533"/>
              <a:gd name="connsiteX2" fmla="*/ 1964008 w 1964008"/>
              <a:gd name="connsiteY2" fmla="*/ 1641533 h 1641533"/>
              <a:gd name="connsiteX3" fmla="*/ 0 w 1964008"/>
              <a:gd name="connsiteY3" fmla="*/ 1641533 h 1641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008" h="1641533">
                <a:moveTo>
                  <a:pt x="0" y="0"/>
                </a:moveTo>
                <a:lnTo>
                  <a:pt x="1964008" y="0"/>
                </a:lnTo>
                <a:lnTo>
                  <a:pt x="1964008" y="1641533"/>
                </a:lnTo>
                <a:lnTo>
                  <a:pt x="0" y="1641533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zh-CN" altLang="en-US" sz="300" dirty="0">
              <a:solidFill>
                <a:schemeClr val="bg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  <a:endParaRPr lang="en-US" altLang="zh-CN" sz="600" dirty="0">
              <a:solidFill>
                <a:schemeClr val="bg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3" Type="http://schemas.openxmlformats.org/officeDocument/2006/relationships/notesSlide" Target="../notesSlides/notesSlide14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3" Type="http://schemas.openxmlformats.org/officeDocument/2006/relationships/notesSlide" Target="../notesSlides/notesSlide15.xml"/><Relationship Id="rId22" Type="http://schemas.openxmlformats.org/officeDocument/2006/relationships/slideLayout" Target="../slideLayouts/slideLayout2.xml"/><Relationship Id="rId21" Type="http://schemas.openxmlformats.org/officeDocument/2006/relationships/tags" Target="../tags/tag84.xml"/><Relationship Id="rId20" Type="http://schemas.openxmlformats.org/officeDocument/2006/relationships/tags" Target="../tags/tag83.xml"/><Relationship Id="rId2" Type="http://schemas.openxmlformats.org/officeDocument/2006/relationships/tags" Target="../tags/tag65.xml"/><Relationship Id="rId19" Type="http://schemas.openxmlformats.org/officeDocument/2006/relationships/tags" Target="../tags/tag82.xml"/><Relationship Id="rId18" Type="http://schemas.openxmlformats.org/officeDocument/2006/relationships/tags" Target="../tags/tag81.xml"/><Relationship Id="rId17" Type="http://schemas.openxmlformats.org/officeDocument/2006/relationships/tags" Target="../tags/tag80.xml"/><Relationship Id="rId16" Type="http://schemas.openxmlformats.org/officeDocument/2006/relationships/tags" Target="../tags/tag79.xml"/><Relationship Id="rId15" Type="http://schemas.openxmlformats.org/officeDocument/2006/relationships/tags" Target="../tags/tag78.xml"/><Relationship Id="rId14" Type="http://schemas.openxmlformats.org/officeDocument/2006/relationships/tags" Target="../tags/tag77.xml"/><Relationship Id="rId13" Type="http://schemas.openxmlformats.org/officeDocument/2006/relationships/tags" Target="../tags/tag76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5" Type="http://schemas.openxmlformats.org/officeDocument/2006/relationships/notesSlide" Target="../notesSlides/notesSlide16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1" Type="http://schemas.openxmlformats.org/officeDocument/2006/relationships/notesSlide" Target="../notesSlides/notesSlide19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2" Type="http://schemas.openxmlformats.org/officeDocument/2006/relationships/notesSlide" Target="../notesSlides/notesSlide2.xml"/><Relationship Id="rId21" Type="http://schemas.openxmlformats.org/officeDocument/2006/relationships/slideLayout" Target="../slideLayouts/slideLayout2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8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4" Type="http://schemas.openxmlformats.org/officeDocument/2006/relationships/notesSlide" Target="../notesSlides/notesSlide22.xml"/><Relationship Id="rId33" Type="http://schemas.openxmlformats.org/officeDocument/2006/relationships/slideLayout" Target="../slideLayouts/slideLayout2.xml"/><Relationship Id="rId32" Type="http://schemas.openxmlformats.org/officeDocument/2006/relationships/tags" Target="../tags/tag140.xml"/><Relationship Id="rId31" Type="http://schemas.openxmlformats.org/officeDocument/2006/relationships/tags" Target="../tags/tag139.xml"/><Relationship Id="rId30" Type="http://schemas.openxmlformats.org/officeDocument/2006/relationships/tags" Target="../tags/tag138.xml"/><Relationship Id="rId3" Type="http://schemas.openxmlformats.org/officeDocument/2006/relationships/tags" Target="../tags/tag111.xml"/><Relationship Id="rId29" Type="http://schemas.openxmlformats.org/officeDocument/2006/relationships/tags" Target="../tags/tag137.xml"/><Relationship Id="rId28" Type="http://schemas.openxmlformats.org/officeDocument/2006/relationships/tags" Target="../tags/tag136.xml"/><Relationship Id="rId27" Type="http://schemas.openxmlformats.org/officeDocument/2006/relationships/tags" Target="../tags/tag135.xml"/><Relationship Id="rId26" Type="http://schemas.openxmlformats.org/officeDocument/2006/relationships/tags" Target="../tags/tag134.xml"/><Relationship Id="rId25" Type="http://schemas.openxmlformats.org/officeDocument/2006/relationships/tags" Target="../tags/tag133.xml"/><Relationship Id="rId24" Type="http://schemas.openxmlformats.org/officeDocument/2006/relationships/tags" Target="../tags/tag132.xml"/><Relationship Id="rId23" Type="http://schemas.openxmlformats.org/officeDocument/2006/relationships/tags" Target="../tags/tag131.xml"/><Relationship Id="rId22" Type="http://schemas.openxmlformats.org/officeDocument/2006/relationships/tags" Target="../tags/tag130.xml"/><Relationship Id="rId21" Type="http://schemas.openxmlformats.org/officeDocument/2006/relationships/tags" Target="../tags/tag129.xml"/><Relationship Id="rId20" Type="http://schemas.openxmlformats.org/officeDocument/2006/relationships/tags" Target="../tags/tag128.xml"/><Relationship Id="rId2" Type="http://schemas.openxmlformats.org/officeDocument/2006/relationships/tags" Target="../tags/tag110.xml"/><Relationship Id="rId19" Type="http://schemas.openxmlformats.org/officeDocument/2006/relationships/tags" Target="../tags/tag127.xml"/><Relationship Id="rId18" Type="http://schemas.openxmlformats.org/officeDocument/2006/relationships/tags" Target="../tags/tag126.xml"/><Relationship Id="rId17" Type="http://schemas.openxmlformats.org/officeDocument/2006/relationships/tags" Target="../tags/tag125.xml"/><Relationship Id="rId16" Type="http://schemas.openxmlformats.org/officeDocument/2006/relationships/tags" Target="../tags/tag124.xml"/><Relationship Id="rId15" Type="http://schemas.openxmlformats.org/officeDocument/2006/relationships/tags" Target="../tags/tag123.xml"/><Relationship Id="rId14" Type="http://schemas.openxmlformats.org/officeDocument/2006/relationships/tags" Target="../tags/tag122.xml"/><Relationship Id="rId13" Type="http://schemas.openxmlformats.org/officeDocument/2006/relationships/tags" Target="../tags/tag121.xml"/><Relationship Id="rId12" Type="http://schemas.openxmlformats.org/officeDocument/2006/relationships/tags" Target="../tags/tag12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5" Type="http://schemas.openxmlformats.org/officeDocument/2006/relationships/notesSlide" Target="../notesSlides/notesSlide24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154.xml"/><Relationship Id="rId12" Type="http://schemas.openxmlformats.org/officeDocument/2006/relationships/tags" Target="../tags/tag15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162.xml"/><Relationship Id="rId8" Type="http://schemas.openxmlformats.org/officeDocument/2006/relationships/tags" Target="../tags/tag161.xml"/><Relationship Id="rId7" Type="http://schemas.openxmlformats.org/officeDocument/2006/relationships/tags" Target="../tags/tag160.x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7" Type="http://schemas.openxmlformats.org/officeDocument/2006/relationships/notesSlide" Target="../notesSlides/notesSlide27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168.xml"/><Relationship Id="rId14" Type="http://schemas.openxmlformats.org/officeDocument/2006/relationships/tags" Target="../tags/tag167.xml"/><Relationship Id="rId13" Type="http://schemas.openxmlformats.org/officeDocument/2006/relationships/tags" Target="../tags/tag166.xml"/><Relationship Id="rId12" Type="http://schemas.openxmlformats.org/officeDocument/2006/relationships/tags" Target="../tags/tag165.xml"/><Relationship Id="rId11" Type="http://schemas.openxmlformats.org/officeDocument/2006/relationships/tags" Target="../tags/tag164.xml"/><Relationship Id="rId10" Type="http://schemas.openxmlformats.org/officeDocument/2006/relationships/tags" Target="../tags/tag163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8" Type="http://schemas.openxmlformats.org/officeDocument/2006/relationships/notesSlide" Target="../notesSlides/notesSlide28.xml"/><Relationship Id="rId57" Type="http://schemas.openxmlformats.org/officeDocument/2006/relationships/slideLayout" Target="../slideLayouts/slideLayout2.xml"/><Relationship Id="rId56" Type="http://schemas.openxmlformats.org/officeDocument/2006/relationships/tags" Target="../tags/tag223.xml"/><Relationship Id="rId55" Type="http://schemas.openxmlformats.org/officeDocument/2006/relationships/tags" Target="../tags/tag222.xml"/><Relationship Id="rId54" Type="http://schemas.openxmlformats.org/officeDocument/2006/relationships/tags" Target="../tags/tag221.xml"/><Relationship Id="rId53" Type="http://schemas.openxmlformats.org/officeDocument/2006/relationships/tags" Target="../tags/tag220.xml"/><Relationship Id="rId52" Type="http://schemas.openxmlformats.org/officeDocument/2006/relationships/tags" Target="../tags/tag219.xml"/><Relationship Id="rId51" Type="http://schemas.openxmlformats.org/officeDocument/2006/relationships/tags" Target="../tags/tag218.xml"/><Relationship Id="rId50" Type="http://schemas.openxmlformats.org/officeDocument/2006/relationships/tags" Target="../tags/tag217.xml"/><Relationship Id="rId5" Type="http://schemas.openxmlformats.org/officeDocument/2006/relationships/tags" Target="../tags/tag172.xml"/><Relationship Id="rId49" Type="http://schemas.openxmlformats.org/officeDocument/2006/relationships/tags" Target="../tags/tag216.xml"/><Relationship Id="rId48" Type="http://schemas.openxmlformats.org/officeDocument/2006/relationships/tags" Target="../tags/tag215.xml"/><Relationship Id="rId47" Type="http://schemas.openxmlformats.org/officeDocument/2006/relationships/tags" Target="../tags/tag214.xml"/><Relationship Id="rId46" Type="http://schemas.openxmlformats.org/officeDocument/2006/relationships/tags" Target="../tags/tag213.xml"/><Relationship Id="rId45" Type="http://schemas.openxmlformats.org/officeDocument/2006/relationships/tags" Target="../tags/tag212.xml"/><Relationship Id="rId44" Type="http://schemas.openxmlformats.org/officeDocument/2006/relationships/tags" Target="../tags/tag211.xml"/><Relationship Id="rId43" Type="http://schemas.openxmlformats.org/officeDocument/2006/relationships/tags" Target="../tags/tag210.xml"/><Relationship Id="rId42" Type="http://schemas.openxmlformats.org/officeDocument/2006/relationships/tags" Target="../tags/tag209.xml"/><Relationship Id="rId41" Type="http://schemas.openxmlformats.org/officeDocument/2006/relationships/tags" Target="../tags/tag208.xml"/><Relationship Id="rId40" Type="http://schemas.openxmlformats.org/officeDocument/2006/relationships/tags" Target="../tags/tag207.xml"/><Relationship Id="rId4" Type="http://schemas.openxmlformats.org/officeDocument/2006/relationships/tags" Target="../tags/tag171.xml"/><Relationship Id="rId39" Type="http://schemas.openxmlformats.org/officeDocument/2006/relationships/tags" Target="../tags/tag206.xml"/><Relationship Id="rId38" Type="http://schemas.openxmlformats.org/officeDocument/2006/relationships/tags" Target="../tags/tag205.xml"/><Relationship Id="rId37" Type="http://schemas.openxmlformats.org/officeDocument/2006/relationships/tags" Target="../tags/tag204.xml"/><Relationship Id="rId36" Type="http://schemas.openxmlformats.org/officeDocument/2006/relationships/tags" Target="../tags/tag203.xml"/><Relationship Id="rId35" Type="http://schemas.openxmlformats.org/officeDocument/2006/relationships/tags" Target="../tags/tag202.xml"/><Relationship Id="rId34" Type="http://schemas.openxmlformats.org/officeDocument/2006/relationships/tags" Target="../tags/tag201.xml"/><Relationship Id="rId33" Type="http://schemas.openxmlformats.org/officeDocument/2006/relationships/tags" Target="../tags/tag200.xml"/><Relationship Id="rId32" Type="http://schemas.openxmlformats.org/officeDocument/2006/relationships/tags" Target="../tags/tag199.xml"/><Relationship Id="rId31" Type="http://schemas.openxmlformats.org/officeDocument/2006/relationships/tags" Target="../tags/tag198.xml"/><Relationship Id="rId30" Type="http://schemas.openxmlformats.org/officeDocument/2006/relationships/tags" Target="../tags/tag197.xml"/><Relationship Id="rId3" Type="http://schemas.openxmlformats.org/officeDocument/2006/relationships/tags" Target="../tags/tag170.xml"/><Relationship Id="rId29" Type="http://schemas.openxmlformats.org/officeDocument/2006/relationships/tags" Target="../tags/tag196.xml"/><Relationship Id="rId28" Type="http://schemas.openxmlformats.org/officeDocument/2006/relationships/tags" Target="../tags/tag195.xml"/><Relationship Id="rId27" Type="http://schemas.openxmlformats.org/officeDocument/2006/relationships/tags" Target="../tags/tag194.xml"/><Relationship Id="rId26" Type="http://schemas.openxmlformats.org/officeDocument/2006/relationships/tags" Target="../tags/tag193.xml"/><Relationship Id="rId25" Type="http://schemas.openxmlformats.org/officeDocument/2006/relationships/tags" Target="../tags/tag192.xml"/><Relationship Id="rId24" Type="http://schemas.openxmlformats.org/officeDocument/2006/relationships/tags" Target="../tags/tag191.xml"/><Relationship Id="rId23" Type="http://schemas.openxmlformats.org/officeDocument/2006/relationships/tags" Target="../tags/tag190.xml"/><Relationship Id="rId22" Type="http://schemas.openxmlformats.org/officeDocument/2006/relationships/tags" Target="../tags/tag189.xml"/><Relationship Id="rId21" Type="http://schemas.openxmlformats.org/officeDocument/2006/relationships/tags" Target="../tags/tag188.xml"/><Relationship Id="rId20" Type="http://schemas.openxmlformats.org/officeDocument/2006/relationships/tags" Target="../tags/tag187.xml"/><Relationship Id="rId2" Type="http://schemas.openxmlformats.org/officeDocument/2006/relationships/tags" Target="../tags/tag169.xml"/><Relationship Id="rId19" Type="http://schemas.openxmlformats.org/officeDocument/2006/relationships/tags" Target="../tags/tag186.xml"/><Relationship Id="rId18" Type="http://schemas.openxmlformats.org/officeDocument/2006/relationships/tags" Target="../tags/tag185.xml"/><Relationship Id="rId17" Type="http://schemas.openxmlformats.org/officeDocument/2006/relationships/tags" Target="../tags/tag184.xml"/><Relationship Id="rId16" Type="http://schemas.openxmlformats.org/officeDocument/2006/relationships/tags" Target="../tags/tag183.xml"/><Relationship Id="rId15" Type="http://schemas.openxmlformats.org/officeDocument/2006/relationships/tags" Target="../tags/tag182.xml"/><Relationship Id="rId14" Type="http://schemas.openxmlformats.org/officeDocument/2006/relationships/tags" Target="../tags/tag181.xml"/><Relationship Id="rId13" Type="http://schemas.openxmlformats.org/officeDocument/2006/relationships/tags" Target="../tags/tag180.xml"/><Relationship Id="rId12" Type="http://schemas.openxmlformats.org/officeDocument/2006/relationships/tags" Target="../tags/tag179.xml"/><Relationship Id="rId11" Type="http://schemas.openxmlformats.org/officeDocument/2006/relationships/tags" Target="../tags/tag178.xml"/><Relationship Id="rId10" Type="http://schemas.openxmlformats.org/officeDocument/2006/relationships/tags" Target="../tags/tag177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0" Type="http://schemas.openxmlformats.org/officeDocument/2006/relationships/notesSlide" Target="../notesSlides/notesSlide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1" Type="http://schemas.openxmlformats.org/officeDocument/2006/relationships/notesSlide" Target="../notesSlides/notesSlide8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6599590" y="0"/>
            <a:ext cx="5592410" cy="6858000"/>
            <a:chOff x="6599590" y="0"/>
            <a:chExt cx="5592410" cy="6858000"/>
          </a:xfrm>
        </p:grpSpPr>
        <p:sp>
          <p:nvSpPr>
            <p:cNvPr id="13" name="任意多边形 12"/>
            <p:cNvSpPr/>
            <p:nvPr/>
          </p:nvSpPr>
          <p:spPr bwMode="auto">
            <a:xfrm>
              <a:off x="6599590" y="0"/>
              <a:ext cx="5592410" cy="6858000"/>
            </a:xfrm>
            <a:custGeom>
              <a:avLst/>
              <a:gdLst>
                <a:gd name="connsiteX0" fmla="*/ 2665414 w 5592410"/>
                <a:gd name="connsiteY0" fmla="*/ 0 h 6858000"/>
                <a:gd name="connsiteX1" fmla="*/ 2852064 w 5592410"/>
                <a:gd name="connsiteY1" fmla="*/ 0 h 6858000"/>
                <a:gd name="connsiteX2" fmla="*/ 5405760 w 5592410"/>
                <a:gd name="connsiteY2" fmla="*/ 0 h 6858000"/>
                <a:gd name="connsiteX3" fmla="*/ 5592410 w 5592410"/>
                <a:gd name="connsiteY3" fmla="*/ 0 h 6858000"/>
                <a:gd name="connsiteX4" fmla="*/ 5592410 w 5592410"/>
                <a:gd name="connsiteY4" fmla="*/ 6858000 h 6858000"/>
                <a:gd name="connsiteX5" fmla="*/ 5405760 w 5592410"/>
                <a:gd name="connsiteY5" fmla="*/ 6858000 h 6858000"/>
                <a:gd name="connsiteX6" fmla="*/ 186650 w 5592410"/>
                <a:gd name="connsiteY6" fmla="*/ 6858000 h 6858000"/>
                <a:gd name="connsiteX7" fmla="*/ 0 w 559241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2410" h="6858000">
                  <a:moveTo>
                    <a:pt x="2665414" y="0"/>
                  </a:moveTo>
                  <a:lnTo>
                    <a:pt x="2852064" y="0"/>
                  </a:lnTo>
                  <a:lnTo>
                    <a:pt x="5405760" y="0"/>
                  </a:lnTo>
                  <a:lnTo>
                    <a:pt x="5592410" y="0"/>
                  </a:lnTo>
                  <a:lnTo>
                    <a:pt x="5592410" y="6858000"/>
                  </a:lnTo>
                  <a:lnTo>
                    <a:pt x="5405760" y="6858000"/>
                  </a:lnTo>
                  <a:lnTo>
                    <a:pt x="1866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8686008" y="0"/>
              <a:ext cx="598355" cy="1268413"/>
              <a:chOff x="8276754" y="0"/>
              <a:chExt cx="924118" cy="1958975"/>
            </a:xfrm>
          </p:grpSpPr>
          <p:sp>
            <p:nvSpPr>
              <p:cNvPr id="18" name="Freeform 18"/>
              <p:cNvSpPr/>
              <p:nvPr/>
            </p:nvSpPr>
            <p:spPr bwMode="auto">
              <a:xfrm>
                <a:off x="8276754" y="558800"/>
                <a:ext cx="671513" cy="1054100"/>
              </a:xfrm>
              <a:custGeom>
                <a:avLst/>
                <a:gdLst>
                  <a:gd name="T0" fmla="*/ 156 w 156"/>
                  <a:gd name="T1" fmla="*/ 0 h 246"/>
                  <a:gd name="T2" fmla="*/ 0 w 156"/>
                  <a:gd name="T3" fmla="*/ 42 h 246"/>
                  <a:gd name="T4" fmla="*/ 61 w 156"/>
                  <a:gd name="T5" fmla="*/ 246 h 246"/>
                  <a:gd name="T6" fmla="*/ 156 w 156"/>
                  <a:gd name="T7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6" h="246">
                    <a:moveTo>
                      <a:pt x="156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72" y="93"/>
                      <a:pt x="61" y="246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4"/>
              <p:cNvSpPr/>
              <p:nvPr/>
            </p:nvSpPr>
            <p:spPr bwMode="auto">
              <a:xfrm>
                <a:off x="8365847" y="0"/>
                <a:ext cx="835025" cy="1958975"/>
              </a:xfrm>
              <a:custGeom>
                <a:avLst/>
                <a:gdLst>
                  <a:gd name="T0" fmla="*/ 10 w 194"/>
                  <a:gd name="T1" fmla="*/ 460 h 460"/>
                  <a:gd name="T2" fmla="*/ 0 w 194"/>
                  <a:gd name="T3" fmla="*/ 51 h 460"/>
                  <a:gd name="T4" fmla="*/ 77 w 194"/>
                  <a:gd name="T5" fmla="*/ 0 h 460"/>
                  <a:gd name="T6" fmla="*/ 194 w 194"/>
                  <a:gd name="T7" fmla="*/ 0 h 460"/>
                  <a:gd name="T8" fmla="*/ 10 w 194"/>
                  <a:gd name="T9" fmla="*/ 46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460">
                    <a:moveTo>
                      <a:pt x="10" y="460"/>
                    </a:moveTo>
                    <a:cubicBezTo>
                      <a:pt x="133" y="144"/>
                      <a:pt x="0" y="51"/>
                      <a:pt x="0" y="51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94" y="0"/>
                      <a:pt x="194" y="0"/>
                      <a:pt x="194" y="0"/>
                    </a:cubicBezTo>
                    <a:lnTo>
                      <a:pt x="10" y="460"/>
                    </a:lnTo>
                    <a:close/>
                  </a:path>
                </a:pathLst>
              </a:custGeom>
              <a:solidFill>
                <a:srgbClr val="EF5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450452" y="5559257"/>
            <a:ext cx="136769" cy="889000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2" name="椭圆 1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Freeform 9"/>
          <p:cNvSpPr>
            <a:spLocks noEditPoints="1"/>
          </p:cNvSpPr>
          <p:nvPr/>
        </p:nvSpPr>
        <p:spPr bwMode="auto">
          <a:xfrm>
            <a:off x="6599590" y="0"/>
            <a:ext cx="2791973" cy="6858000"/>
          </a:xfrm>
          <a:custGeom>
            <a:avLst/>
            <a:gdLst>
              <a:gd name="T0" fmla="*/ 2347 w 2347"/>
              <a:gd name="T1" fmla="*/ 0 h 5765"/>
              <a:gd name="T2" fmla="*/ 2243 w 2347"/>
              <a:gd name="T3" fmla="*/ 0 h 5765"/>
              <a:gd name="T4" fmla="*/ 0 w 2347"/>
              <a:gd name="T5" fmla="*/ 5765 h 5765"/>
              <a:gd name="T6" fmla="*/ 441 w 2347"/>
              <a:gd name="T7" fmla="*/ 5765 h 5765"/>
              <a:gd name="T8" fmla="*/ 2347 w 2347"/>
              <a:gd name="T9" fmla="*/ 0 h 5765"/>
              <a:gd name="T10" fmla="*/ 2347 w 2347"/>
              <a:gd name="T11" fmla="*/ 0 h 5765"/>
              <a:gd name="T12" fmla="*/ 2347 w 2347"/>
              <a:gd name="T13" fmla="*/ 0 h 5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47" h="5765">
                <a:moveTo>
                  <a:pt x="2347" y="0"/>
                </a:moveTo>
                <a:lnTo>
                  <a:pt x="2243" y="0"/>
                </a:lnTo>
                <a:lnTo>
                  <a:pt x="0" y="5765"/>
                </a:lnTo>
                <a:lnTo>
                  <a:pt x="441" y="5765"/>
                </a:lnTo>
                <a:lnTo>
                  <a:pt x="2347" y="0"/>
                </a:lnTo>
                <a:close/>
                <a:moveTo>
                  <a:pt x="2347" y="0"/>
                </a:moveTo>
                <a:lnTo>
                  <a:pt x="2347" y="0"/>
                </a:lnTo>
                <a:close/>
              </a:path>
            </a:pathLst>
          </a:custGeom>
          <a:solidFill>
            <a:srgbClr val="231815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图片 4" descr="微信图片_201804170909336"/>
          <p:cNvPicPr>
            <a:picLocks noChangeAspect="1"/>
          </p:cNvPicPr>
          <p:nvPr/>
        </p:nvPicPr>
        <p:blipFill>
          <a:blip r:embed="rId1">
            <a:lum bright="18000"/>
          </a:blip>
          <a:stretch>
            <a:fillRect/>
          </a:stretch>
        </p:blipFill>
        <p:spPr>
          <a:xfrm>
            <a:off x="8686165" y="3432175"/>
            <a:ext cx="2714625" cy="2628265"/>
          </a:xfrm>
          <a:prstGeom prst="rect">
            <a:avLst/>
          </a:prstGeom>
          <a:effectLst>
            <a:glow rad="50800">
              <a:schemeClr val="accent1">
                <a:alpha val="89000"/>
              </a:schemeClr>
            </a:glow>
            <a:outerShdw blurRad="431800" dist="38100" algn="l" rotWithShape="0">
              <a:prstClr val="black">
                <a:alpha val="40000"/>
              </a:prstClr>
            </a:outerShdw>
            <a:reflection endPos="0" dir="5400000" sy="-100000" algn="bl" rotWithShape="0"/>
          </a:effectLst>
        </p:spPr>
      </p:pic>
      <p:grpSp>
        <p:nvGrpSpPr>
          <p:cNvPr id="25" name="组合 24"/>
          <p:cNvGrpSpPr/>
          <p:nvPr/>
        </p:nvGrpSpPr>
        <p:grpSpPr>
          <a:xfrm>
            <a:off x="450215" y="26035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8" name="文本框 7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244215" y="2348230"/>
            <a:ext cx="4250690" cy="2015490"/>
            <a:chOff x="5109" y="3698"/>
            <a:chExt cx="6694" cy="3174"/>
          </a:xfrm>
        </p:grpSpPr>
        <p:sp>
          <p:nvSpPr>
            <p:cNvPr id="5123" name="Rectangle 5"/>
            <p:cNvSpPr>
              <a:spLocks noGrp="1"/>
            </p:cNvSpPr>
            <p:nvPr/>
          </p:nvSpPr>
          <p:spPr>
            <a:xfrm>
              <a:off x="5109" y="3698"/>
              <a:ext cx="6030" cy="1707"/>
            </a:xfrm>
            <a:prstGeom prst="rect">
              <a:avLst/>
            </a:prstGeom>
            <a:noFill/>
            <a:ln w="952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68580" tIns="34290" rIns="68580" bIns="34290" anchor="t">
              <a:spAutoFit/>
            </a:bodyPr>
            <a:p>
              <a:pPr lvl="0" algn="ctr" fontAlgn="base"/>
              <a:r>
                <a:rPr lang="zh-CN" altLang="zh-CN" sz="6600" b="1" strike="noStrike" noProof="1" smtClean="0">
                  <a:ln w="12700" cmpd="sng">
                    <a:solidFill>
                      <a:schemeClr val="accent3"/>
                    </a:solidFill>
                    <a:prstDash val="solid"/>
                  </a:ln>
                  <a:solidFill>
                    <a:srgbClr val="BA171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主顾开拓</a:t>
              </a:r>
              <a:endParaRPr lang="zh-CN" altLang="zh-CN" sz="6600" b="1" strike="noStrike" noProof="1" smtClean="0">
                <a:ln w="12700" cmpd="sng">
                  <a:solidFill>
                    <a:schemeClr val="accent3"/>
                  </a:solidFill>
                  <a:prstDash val="solid"/>
                </a:ln>
                <a:solidFill>
                  <a:srgbClr val="BA171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2"/>
            <p:cNvSpPr txBox="1">
              <a:spLocks noChangeArrowheads="1"/>
            </p:cNvSpPr>
            <p:nvPr/>
          </p:nvSpPr>
          <p:spPr bwMode="auto">
            <a:xfrm>
              <a:off x="6425" y="6244"/>
              <a:ext cx="5378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en-US" altLang="zh-CN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——</a:t>
              </a:r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销售技巧系列教材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（二）</a:t>
              </a:r>
              <a:endPara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599590" y="0"/>
            <a:ext cx="5592410" cy="6858000"/>
            <a:chOff x="6599590" y="0"/>
            <a:chExt cx="5592410" cy="6858000"/>
          </a:xfrm>
        </p:grpSpPr>
        <p:sp>
          <p:nvSpPr>
            <p:cNvPr id="39" name="任意多边形 38"/>
            <p:cNvSpPr/>
            <p:nvPr/>
          </p:nvSpPr>
          <p:spPr bwMode="auto">
            <a:xfrm>
              <a:off x="6599590" y="0"/>
              <a:ext cx="5592410" cy="6858000"/>
            </a:xfrm>
            <a:custGeom>
              <a:avLst/>
              <a:gdLst>
                <a:gd name="connsiteX0" fmla="*/ 2665414 w 5592410"/>
                <a:gd name="connsiteY0" fmla="*/ 0 h 6858000"/>
                <a:gd name="connsiteX1" fmla="*/ 2852064 w 5592410"/>
                <a:gd name="connsiteY1" fmla="*/ 0 h 6858000"/>
                <a:gd name="connsiteX2" fmla="*/ 5405760 w 5592410"/>
                <a:gd name="connsiteY2" fmla="*/ 0 h 6858000"/>
                <a:gd name="connsiteX3" fmla="*/ 5592410 w 5592410"/>
                <a:gd name="connsiteY3" fmla="*/ 0 h 6858000"/>
                <a:gd name="connsiteX4" fmla="*/ 5592410 w 5592410"/>
                <a:gd name="connsiteY4" fmla="*/ 6858000 h 6858000"/>
                <a:gd name="connsiteX5" fmla="*/ 5405760 w 5592410"/>
                <a:gd name="connsiteY5" fmla="*/ 6858000 h 6858000"/>
                <a:gd name="connsiteX6" fmla="*/ 186650 w 5592410"/>
                <a:gd name="connsiteY6" fmla="*/ 6858000 h 6858000"/>
                <a:gd name="connsiteX7" fmla="*/ 0 w 559241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2410" h="6858000">
                  <a:moveTo>
                    <a:pt x="2665414" y="0"/>
                  </a:moveTo>
                  <a:lnTo>
                    <a:pt x="2852064" y="0"/>
                  </a:lnTo>
                  <a:lnTo>
                    <a:pt x="5405760" y="0"/>
                  </a:lnTo>
                  <a:lnTo>
                    <a:pt x="5592410" y="0"/>
                  </a:lnTo>
                  <a:lnTo>
                    <a:pt x="5592410" y="6858000"/>
                  </a:lnTo>
                  <a:lnTo>
                    <a:pt x="5405760" y="6858000"/>
                  </a:lnTo>
                  <a:lnTo>
                    <a:pt x="186650" y="6858000"/>
                  </a:lnTo>
                  <a:lnTo>
                    <a:pt x="0" y="6858000"/>
                  </a:lnTo>
                  <a:close/>
                </a:path>
              </a:pathLst>
            </a:custGeom>
            <a:blipFill>
              <a:blip r:embed="rId1"/>
              <a:srcRect/>
              <a:stretch>
                <a:fillRect l="-42104" r="-41914"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8686008" y="0"/>
              <a:ext cx="598355" cy="1268413"/>
              <a:chOff x="8276754" y="0"/>
              <a:chExt cx="924118" cy="1958975"/>
            </a:xfrm>
          </p:grpSpPr>
          <p:sp>
            <p:nvSpPr>
              <p:cNvPr id="41" name="Freeform 18"/>
              <p:cNvSpPr/>
              <p:nvPr/>
            </p:nvSpPr>
            <p:spPr bwMode="auto">
              <a:xfrm>
                <a:off x="8276754" y="558800"/>
                <a:ext cx="671513" cy="1054100"/>
              </a:xfrm>
              <a:custGeom>
                <a:avLst/>
                <a:gdLst>
                  <a:gd name="T0" fmla="*/ 156 w 156"/>
                  <a:gd name="T1" fmla="*/ 0 h 246"/>
                  <a:gd name="T2" fmla="*/ 0 w 156"/>
                  <a:gd name="T3" fmla="*/ 42 h 246"/>
                  <a:gd name="T4" fmla="*/ 61 w 156"/>
                  <a:gd name="T5" fmla="*/ 246 h 246"/>
                  <a:gd name="T6" fmla="*/ 156 w 156"/>
                  <a:gd name="T7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6" h="246">
                    <a:moveTo>
                      <a:pt x="156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72" y="93"/>
                      <a:pt x="61" y="246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14"/>
              <p:cNvSpPr/>
              <p:nvPr/>
            </p:nvSpPr>
            <p:spPr bwMode="auto">
              <a:xfrm>
                <a:off x="8365847" y="0"/>
                <a:ext cx="835025" cy="1958975"/>
              </a:xfrm>
              <a:custGeom>
                <a:avLst/>
                <a:gdLst>
                  <a:gd name="T0" fmla="*/ 10 w 194"/>
                  <a:gd name="T1" fmla="*/ 460 h 460"/>
                  <a:gd name="T2" fmla="*/ 0 w 194"/>
                  <a:gd name="T3" fmla="*/ 51 h 460"/>
                  <a:gd name="T4" fmla="*/ 77 w 194"/>
                  <a:gd name="T5" fmla="*/ 0 h 460"/>
                  <a:gd name="T6" fmla="*/ 194 w 194"/>
                  <a:gd name="T7" fmla="*/ 0 h 460"/>
                  <a:gd name="T8" fmla="*/ 10 w 194"/>
                  <a:gd name="T9" fmla="*/ 46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460">
                    <a:moveTo>
                      <a:pt x="10" y="460"/>
                    </a:moveTo>
                    <a:cubicBezTo>
                      <a:pt x="133" y="144"/>
                      <a:pt x="0" y="51"/>
                      <a:pt x="0" y="51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94" y="0"/>
                      <a:pt x="194" y="0"/>
                      <a:pt x="194" y="0"/>
                    </a:cubicBezTo>
                    <a:lnTo>
                      <a:pt x="10" y="460"/>
                    </a:lnTo>
                    <a:close/>
                  </a:path>
                </a:pathLst>
              </a:custGeom>
              <a:solidFill>
                <a:srgbClr val="EF5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3" name="Freeform 9"/>
            <p:cNvSpPr>
              <a:spLocks noEditPoints="1"/>
            </p:cNvSpPr>
            <p:nvPr/>
          </p:nvSpPr>
          <p:spPr bwMode="auto">
            <a:xfrm>
              <a:off x="6599590" y="0"/>
              <a:ext cx="2791973" cy="6858000"/>
            </a:xfrm>
            <a:custGeom>
              <a:avLst/>
              <a:gdLst>
                <a:gd name="T0" fmla="*/ 2347 w 2347"/>
                <a:gd name="T1" fmla="*/ 0 h 5765"/>
                <a:gd name="T2" fmla="*/ 2243 w 2347"/>
                <a:gd name="T3" fmla="*/ 0 h 5765"/>
                <a:gd name="T4" fmla="*/ 0 w 2347"/>
                <a:gd name="T5" fmla="*/ 5765 h 5765"/>
                <a:gd name="T6" fmla="*/ 441 w 2347"/>
                <a:gd name="T7" fmla="*/ 5765 h 5765"/>
                <a:gd name="T8" fmla="*/ 2347 w 2347"/>
                <a:gd name="T9" fmla="*/ 0 h 5765"/>
                <a:gd name="T10" fmla="*/ 2347 w 2347"/>
                <a:gd name="T11" fmla="*/ 0 h 5765"/>
                <a:gd name="T12" fmla="*/ 2347 w 2347"/>
                <a:gd name="T13" fmla="*/ 0 h 5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7" h="5765">
                  <a:moveTo>
                    <a:pt x="2347" y="0"/>
                  </a:moveTo>
                  <a:lnTo>
                    <a:pt x="2243" y="0"/>
                  </a:lnTo>
                  <a:lnTo>
                    <a:pt x="0" y="5765"/>
                  </a:lnTo>
                  <a:lnTo>
                    <a:pt x="441" y="5765"/>
                  </a:lnTo>
                  <a:lnTo>
                    <a:pt x="2347" y="0"/>
                  </a:lnTo>
                  <a:close/>
                  <a:moveTo>
                    <a:pt x="2347" y="0"/>
                  </a:moveTo>
                  <a:lnTo>
                    <a:pt x="2347" y="0"/>
                  </a:lnTo>
                  <a:close/>
                </a:path>
              </a:pathLst>
            </a:custGeom>
            <a:solidFill>
              <a:srgbClr val="231815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5" name="任意多边形 44"/>
          <p:cNvSpPr/>
          <p:nvPr/>
        </p:nvSpPr>
        <p:spPr bwMode="auto">
          <a:xfrm flipH="1" flipV="1">
            <a:off x="0" y="0"/>
            <a:ext cx="2252044" cy="5794416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pic>
        <p:nvPicPr>
          <p:cNvPr id="2" name="图片 1" descr="微信图片_201804170909336"/>
          <p:cNvPicPr>
            <a:picLocks noChangeAspect="1"/>
          </p:cNvPicPr>
          <p:nvPr/>
        </p:nvPicPr>
        <p:blipFill>
          <a:blip r:embed="rId2">
            <a:lum bright="18000"/>
          </a:blip>
          <a:stretch>
            <a:fillRect/>
          </a:stretch>
        </p:blipFill>
        <p:spPr>
          <a:xfrm>
            <a:off x="342900" y="361950"/>
            <a:ext cx="923925" cy="894715"/>
          </a:xfrm>
          <a:prstGeom prst="rect">
            <a:avLst/>
          </a:prstGeom>
          <a:effectLst>
            <a:glow rad="50800">
              <a:schemeClr val="accent1">
                <a:alpha val="89000"/>
              </a:schemeClr>
            </a:glow>
            <a:outerShdw blurRad="431800" dist="38100" algn="l" rotWithShape="0">
              <a:prstClr val="black">
                <a:alpha val="40000"/>
              </a:prstClr>
            </a:outerShdw>
            <a:reflection endPos="0" dir="5400000" sy="-100000" algn="bl" rotWithShape="0"/>
          </a:effectLst>
        </p:spPr>
      </p:pic>
      <p:sp>
        <p:nvSpPr>
          <p:cNvPr id="35" name="矩形 34"/>
          <p:cNvSpPr/>
          <p:nvPr/>
        </p:nvSpPr>
        <p:spPr>
          <a:xfrm>
            <a:off x="2423160" y="2884805"/>
            <a:ext cx="4486275" cy="108839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120000"/>
              </a:lnSpc>
            </a:pPr>
            <a:r>
              <a:rPr lang="zh-CN" sz="5400" b="1" dirty="0">
                <a:solidFill>
                  <a:schemeClr val="accent1"/>
                </a:solidFill>
              </a:rPr>
              <a:t>二、缘故法</a:t>
            </a:r>
            <a:endParaRPr lang="zh-CN" sz="5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4256405" y="1142365"/>
            <a:ext cx="3678555" cy="19570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>
              <a:lnSpc>
                <a:spcPct val="140000"/>
              </a:lnSpc>
            </a:pP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缘故市场</a:t>
            </a:r>
            <a:endParaRPr lang="zh-CN" alt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40000"/>
              </a:lnSpc>
            </a:pP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最好做的市场</a:t>
            </a:r>
            <a:endParaRPr lang="zh-CN" alt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矩形 28"/>
          <p:cNvSpPr/>
          <p:nvPr>
            <p:custDataLst>
              <p:tags r:id="rId3"/>
            </p:custDataLst>
          </p:nvPr>
        </p:nvSpPr>
        <p:spPr>
          <a:xfrm>
            <a:off x="2890520" y="3099435"/>
            <a:ext cx="6410960" cy="2474595"/>
          </a:xfrm>
          <a:prstGeom prst="rect">
            <a:avLst/>
          </a:prstGeom>
        </p:spPr>
        <p:txBody>
          <a:bodyPr wrap="square">
            <a:noAutofit/>
          </a:bodyPr>
          <a:p>
            <a:pPr lvl="0" indent="0" algn="l" eaLnBrk="1" hangingPunct="1">
              <a:lnSpc>
                <a:spcPct val="150000"/>
              </a:lnSpc>
              <a:buClr>
                <a:srgbClr val="ED493F"/>
              </a:buClr>
              <a:buFont typeface="+mj-lt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事业刚开始时，缘故市场巨大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algn="l" eaLnBrk="1" hangingPunct="1">
              <a:lnSpc>
                <a:spcPct val="150000"/>
              </a:lnSpc>
              <a:buClr>
                <a:srgbClr val="ED493F"/>
              </a:buClr>
              <a:buFont typeface="+mj-ea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与准客户建立信任的过程更容易，彼此的压力更小些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algn="l" eaLnBrk="1" hangingPunct="1">
              <a:lnSpc>
                <a:spcPct val="150000"/>
              </a:lnSpc>
              <a:buClr>
                <a:srgbClr val="ED493F"/>
              </a:buClr>
              <a:buFont typeface="+mj-ea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熟人会给你机会，而陌生人不会给你第二次机会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algn="l" eaLnBrk="1" hangingPunct="1">
              <a:lnSpc>
                <a:spcPct val="150000"/>
              </a:lnSpc>
              <a:buClr>
                <a:srgbClr val="ED493F"/>
              </a:buClr>
              <a:buFont typeface="+mj-ea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促成交易后，给我们更大的从业信心。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algn="l" eaLnBrk="1" hangingPunct="1">
              <a:lnSpc>
                <a:spcPct val="150000"/>
              </a:lnSpc>
              <a:buClr>
                <a:srgbClr val="ED493F"/>
              </a:buClr>
              <a:buFont typeface="+mj-ea"/>
              <a:buNone/>
            </a:pP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l" eaLnBrk="1" latinLnBrk="1" hangingPunct="1">
              <a:lnSpc>
                <a:spcPct val="150000"/>
              </a:lnSpc>
              <a:buClr>
                <a:srgbClr val="ED493F"/>
              </a:buClr>
              <a:buFont typeface="Wingdings" panose="05000000000000000000" charset="0"/>
              <a:buChar char="u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新人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的客户来自缘故市场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l" eaLnBrk="1" hangingPunct="1">
              <a:lnSpc>
                <a:spcPct val="150000"/>
              </a:lnSpc>
              <a:buClr>
                <a:srgbClr val="ED493F"/>
              </a:buClr>
              <a:buFont typeface="Wingdings" panose="05000000000000000000" charset="0"/>
              <a:buChar char="u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工作</a:t>
            </a:r>
            <a:r>
              <a:rPr lang="en-US" altLang="x-none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年以上的老手，只有</a:t>
            </a:r>
            <a:r>
              <a:rPr lang="en-US" altLang="x-none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20%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的业务来自缘故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3605530" y="1666240"/>
            <a:ext cx="4980940" cy="584835"/>
          </a:xfrm>
          <a:prstGeom prst="rect">
            <a:avLst/>
          </a:prstGeom>
        </p:spPr>
        <p:txBody>
          <a:bodyPr wrap="square">
            <a:normAutofit fontScale="97500" lnSpcReduction="20000"/>
          </a:bodyPr>
          <a:p>
            <a:pPr algn="ctr"/>
            <a:r>
              <a:rPr lang="zh-CN" altLang="en-US" sz="3200"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新人开拓缘故市场的理由</a:t>
            </a:r>
            <a:endParaRPr lang="zh-CN" altLang="en-US" sz="3200" b="1" u="sng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5810" y="2750820"/>
            <a:ext cx="81197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Clr>
                <a:srgbClr val="36ADCC"/>
              </a:buClr>
              <a:buFont typeface="Wingdings" panose="05000000000000000000" charset="0"/>
              <a:buNone/>
            </a:pP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生活与钱分不开，人人需要</a:t>
            </a:r>
            <a:endParaRPr lang="zh-CN" altLang="en-US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Clr>
                <a:srgbClr val="36ADCC"/>
              </a:buClr>
              <a:buFont typeface="Wingdings" panose="05000000000000000000" charset="0"/>
              <a:buNone/>
            </a:pP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好东西，先告诉陌生人还是亲朋？</a:t>
            </a:r>
            <a:endParaRPr lang="zh-CN" altLang="en-US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Clr>
                <a:srgbClr val="36ADCC"/>
              </a:buClr>
              <a:buFont typeface="Wingdings" panose="05000000000000000000" charset="0"/>
              <a:buNone/>
            </a:pP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你不推荐给他，他会不会和别人购买？</a:t>
            </a:r>
            <a:endParaRPr lang="zh-CN" altLang="en-US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Clr>
                <a:srgbClr val="36ADCC"/>
              </a:buClr>
              <a:buFont typeface="Wingdings" panose="05000000000000000000" charset="0"/>
              <a:buNone/>
            </a:pP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如果他不做这个项目，而作为专业人士的你从未替他推荐合适的投资途径，你是否会有后悔情绪？</a:t>
            </a:r>
            <a:endParaRPr lang="zh-CN" altLang="en-US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Clr>
                <a:srgbClr val="36ADCC"/>
              </a:buClr>
              <a:buFont typeface="Wingdings" panose="05000000000000000000" charset="0"/>
              <a:buNone/>
            </a:pP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你不做缘故市场，别人也会去做，为什么不让你们的感情更深呢？</a:t>
            </a:r>
            <a:endParaRPr lang="zh-CN" altLang="en-US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2607310" y="2884805"/>
            <a:ext cx="3820795" cy="108839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sz="5400" b="1" dirty="0">
                <a:solidFill>
                  <a:schemeClr val="accent1"/>
                </a:solidFill>
              </a:rPr>
              <a:t>三、转介绍</a:t>
            </a:r>
            <a:endParaRPr lang="zh-CN" sz="5400" b="1" dirty="0">
              <a:solidFill>
                <a:schemeClr val="accent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588795" y="0"/>
            <a:ext cx="5592410" cy="6858000"/>
            <a:chOff x="6599590" y="0"/>
            <a:chExt cx="5592410" cy="6858000"/>
          </a:xfrm>
        </p:grpSpPr>
        <p:sp>
          <p:nvSpPr>
            <p:cNvPr id="39" name="任意多边形 38"/>
            <p:cNvSpPr/>
            <p:nvPr/>
          </p:nvSpPr>
          <p:spPr bwMode="auto">
            <a:xfrm>
              <a:off x="6599590" y="0"/>
              <a:ext cx="5592410" cy="6858000"/>
            </a:xfrm>
            <a:custGeom>
              <a:avLst/>
              <a:gdLst>
                <a:gd name="connsiteX0" fmla="*/ 2665414 w 5592410"/>
                <a:gd name="connsiteY0" fmla="*/ 0 h 6858000"/>
                <a:gd name="connsiteX1" fmla="*/ 2852064 w 5592410"/>
                <a:gd name="connsiteY1" fmla="*/ 0 h 6858000"/>
                <a:gd name="connsiteX2" fmla="*/ 5405760 w 5592410"/>
                <a:gd name="connsiteY2" fmla="*/ 0 h 6858000"/>
                <a:gd name="connsiteX3" fmla="*/ 5592410 w 5592410"/>
                <a:gd name="connsiteY3" fmla="*/ 0 h 6858000"/>
                <a:gd name="connsiteX4" fmla="*/ 5592410 w 5592410"/>
                <a:gd name="connsiteY4" fmla="*/ 6858000 h 6858000"/>
                <a:gd name="connsiteX5" fmla="*/ 5405760 w 5592410"/>
                <a:gd name="connsiteY5" fmla="*/ 6858000 h 6858000"/>
                <a:gd name="connsiteX6" fmla="*/ 186650 w 5592410"/>
                <a:gd name="connsiteY6" fmla="*/ 6858000 h 6858000"/>
                <a:gd name="connsiteX7" fmla="*/ 0 w 559241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2410" h="6858000">
                  <a:moveTo>
                    <a:pt x="2665414" y="0"/>
                  </a:moveTo>
                  <a:lnTo>
                    <a:pt x="2852064" y="0"/>
                  </a:lnTo>
                  <a:lnTo>
                    <a:pt x="5405760" y="0"/>
                  </a:lnTo>
                  <a:lnTo>
                    <a:pt x="5592410" y="0"/>
                  </a:lnTo>
                  <a:lnTo>
                    <a:pt x="5592410" y="6858000"/>
                  </a:lnTo>
                  <a:lnTo>
                    <a:pt x="5405760" y="6858000"/>
                  </a:lnTo>
                  <a:lnTo>
                    <a:pt x="186650" y="6858000"/>
                  </a:lnTo>
                  <a:lnTo>
                    <a:pt x="0" y="6858000"/>
                  </a:lnTo>
                  <a:close/>
                </a:path>
              </a:pathLst>
            </a:custGeom>
            <a:blipFill>
              <a:blip r:embed="rId1"/>
              <a:srcRect/>
              <a:stretch>
                <a:fillRect l="-42104" r="-41914"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8686008" y="0"/>
              <a:ext cx="598355" cy="1268413"/>
              <a:chOff x="8276754" y="0"/>
              <a:chExt cx="924118" cy="1958975"/>
            </a:xfrm>
          </p:grpSpPr>
          <p:sp>
            <p:nvSpPr>
              <p:cNvPr id="41" name="Freeform 18"/>
              <p:cNvSpPr/>
              <p:nvPr/>
            </p:nvSpPr>
            <p:spPr bwMode="auto">
              <a:xfrm>
                <a:off x="8276754" y="558800"/>
                <a:ext cx="671513" cy="1054100"/>
              </a:xfrm>
              <a:custGeom>
                <a:avLst/>
                <a:gdLst>
                  <a:gd name="T0" fmla="*/ 156 w 156"/>
                  <a:gd name="T1" fmla="*/ 0 h 246"/>
                  <a:gd name="T2" fmla="*/ 0 w 156"/>
                  <a:gd name="T3" fmla="*/ 42 h 246"/>
                  <a:gd name="T4" fmla="*/ 61 w 156"/>
                  <a:gd name="T5" fmla="*/ 246 h 246"/>
                  <a:gd name="T6" fmla="*/ 156 w 156"/>
                  <a:gd name="T7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6" h="246">
                    <a:moveTo>
                      <a:pt x="156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72" y="93"/>
                      <a:pt x="61" y="246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14"/>
              <p:cNvSpPr/>
              <p:nvPr/>
            </p:nvSpPr>
            <p:spPr bwMode="auto">
              <a:xfrm>
                <a:off x="8365847" y="0"/>
                <a:ext cx="835025" cy="1958975"/>
              </a:xfrm>
              <a:custGeom>
                <a:avLst/>
                <a:gdLst>
                  <a:gd name="T0" fmla="*/ 10 w 194"/>
                  <a:gd name="T1" fmla="*/ 460 h 460"/>
                  <a:gd name="T2" fmla="*/ 0 w 194"/>
                  <a:gd name="T3" fmla="*/ 51 h 460"/>
                  <a:gd name="T4" fmla="*/ 77 w 194"/>
                  <a:gd name="T5" fmla="*/ 0 h 460"/>
                  <a:gd name="T6" fmla="*/ 194 w 194"/>
                  <a:gd name="T7" fmla="*/ 0 h 460"/>
                  <a:gd name="T8" fmla="*/ 10 w 194"/>
                  <a:gd name="T9" fmla="*/ 46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460">
                    <a:moveTo>
                      <a:pt x="10" y="460"/>
                    </a:moveTo>
                    <a:cubicBezTo>
                      <a:pt x="133" y="144"/>
                      <a:pt x="0" y="51"/>
                      <a:pt x="0" y="51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94" y="0"/>
                      <a:pt x="194" y="0"/>
                      <a:pt x="194" y="0"/>
                    </a:cubicBezTo>
                    <a:lnTo>
                      <a:pt x="10" y="460"/>
                    </a:lnTo>
                    <a:close/>
                  </a:path>
                </a:pathLst>
              </a:custGeom>
              <a:solidFill>
                <a:srgbClr val="EF5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3" name="Freeform 9"/>
            <p:cNvSpPr>
              <a:spLocks noEditPoints="1"/>
            </p:cNvSpPr>
            <p:nvPr/>
          </p:nvSpPr>
          <p:spPr bwMode="auto">
            <a:xfrm>
              <a:off x="6599590" y="0"/>
              <a:ext cx="2791973" cy="6858000"/>
            </a:xfrm>
            <a:custGeom>
              <a:avLst/>
              <a:gdLst>
                <a:gd name="T0" fmla="*/ 2347 w 2347"/>
                <a:gd name="T1" fmla="*/ 0 h 5765"/>
                <a:gd name="T2" fmla="*/ 2243 w 2347"/>
                <a:gd name="T3" fmla="*/ 0 h 5765"/>
                <a:gd name="T4" fmla="*/ 0 w 2347"/>
                <a:gd name="T5" fmla="*/ 5765 h 5765"/>
                <a:gd name="T6" fmla="*/ 441 w 2347"/>
                <a:gd name="T7" fmla="*/ 5765 h 5765"/>
                <a:gd name="T8" fmla="*/ 2347 w 2347"/>
                <a:gd name="T9" fmla="*/ 0 h 5765"/>
                <a:gd name="T10" fmla="*/ 2347 w 2347"/>
                <a:gd name="T11" fmla="*/ 0 h 5765"/>
                <a:gd name="T12" fmla="*/ 2347 w 2347"/>
                <a:gd name="T13" fmla="*/ 0 h 5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7" h="5765">
                  <a:moveTo>
                    <a:pt x="2347" y="0"/>
                  </a:moveTo>
                  <a:lnTo>
                    <a:pt x="2243" y="0"/>
                  </a:lnTo>
                  <a:lnTo>
                    <a:pt x="0" y="5765"/>
                  </a:lnTo>
                  <a:lnTo>
                    <a:pt x="441" y="5765"/>
                  </a:lnTo>
                  <a:lnTo>
                    <a:pt x="2347" y="0"/>
                  </a:lnTo>
                  <a:close/>
                  <a:moveTo>
                    <a:pt x="2347" y="0"/>
                  </a:moveTo>
                  <a:lnTo>
                    <a:pt x="2347" y="0"/>
                  </a:lnTo>
                  <a:close/>
                </a:path>
              </a:pathLst>
            </a:custGeom>
            <a:solidFill>
              <a:srgbClr val="231815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5" name="任意多边形 44"/>
          <p:cNvSpPr/>
          <p:nvPr/>
        </p:nvSpPr>
        <p:spPr bwMode="auto">
          <a:xfrm flipH="1" flipV="1">
            <a:off x="0" y="0"/>
            <a:ext cx="2252044" cy="5794416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pic>
        <p:nvPicPr>
          <p:cNvPr id="2" name="图片 1" descr="微信图片_201804170909336"/>
          <p:cNvPicPr>
            <a:picLocks noChangeAspect="1"/>
          </p:cNvPicPr>
          <p:nvPr/>
        </p:nvPicPr>
        <p:blipFill>
          <a:blip r:embed="rId2">
            <a:lum bright="18000"/>
          </a:blip>
          <a:stretch>
            <a:fillRect/>
          </a:stretch>
        </p:blipFill>
        <p:spPr>
          <a:xfrm>
            <a:off x="342900" y="361950"/>
            <a:ext cx="923925" cy="894715"/>
          </a:xfrm>
          <a:prstGeom prst="rect">
            <a:avLst/>
          </a:prstGeom>
          <a:effectLst>
            <a:glow rad="50800">
              <a:schemeClr val="accent1">
                <a:alpha val="89000"/>
              </a:schemeClr>
            </a:glow>
            <a:outerShdw blurRad="431800" dist="38100" algn="l" rotWithShape="0">
              <a:prstClr val="black">
                <a:alpha val="40000"/>
              </a:prstClr>
            </a:outerShdw>
            <a:reflection endPos="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2840900" y="4088635"/>
            <a:ext cx="2238945" cy="512707"/>
          </a:xfrm>
          <a:prstGeom prst="rect">
            <a:avLst/>
          </a:prstGeom>
          <a:gradFill>
            <a:gsLst>
              <a:gs pos="33000">
                <a:srgbClr val="F3F3F3"/>
              </a:gs>
              <a:gs pos="100000">
                <a:srgbClr val="EAEAEA"/>
              </a:gs>
            </a:gsLst>
            <a:lin ang="5400000" scaled="0"/>
          </a:gradFill>
          <a:ln w="3175" cap="flat" cmpd="sng" algn="ctr">
            <a:noFill/>
            <a:prstDash val="solid"/>
          </a:ln>
          <a:effectLst>
            <a:outerShdw blurRad="12700" dist="12700" dir="5400000" algn="t" rotWithShape="0">
              <a:srgbClr val="8A8A8A">
                <a:alpha val="40000"/>
              </a:srgbClr>
            </a:outerShdw>
          </a:effectLst>
        </p:spPr>
        <p:txBody>
          <a:bodyPr anchor="ctr">
            <a:normAutofit fontScale="82500" lnSpcReduction="20000"/>
          </a:bodyPr>
          <a:p>
            <a:pPr algn="ctr">
              <a:lnSpc>
                <a:spcPct val="120000"/>
              </a:lnSpc>
              <a:defRPr/>
            </a:pPr>
            <a:endParaRPr lang="zh-CN" altLang="en-US" sz="3200" kern="0">
              <a:solidFill>
                <a:srgbClr val="4D4D4D"/>
              </a:solidFill>
              <a:sym typeface="Arial" panose="020B0604020202020204" pitchFamily="34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3588692" y="4197987"/>
            <a:ext cx="279822" cy="319399"/>
          </a:xfrm>
          <a:prstGeom prst="chevron">
            <a:avLst>
              <a:gd name="adj" fmla="val 52514"/>
            </a:avLst>
          </a:prstGeom>
          <a:solidFill>
            <a:srgbClr val="E0E0E0"/>
          </a:solidFill>
          <a:ln w="3175" cap="flat" cmpd="sng" algn="ctr">
            <a:noFill/>
            <a:prstDash val="solid"/>
          </a:ln>
          <a:effectLst/>
        </p:spPr>
        <p:txBody>
          <a:bodyPr anchor="ctr">
            <a:normAutofit fontScale="55000" lnSpcReduction="20000"/>
          </a:bodyPr>
          <a:p>
            <a:pPr algn="ctr">
              <a:lnSpc>
                <a:spcPct val="120000"/>
              </a:lnSpc>
              <a:defRPr/>
            </a:pPr>
            <a:endParaRPr lang="zh-CN" altLang="en-US" sz="2400" kern="0">
              <a:solidFill>
                <a:srgbClr val="4D4D4D"/>
              </a:solidFill>
              <a:sym typeface="Arial" panose="020B0604020202020204" pitchFamily="34" charset="0"/>
            </a:endParaRPr>
          </a:p>
        </p:txBody>
      </p:sp>
      <p:sp>
        <p:nvSpPr>
          <p:cNvPr id="14" name="AutoShap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845685" y="3362960"/>
            <a:ext cx="2444115" cy="2002790"/>
          </a:xfrm>
          <a:prstGeom prst="hexagon">
            <a:avLst>
              <a:gd name="adj" fmla="val 29334"/>
              <a:gd name="vf" fmla="val 115470"/>
            </a:avLst>
          </a:prstGeom>
          <a:solidFill>
            <a:schemeClr val="accent1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>
            <a:noAutofit/>
          </a:bodyPr>
          <a:p>
            <a:pPr algn="ctr">
              <a:lnSpc>
                <a:spcPct val="120000"/>
              </a:lnSpc>
            </a:pPr>
            <a:r>
              <a:rPr lang="zh-CN" altLang="da-DK" sz="2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转介绍人</a:t>
            </a:r>
            <a:endParaRPr lang="zh-CN" altLang="da-DK" sz="2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da-DK" altLang="zh-CN" sz="2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特质</a:t>
            </a:r>
            <a:endParaRPr lang="da-DK" altLang="zh-CN" sz="2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AutoShap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73491" y="3893503"/>
            <a:ext cx="1480786" cy="1241379"/>
          </a:xfrm>
          <a:prstGeom prst="hexagon">
            <a:avLst>
              <a:gd name="adj" fmla="val 28657"/>
              <a:gd name="vf" fmla="val 115470"/>
            </a:avLst>
          </a:prstGeom>
          <a:solidFill>
            <a:schemeClr val="tx1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lIns="0" tIns="0" rIns="0" bIns="0" anchor="ctr">
            <a:noAutofit/>
          </a:bodyPr>
          <a:p>
            <a:pPr lvl="0" algn="ctr">
              <a:lnSpc>
                <a:spcPct val="120000"/>
              </a:lnSpc>
              <a:defRPr/>
            </a:pPr>
            <a:r>
              <a:rPr lang="zh-CN" altLang="da-DK" sz="2400" b="1" kern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乐于</a:t>
            </a:r>
            <a:endParaRPr lang="zh-CN" altLang="da-DK" sz="2400" b="1" kern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>
              <a:lnSpc>
                <a:spcPct val="120000"/>
              </a:lnSpc>
              <a:defRPr/>
            </a:pPr>
            <a:r>
              <a:rPr lang="zh-CN" altLang="da-DK" sz="2400" b="1" kern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助人</a:t>
            </a:r>
            <a:endParaRPr lang="zh-CN" altLang="da-DK" sz="2400" b="1" kern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AutoShape 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79963" y="1940951"/>
            <a:ext cx="1480786" cy="1241379"/>
          </a:xfrm>
          <a:prstGeom prst="hexagon">
            <a:avLst>
              <a:gd name="adj" fmla="val 28657"/>
              <a:gd name="vf" fmla="val 115470"/>
            </a:avLst>
          </a:prstGeom>
          <a:solidFill>
            <a:schemeClr val="tx1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lIns="0" tIns="0" rIns="0" bIns="0" anchor="ctr">
            <a:noAutofit/>
          </a:bodyPr>
          <a:p>
            <a:pPr algn="ctr">
              <a:lnSpc>
                <a:spcPct val="120000"/>
              </a:lnSpc>
            </a:pPr>
            <a:r>
              <a:rPr lang="zh-CN" altLang="da-DK" sz="2000" b="1" kern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满意</a:t>
            </a:r>
            <a:endParaRPr lang="zh-CN" altLang="da-DK" sz="2000" b="1" kern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da-DK" sz="2000" b="1" kern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你的服务品质</a:t>
            </a:r>
            <a:endParaRPr lang="zh-CN" altLang="da-DK" sz="2000" b="1" kern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AutoShape 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870438" y="3257256"/>
            <a:ext cx="1480786" cy="1241379"/>
          </a:xfrm>
          <a:prstGeom prst="hexagon">
            <a:avLst>
              <a:gd name="adj" fmla="val 28657"/>
              <a:gd name="vf" fmla="val 115470"/>
            </a:avLst>
          </a:prstGeom>
          <a:solidFill>
            <a:schemeClr val="tx1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lIns="0" tIns="0" rIns="0" bIns="0" anchor="ctr">
            <a:noAutofit/>
          </a:bodyPr>
          <a:p>
            <a:pPr algn="ctr">
              <a:lnSpc>
                <a:spcPct val="120000"/>
              </a:lnSpc>
            </a:pPr>
            <a:r>
              <a:rPr lang="zh-CN" altLang="da-DK" sz="2000" b="1" kern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认可</a:t>
            </a:r>
            <a:endParaRPr lang="zh-CN" altLang="da-DK" sz="2000" b="1" kern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da-DK" sz="2000" b="1" kern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你的专业素养</a:t>
            </a:r>
            <a:endParaRPr lang="zh-CN" altLang="da-DK" sz="2000" b="1" kern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AutoShape 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73491" y="2565767"/>
            <a:ext cx="1480786" cy="1241379"/>
          </a:xfrm>
          <a:prstGeom prst="hexagon">
            <a:avLst>
              <a:gd name="adj" fmla="val 28657"/>
              <a:gd name="vf" fmla="val 115470"/>
            </a:avLst>
          </a:prstGeom>
          <a:solidFill>
            <a:schemeClr val="tx1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lIns="0" tIns="0" rIns="0" bIns="0" anchor="ctr">
            <a:noAutofit/>
          </a:bodyPr>
          <a:p>
            <a:pPr lvl="0" algn="ctr">
              <a:lnSpc>
                <a:spcPct val="120000"/>
              </a:lnSpc>
              <a:defRPr/>
            </a:pPr>
            <a:r>
              <a:rPr lang="zh-CN" altLang="da-DK" sz="2000" b="1" kern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相信</a:t>
            </a:r>
            <a:endParaRPr lang="zh-CN" altLang="da-DK" sz="2000" b="1" kern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>
              <a:lnSpc>
                <a:spcPct val="120000"/>
              </a:lnSpc>
              <a:defRPr/>
            </a:pPr>
            <a:r>
              <a:rPr lang="zh-CN" altLang="da-DK" sz="2000" b="1" kern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你的人格魅力</a:t>
            </a:r>
            <a:endParaRPr lang="zh-CN" altLang="da-DK" sz="2000" b="1" kern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AutoShape 7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4228122" y="4204337"/>
            <a:ext cx="279822" cy="319399"/>
          </a:xfrm>
          <a:prstGeom prst="chevron">
            <a:avLst>
              <a:gd name="adj" fmla="val 52514"/>
            </a:avLst>
          </a:prstGeom>
          <a:solidFill>
            <a:srgbClr val="E0E0E0"/>
          </a:solidFill>
          <a:ln w="3175" cap="flat" cmpd="sng" algn="ctr">
            <a:noFill/>
            <a:prstDash val="solid"/>
          </a:ln>
          <a:effectLst/>
        </p:spPr>
        <p:txBody>
          <a:bodyPr anchor="ctr">
            <a:normAutofit fontScale="55000" lnSpcReduction="20000"/>
          </a:bodyPr>
          <a:p>
            <a:pPr algn="ctr">
              <a:lnSpc>
                <a:spcPct val="120000"/>
              </a:lnSpc>
              <a:defRPr/>
            </a:pPr>
            <a:endParaRPr lang="zh-CN" altLang="en-US" sz="2400" kern="0">
              <a:solidFill>
                <a:srgbClr val="4D4D4D"/>
              </a:solidFill>
              <a:sym typeface="Arial" panose="020B0604020202020204" pitchFamily="34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870438" y="4580546"/>
            <a:ext cx="1480786" cy="1241379"/>
          </a:xfrm>
          <a:prstGeom prst="hexagon">
            <a:avLst>
              <a:gd name="adj" fmla="val 28657"/>
              <a:gd name="vf" fmla="val 115470"/>
            </a:avLst>
          </a:prstGeom>
          <a:solidFill>
            <a:schemeClr val="tx1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lIns="0" tIns="0" rIns="0" bIns="0" anchor="ctr">
            <a:noAutofit/>
          </a:bodyPr>
          <a:p>
            <a:pPr lvl="0" algn="ctr">
              <a:lnSpc>
                <a:spcPct val="120000"/>
              </a:lnSpc>
              <a:defRPr/>
            </a:pPr>
            <a:r>
              <a:rPr lang="zh-CN" altLang="da-DK" sz="2000" b="1" kern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有你</a:t>
            </a:r>
            <a:endParaRPr lang="zh-CN" altLang="da-DK" sz="2000" b="1" kern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>
              <a:lnSpc>
                <a:spcPct val="120000"/>
              </a:lnSpc>
              <a:defRPr/>
            </a:pPr>
            <a:r>
              <a:rPr lang="zh-CN" altLang="da-DK" sz="2000" b="1" kern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想要</a:t>
            </a:r>
            <a:endParaRPr lang="zh-CN" altLang="da-DK" sz="2000" b="1" kern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>
              <a:lnSpc>
                <a:spcPct val="120000"/>
              </a:lnSpc>
              <a:defRPr/>
            </a:pPr>
            <a:r>
              <a:rPr lang="zh-CN" altLang="da-DK" sz="2000" b="1" kern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的市场</a:t>
            </a:r>
            <a:endParaRPr lang="zh-CN" altLang="da-DK" sz="2000" b="1" kern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73463" y="5218721"/>
            <a:ext cx="1480786" cy="1241379"/>
          </a:xfrm>
          <a:prstGeom prst="hexagon">
            <a:avLst>
              <a:gd name="adj" fmla="val 28657"/>
              <a:gd name="vf" fmla="val 115470"/>
            </a:avLst>
          </a:prstGeom>
          <a:solidFill>
            <a:schemeClr val="tx1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lIns="0" tIns="0" rIns="0" bIns="0" anchor="ctr">
            <a:noAutofit/>
          </a:bodyPr>
          <a:p>
            <a:pPr lvl="0" algn="ctr">
              <a:lnSpc>
                <a:spcPct val="120000"/>
              </a:lnSpc>
              <a:defRPr/>
            </a:pPr>
            <a:r>
              <a:rPr lang="zh-CN" altLang="da-DK" sz="2000" b="1" kern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对被介绍者有影响力</a:t>
            </a:r>
            <a:endParaRPr lang="zh-CN" altLang="da-DK" sz="2000" b="1" kern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44765" y="2525395"/>
            <a:ext cx="4102100" cy="3977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乔·吉拉德定律（</a:t>
            </a:r>
            <a:r>
              <a:rPr lang="en-US" altLang="zh-CN"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250</a:t>
            </a:r>
            <a:r>
              <a:rPr lang="zh-CN" altLang="en-US"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定律）</a:t>
            </a:r>
            <a:endParaRPr lang="zh-CN" altLang="en-US" sz="24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每一个客户后面都隐藏着</a:t>
            </a:r>
            <a:r>
              <a:rPr lang="en-US" altLang="zh-CN" b="1" u="sng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250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个客户！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转介绍可以让自己的客户变成影子部队是客户开拓的最主要方法，是销售人员最好用的优质客户拓展手段。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800" b="1">
                <a:solidFill>
                  <a:schemeClr val="accent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随时进行转介绍</a:t>
            </a:r>
            <a:endParaRPr lang="zh-CN" altLang="en-US" sz="2800" b="1">
              <a:solidFill>
                <a:schemeClr val="accent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800" b="1">
                <a:solidFill>
                  <a:schemeClr val="accent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象呼吸一样自然</a:t>
            </a:r>
            <a:endParaRPr lang="zh-CN" altLang="en-US" sz="2800" b="1">
              <a:solidFill>
                <a:schemeClr val="accent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96640" y="234315"/>
            <a:ext cx="21336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转介绍人特质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549900" y="1192530"/>
            <a:ext cx="4881880" cy="4959350"/>
            <a:chOff x="9142" y="2433"/>
            <a:chExt cx="7688" cy="7810"/>
          </a:xfrm>
        </p:grpSpPr>
        <p:grpSp>
          <p:nvGrpSpPr>
            <p:cNvPr id="26" name="组合 25"/>
            <p:cNvGrpSpPr/>
            <p:nvPr>
              <p:custDataLst>
                <p:tags r:id="rId2"/>
              </p:custDataLst>
            </p:nvPr>
          </p:nvGrpSpPr>
          <p:grpSpPr>
            <a:xfrm>
              <a:off x="9142" y="2433"/>
              <a:ext cx="7689" cy="1185"/>
              <a:chOff x="592667" y="1625599"/>
              <a:chExt cx="3683000" cy="625529"/>
            </a:xfrm>
          </p:grpSpPr>
          <p:sp>
            <p:nvSpPr>
              <p:cNvPr id="4" name="矩形 2"/>
              <p:cNvSpPr/>
              <p:nvPr>
                <p:custDataLst>
                  <p:tags r:id="rId3"/>
                </p:custDataLst>
              </p:nvPr>
            </p:nvSpPr>
            <p:spPr>
              <a:xfrm>
                <a:off x="592667" y="1625599"/>
                <a:ext cx="392552" cy="625529"/>
              </a:xfrm>
              <a:custGeom>
                <a:avLst/>
                <a:gdLst>
                  <a:gd name="connsiteX0" fmla="*/ 0 w 1041400"/>
                  <a:gd name="connsiteY0" fmla="*/ 0 h 1659466"/>
                  <a:gd name="connsiteX1" fmla="*/ 1041400 w 1041400"/>
                  <a:gd name="connsiteY1" fmla="*/ 0 h 1659466"/>
                  <a:gd name="connsiteX2" fmla="*/ 1041400 w 1041400"/>
                  <a:gd name="connsiteY2" fmla="*/ 1659466 h 1659466"/>
                  <a:gd name="connsiteX3" fmla="*/ 0 w 1041400"/>
                  <a:gd name="connsiteY3" fmla="*/ 1659466 h 1659466"/>
                  <a:gd name="connsiteX4" fmla="*/ 0 w 1041400"/>
                  <a:gd name="connsiteY4" fmla="*/ 0 h 1659466"/>
                  <a:gd name="connsiteX0-1" fmla="*/ 0 w 1041400"/>
                  <a:gd name="connsiteY0-2" fmla="*/ 0 h 1659466"/>
                  <a:gd name="connsiteX1-3" fmla="*/ 1041400 w 1041400"/>
                  <a:gd name="connsiteY1-4" fmla="*/ 0 h 1659466"/>
                  <a:gd name="connsiteX2-5" fmla="*/ 1041400 w 1041400"/>
                  <a:gd name="connsiteY2-6" fmla="*/ 1659466 h 1659466"/>
                  <a:gd name="connsiteX3-7" fmla="*/ 0 w 1041400"/>
                  <a:gd name="connsiteY3-8" fmla="*/ 1490133 h 1659466"/>
                  <a:gd name="connsiteX4-9" fmla="*/ 0 w 1041400"/>
                  <a:gd name="connsiteY4-10" fmla="*/ 0 h 1659466"/>
                  <a:gd name="connsiteX0-11" fmla="*/ 0 w 1041400"/>
                  <a:gd name="connsiteY0-12" fmla="*/ 0 h 1659466"/>
                  <a:gd name="connsiteX1-13" fmla="*/ 1041400 w 1041400"/>
                  <a:gd name="connsiteY1-14" fmla="*/ 0 h 1659466"/>
                  <a:gd name="connsiteX2-15" fmla="*/ 1041400 w 1041400"/>
                  <a:gd name="connsiteY2-16" fmla="*/ 1659466 h 1659466"/>
                  <a:gd name="connsiteX3-17" fmla="*/ 0 w 1041400"/>
                  <a:gd name="connsiteY3-18" fmla="*/ 1490133 h 1659466"/>
                  <a:gd name="connsiteX4-19" fmla="*/ 0 w 1041400"/>
                  <a:gd name="connsiteY4-20" fmla="*/ 0 h 1659466"/>
                  <a:gd name="connsiteX0-21" fmla="*/ 0 w 1041400"/>
                  <a:gd name="connsiteY0-22" fmla="*/ 0 h 1659466"/>
                  <a:gd name="connsiteX1-23" fmla="*/ 1041400 w 1041400"/>
                  <a:gd name="connsiteY1-24" fmla="*/ 296333 h 1659466"/>
                  <a:gd name="connsiteX2-25" fmla="*/ 1041400 w 1041400"/>
                  <a:gd name="connsiteY2-26" fmla="*/ 1659466 h 1659466"/>
                  <a:gd name="connsiteX3-27" fmla="*/ 0 w 1041400"/>
                  <a:gd name="connsiteY3-28" fmla="*/ 1490133 h 1659466"/>
                  <a:gd name="connsiteX4-29" fmla="*/ 0 w 1041400"/>
                  <a:gd name="connsiteY4-30" fmla="*/ 0 h 1659466"/>
                  <a:gd name="connsiteX0-31" fmla="*/ 0 w 1041400"/>
                  <a:gd name="connsiteY0-32" fmla="*/ 0 h 1659466"/>
                  <a:gd name="connsiteX1-33" fmla="*/ 1041400 w 1041400"/>
                  <a:gd name="connsiteY1-34" fmla="*/ 296333 h 1659466"/>
                  <a:gd name="connsiteX2-35" fmla="*/ 1041400 w 1041400"/>
                  <a:gd name="connsiteY2-36" fmla="*/ 1659466 h 1659466"/>
                  <a:gd name="connsiteX3-37" fmla="*/ 0 w 1041400"/>
                  <a:gd name="connsiteY3-38" fmla="*/ 1490133 h 1659466"/>
                  <a:gd name="connsiteX4-39" fmla="*/ 0 w 1041400"/>
                  <a:gd name="connsiteY4-40" fmla="*/ 0 h 1659466"/>
                  <a:gd name="connsiteX0-41" fmla="*/ 0 w 1041400"/>
                  <a:gd name="connsiteY0-42" fmla="*/ 0 h 1659466"/>
                  <a:gd name="connsiteX1-43" fmla="*/ 1041400 w 1041400"/>
                  <a:gd name="connsiteY1-44" fmla="*/ 296333 h 1659466"/>
                  <a:gd name="connsiteX2-45" fmla="*/ 1041400 w 1041400"/>
                  <a:gd name="connsiteY2-46" fmla="*/ 1659466 h 1659466"/>
                  <a:gd name="connsiteX3-47" fmla="*/ 0 w 1041400"/>
                  <a:gd name="connsiteY3-48" fmla="*/ 1490133 h 1659466"/>
                  <a:gd name="connsiteX4-49" fmla="*/ 0 w 1041400"/>
                  <a:gd name="connsiteY4-50" fmla="*/ 0 h 1659466"/>
                  <a:gd name="connsiteX0-51" fmla="*/ 0 w 1041400"/>
                  <a:gd name="connsiteY0-52" fmla="*/ 0 h 1659466"/>
                  <a:gd name="connsiteX1-53" fmla="*/ 1041400 w 1041400"/>
                  <a:gd name="connsiteY1-54" fmla="*/ 296333 h 1659466"/>
                  <a:gd name="connsiteX2-55" fmla="*/ 1041400 w 1041400"/>
                  <a:gd name="connsiteY2-56" fmla="*/ 1659466 h 1659466"/>
                  <a:gd name="connsiteX3-57" fmla="*/ 0 w 1041400"/>
                  <a:gd name="connsiteY3-58" fmla="*/ 1490133 h 1659466"/>
                  <a:gd name="connsiteX4-59" fmla="*/ 0 w 1041400"/>
                  <a:gd name="connsiteY4-60" fmla="*/ 0 h 1659466"/>
                  <a:gd name="connsiteX0-61" fmla="*/ 0 w 1041400"/>
                  <a:gd name="connsiteY0-62" fmla="*/ 0 h 1659466"/>
                  <a:gd name="connsiteX1-63" fmla="*/ 1041400 w 1041400"/>
                  <a:gd name="connsiteY1-64" fmla="*/ 296333 h 1659466"/>
                  <a:gd name="connsiteX2-65" fmla="*/ 1041400 w 1041400"/>
                  <a:gd name="connsiteY2-66" fmla="*/ 1659466 h 1659466"/>
                  <a:gd name="connsiteX3-67" fmla="*/ 0 w 1041400"/>
                  <a:gd name="connsiteY3-68" fmla="*/ 1490133 h 1659466"/>
                  <a:gd name="connsiteX4-69" fmla="*/ 0 w 1041400"/>
                  <a:gd name="connsiteY4-70" fmla="*/ 0 h 1659466"/>
                </a:gdLst>
                <a:ahLst/>
                <a:cxnLst>
                  <a:cxn ang="0">
                    <a:pos x="connsiteX0-61" y="connsiteY0-62"/>
                  </a:cxn>
                  <a:cxn ang="0">
                    <a:pos x="connsiteX1-63" y="connsiteY1-64"/>
                  </a:cxn>
                  <a:cxn ang="0">
                    <a:pos x="connsiteX2-65" y="connsiteY2-66"/>
                  </a:cxn>
                  <a:cxn ang="0">
                    <a:pos x="connsiteX3-67" y="connsiteY3-68"/>
                  </a:cxn>
                  <a:cxn ang="0">
                    <a:pos x="connsiteX4-69" y="connsiteY4-70"/>
                  </a:cxn>
                </a:cxnLst>
                <a:rect l="l" t="t" r="r" b="b"/>
                <a:pathLst>
                  <a:path w="1041400" h="1659466">
                    <a:moveTo>
                      <a:pt x="0" y="0"/>
                    </a:moveTo>
                    <a:cubicBezTo>
                      <a:pt x="253999" y="14112"/>
                      <a:pt x="533401" y="-56445"/>
                      <a:pt x="1041400" y="296333"/>
                    </a:cubicBezTo>
                    <a:lnTo>
                      <a:pt x="1041400" y="1659466"/>
                    </a:lnTo>
                    <a:cubicBezTo>
                      <a:pt x="414867" y="1399822"/>
                      <a:pt x="160866" y="1470377"/>
                      <a:pt x="0" y="1490133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p>
                <a:r>
                  <a:rPr lang="en-US" altLang="zh-CN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A</a:t>
                </a:r>
                <a:endPara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" name="矩形 4"/>
              <p:cNvSpPr/>
              <p:nvPr>
                <p:custDataLst>
                  <p:tags r:id="rId4"/>
                </p:custDataLst>
              </p:nvPr>
            </p:nvSpPr>
            <p:spPr>
              <a:xfrm>
                <a:off x="985219" y="1736004"/>
                <a:ext cx="3290448" cy="5151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获得优质的准客户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7" name="组合 26"/>
            <p:cNvGrpSpPr/>
            <p:nvPr>
              <p:custDataLst>
                <p:tags r:id="rId5"/>
              </p:custDataLst>
            </p:nvPr>
          </p:nvGrpSpPr>
          <p:grpSpPr>
            <a:xfrm>
              <a:off x="9142" y="3758"/>
              <a:ext cx="7689" cy="1185"/>
              <a:chOff x="592667" y="2324946"/>
              <a:chExt cx="3683000" cy="625529"/>
            </a:xfrm>
          </p:grpSpPr>
          <p:sp>
            <p:nvSpPr>
              <p:cNvPr id="10" name="矩形 2"/>
              <p:cNvSpPr/>
              <p:nvPr>
                <p:custDataLst>
                  <p:tags r:id="rId6"/>
                </p:custDataLst>
              </p:nvPr>
            </p:nvSpPr>
            <p:spPr>
              <a:xfrm>
                <a:off x="592667" y="2324946"/>
                <a:ext cx="392552" cy="625529"/>
              </a:xfrm>
              <a:custGeom>
                <a:avLst/>
                <a:gdLst>
                  <a:gd name="connsiteX0" fmla="*/ 0 w 1041400"/>
                  <a:gd name="connsiteY0" fmla="*/ 0 h 1659466"/>
                  <a:gd name="connsiteX1" fmla="*/ 1041400 w 1041400"/>
                  <a:gd name="connsiteY1" fmla="*/ 0 h 1659466"/>
                  <a:gd name="connsiteX2" fmla="*/ 1041400 w 1041400"/>
                  <a:gd name="connsiteY2" fmla="*/ 1659466 h 1659466"/>
                  <a:gd name="connsiteX3" fmla="*/ 0 w 1041400"/>
                  <a:gd name="connsiteY3" fmla="*/ 1659466 h 1659466"/>
                  <a:gd name="connsiteX4" fmla="*/ 0 w 1041400"/>
                  <a:gd name="connsiteY4" fmla="*/ 0 h 1659466"/>
                  <a:gd name="connsiteX0-1" fmla="*/ 0 w 1041400"/>
                  <a:gd name="connsiteY0-2" fmla="*/ 0 h 1659466"/>
                  <a:gd name="connsiteX1-3" fmla="*/ 1041400 w 1041400"/>
                  <a:gd name="connsiteY1-4" fmla="*/ 0 h 1659466"/>
                  <a:gd name="connsiteX2-5" fmla="*/ 1041400 w 1041400"/>
                  <a:gd name="connsiteY2-6" fmla="*/ 1659466 h 1659466"/>
                  <a:gd name="connsiteX3-7" fmla="*/ 0 w 1041400"/>
                  <a:gd name="connsiteY3-8" fmla="*/ 1490133 h 1659466"/>
                  <a:gd name="connsiteX4-9" fmla="*/ 0 w 1041400"/>
                  <a:gd name="connsiteY4-10" fmla="*/ 0 h 1659466"/>
                  <a:gd name="connsiteX0-11" fmla="*/ 0 w 1041400"/>
                  <a:gd name="connsiteY0-12" fmla="*/ 0 h 1659466"/>
                  <a:gd name="connsiteX1-13" fmla="*/ 1041400 w 1041400"/>
                  <a:gd name="connsiteY1-14" fmla="*/ 0 h 1659466"/>
                  <a:gd name="connsiteX2-15" fmla="*/ 1041400 w 1041400"/>
                  <a:gd name="connsiteY2-16" fmla="*/ 1659466 h 1659466"/>
                  <a:gd name="connsiteX3-17" fmla="*/ 0 w 1041400"/>
                  <a:gd name="connsiteY3-18" fmla="*/ 1490133 h 1659466"/>
                  <a:gd name="connsiteX4-19" fmla="*/ 0 w 1041400"/>
                  <a:gd name="connsiteY4-20" fmla="*/ 0 h 1659466"/>
                  <a:gd name="connsiteX0-21" fmla="*/ 0 w 1041400"/>
                  <a:gd name="connsiteY0-22" fmla="*/ 0 h 1659466"/>
                  <a:gd name="connsiteX1-23" fmla="*/ 1041400 w 1041400"/>
                  <a:gd name="connsiteY1-24" fmla="*/ 296333 h 1659466"/>
                  <a:gd name="connsiteX2-25" fmla="*/ 1041400 w 1041400"/>
                  <a:gd name="connsiteY2-26" fmla="*/ 1659466 h 1659466"/>
                  <a:gd name="connsiteX3-27" fmla="*/ 0 w 1041400"/>
                  <a:gd name="connsiteY3-28" fmla="*/ 1490133 h 1659466"/>
                  <a:gd name="connsiteX4-29" fmla="*/ 0 w 1041400"/>
                  <a:gd name="connsiteY4-30" fmla="*/ 0 h 1659466"/>
                  <a:gd name="connsiteX0-31" fmla="*/ 0 w 1041400"/>
                  <a:gd name="connsiteY0-32" fmla="*/ 0 h 1659466"/>
                  <a:gd name="connsiteX1-33" fmla="*/ 1041400 w 1041400"/>
                  <a:gd name="connsiteY1-34" fmla="*/ 296333 h 1659466"/>
                  <a:gd name="connsiteX2-35" fmla="*/ 1041400 w 1041400"/>
                  <a:gd name="connsiteY2-36" fmla="*/ 1659466 h 1659466"/>
                  <a:gd name="connsiteX3-37" fmla="*/ 0 w 1041400"/>
                  <a:gd name="connsiteY3-38" fmla="*/ 1490133 h 1659466"/>
                  <a:gd name="connsiteX4-39" fmla="*/ 0 w 1041400"/>
                  <a:gd name="connsiteY4-40" fmla="*/ 0 h 1659466"/>
                  <a:gd name="connsiteX0-41" fmla="*/ 0 w 1041400"/>
                  <a:gd name="connsiteY0-42" fmla="*/ 0 h 1659466"/>
                  <a:gd name="connsiteX1-43" fmla="*/ 1041400 w 1041400"/>
                  <a:gd name="connsiteY1-44" fmla="*/ 296333 h 1659466"/>
                  <a:gd name="connsiteX2-45" fmla="*/ 1041400 w 1041400"/>
                  <a:gd name="connsiteY2-46" fmla="*/ 1659466 h 1659466"/>
                  <a:gd name="connsiteX3-47" fmla="*/ 0 w 1041400"/>
                  <a:gd name="connsiteY3-48" fmla="*/ 1490133 h 1659466"/>
                  <a:gd name="connsiteX4-49" fmla="*/ 0 w 1041400"/>
                  <a:gd name="connsiteY4-50" fmla="*/ 0 h 1659466"/>
                  <a:gd name="connsiteX0-51" fmla="*/ 0 w 1041400"/>
                  <a:gd name="connsiteY0-52" fmla="*/ 0 h 1659466"/>
                  <a:gd name="connsiteX1-53" fmla="*/ 1041400 w 1041400"/>
                  <a:gd name="connsiteY1-54" fmla="*/ 296333 h 1659466"/>
                  <a:gd name="connsiteX2-55" fmla="*/ 1041400 w 1041400"/>
                  <a:gd name="connsiteY2-56" fmla="*/ 1659466 h 1659466"/>
                  <a:gd name="connsiteX3-57" fmla="*/ 0 w 1041400"/>
                  <a:gd name="connsiteY3-58" fmla="*/ 1490133 h 1659466"/>
                  <a:gd name="connsiteX4-59" fmla="*/ 0 w 1041400"/>
                  <a:gd name="connsiteY4-60" fmla="*/ 0 h 1659466"/>
                  <a:gd name="connsiteX0-61" fmla="*/ 0 w 1041400"/>
                  <a:gd name="connsiteY0-62" fmla="*/ 0 h 1659466"/>
                  <a:gd name="connsiteX1-63" fmla="*/ 1041400 w 1041400"/>
                  <a:gd name="connsiteY1-64" fmla="*/ 296333 h 1659466"/>
                  <a:gd name="connsiteX2-65" fmla="*/ 1041400 w 1041400"/>
                  <a:gd name="connsiteY2-66" fmla="*/ 1659466 h 1659466"/>
                  <a:gd name="connsiteX3-67" fmla="*/ 0 w 1041400"/>
                  <a:gd name="connsiteY3-68" fmla="*/ 1490133 h 1659466"/>
                  <a:gd name="connsiteX4-69" fmla="*/ 0 w 1041400"/>
                  <a:gd name="connsiteY4-70" fmla="*/ 0 h 1659466"/>
                </a:gdLst>
                <a:ahLst/>
                <a:cxnLst>
                  <a:cxn ang="0">
                    <a:pos x="connsiteX0-61" y="connsiteY0-62"/>
                  </a:cxn>
                  <a:cxn ang="0">
                    <a:pos x="connsiteX1-63" y="connsiteY1-64"/>
                  </a:cxn>
                  <a:cxn ang="0">
                    <a:pos x="connsiteX2-65" y="connsiteY2-66"/>
                  </a:cxn>
                  <a:cxn ang="0">
                    <a:pos x="connsiteX3-67" y="connsiteY3-68"/>
                  </a:cxn>
                  <a:cxn ang="0">
                    <a:pos x="connsiteX4-69" y="connsiteY4-70"/>
                  </a:cxn>
                </a:cxnLst>
                <a:rect l="l" t="t" r="r" b="b"/>
                <a:pathLst>
                  <a:path w="1041400" h="1659466">
                    <a:moveTo>
                      <a:pt x="0" y="0"/>
                    </a:moveTo>
                    <a:cubicBezTo>
                      <a:pt x="253999" y="14112"/>
                      <a:pt x="533401" y="-56445"/>
                      <a:pt x="1041400" y="296333"/>
                    </a:cubicBezTo>
                    <a:lnTo>
                      <a:pt x="1041400" y="1659466"/>
                    </a:lnTo>
                    <a:cubicBezTo>
                      <a:pt x="414867" y="1399822"/>
                      <a:pt x="160866" y="1470377"/>
                      <a:pt x="0" y="1490133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p>
                <a:r>
                  <a:rPr lang="en-US" altLang="zh-CN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B</a:t>
                </a:r>
                <a:endPara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" name="矩形 10"/>
              <p:cNvSpPr/>
              <p:nvPr>
                <p:custDataLst>
                  <p:tags r:id="rId7"/>
                </p:custDataLst>
              </p:nvPr>
            </p:nvSpPr>
            <p:spPr>
              <a:xfrm>
                <a:off x="985219" y="2435351"/>
                <a:ext cx="3290448" cy="5151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和准客户容易建立信任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8" name="组合 27"/>
            <p:cNvGrpSpPr/>
            <p:nvPr>
              <p:custDataLst>
                <p:tags r:id="rId8"/>
              </p:custDataLst>
            </p:nvPr>
          </p:nvGrpSpPr>
          <p:grpSpPr>
            <a:xfrm>
              <a:off x="9142" y="5083"/>
              <a:ext cx="7689" cy="1185"/>
              <a:chOff x="592667" y="3024293"/>
              <a:chExt cx="3683000" cy="625529"/>
            </a:xfrm>
          </p:grpSpPr>
          <p:sp>
            <p:nvSpPr>
              <p:cNvPr id="13" name="矩形 2"/>
              <p:cNvSpPr/>
              <p:nvPr>
                <p:custDataLst>
                  <p:tags r:id="rId9"/>
                </p:custDataLst>
              </p:nvPr>
            </p:nvSpPr>
            <p:spPr>
              <a:xfrm>
                <a:off x="592667" y="3024293"/>
                <a:ext cx="392552" cy="625529"/>
              </a:xfrm>
              <a:custGeom>
                <a:avLst/>
                <a:gdLst>
                  <a:gd name="connsiteX0" fmla="*/ 0 w 1041400"/>
                  <a:gd name="connsiteY0" fmla="*/ 0 h 1659466"/>
                  <a:gd name="connsiteX1" fmla="*/ 1041400 w 1041400"/>
                  <a:gd name="connsiteY1" fmla="*/ 0 h 1659466"/>
                  <a:gd name="connsiteX2" fmla="*/ 1041400 w 1041400"/>
                  <a:gd name="connsiteY2" fmla="*/ 1659466 h 1659466"/>
                  <a:gd name="connsiteX3" fmla="*/ 0 w 1041400"/>
                  <a:gd name="connsiteY3" fmla="*/ 1659466 h 1659466"/>
                  <a:gd name="connsiteX4" fmla="*/ 0 w 1041400"/>
                  <a:gd name="connsiteY4" fmla="*/ 0 h 1659466"/>
                  <a:gd name="connsiteX0-1" fmla="*/ 0 w 1041400"/>
                  <a:gd name="connsiteY0-2" fmla="*/ 0 h 1659466"/>
                  <a:gd name="connsiteX1-3" fmla="*/ 1041400 w 1041400"/>
                  <a:gd name="connsiteY1-4" fmla="*/ 0 h 1659466"/>
                  <a:gd name="connsiteX2-5" fmla="*/ 1041400 w 1041400"/>
                  <a:gd name="connsiteY2-6" fmla="*/ 1659466 h 1659466"/>
                  <a:gd name="connsiteX3-7" fmla="*/ 0 w 1041400"/>
                  <a:gd name="connsiteY3-8" fmla="*/ 1490133 h 1659466"/>
                  <a:gd name="connsiteX4-9" fmla="*/ 0 w 1041400"/>
                  <a:gd name="connsiteY4-10" fmla="*/ 0 h 1659466"/>
                  <a:gd name="connsiteX0-11" fmla="*/ 0 w 1041400"/>
                  <a:gd name="connsiteY0-12" fmla="*/ 0 h 1659466"/>
                  <a:gd name="connsiteX1-13" fmla="*/ 1041400 w 1041400"/>
                  <a:gd name="connsiteY1-14" fmla="*/ 0 h 1659466"/>
                  <a:gd name="connsiteX2-15" fmla="*/ 1041400 w 1041400"/>
                  <a:gd name="connsiteY2-16" fmla="*/ 1659466 h 1659466"/>
                  <a:gd name="connsiteX3-17" fmla="*/ 0 w 1041400"/>
                  <a:gd name="connsiteY3-18" fmla="*/ 1490133 h 1659466"/>
                  <a:gd name="connsiteX4-19" fmla="*/ 0 w 1041400"/>
                  <a:gd name="connsiteY4-20" fmla="*/ 0 h 1659466"/>
                  <a:gd name="connsiteX0-21" fmla="*/ 0 w 1041400"/>
                  <a:gd name="connsiteY0-22" fmla="*/ 0 h 1659466"/>
                  <a:gd name="connsiteX1-23" fmla="*/ 1041400 w 1041400"/>
                  <a:gd name="connsiteY1-24" fmla="*/ 296333 h 1659466"/>
                  <a:gd name="connsiteX2-25" fmla="*/ 1041400 w 1041400"/>
                  <a:gd name="connsiteY2-26" fmla="*/ 1659466 h 1659466"/>
                  <a:gd name="connsiteX3-27" fmla="*/ 0 w 1041400"/>
                  <a:gd name="connsiteY3-28" fmla="*/ 1490133 h 1659466"/>
                  <a:gd name="connsiteX4-29" fmla="*/ 0 w 1041400"/>
                  <a:gd name="connsiteY4-30" fmla="*/ 0 h 1659466"/>
                  <a:gd name="connsiteX0-31" fmla="*/ 0 w 1041400"/>
                  <a:gd name="connsiteY0-32" fmla="*/ 0 h 1659466"/>
                  <a:gd name="connsiteX1-33" fmla="*/ 1041400 w 1041400"/>
                  <a:gd name="connsiteY1-34" fmla="*/ 296333 h 1659466"/>
                  <a:gd name="connsiteX2-35" fmla="*/ 1041400 w 1041400"/>
                  <a:gd name="connsiteY2-36" fmla="*/ 1659466 h 1659466"/>
                  <a:gd name="connsiteX3-37" fmla="*/ 0 w 1041400"/>
                  <a:gd name="connsiteY3-38" fmla="*/ 1490133 h 1659466"/>
                  <a:gd name="connsiteX4-39" fmla="*/ 0 w 1041400"/>
                  <a:gd name="connsiteY4-40" fmla="*/ 0 h 1659466"/>
                  <a:gd name="connsiteX0-41" fmla="*/ 0 w 1041400"/>
                  <a:gd name="connsiteY0-42" fmla="*/ 0 h 1659466"/>
                  <a:gd name="connsiteX1-43" fmla="*/ 1041400 w 1041400"/>
                  <a:gd name="connsiteY1-44" fmla="*/ 296333 h 1659466"/>
                  <a:gd name="connsiteX2-45" fmla="*/ 1041400 w 1041400"/>
                  <a:gd name="connsiteY2-46" fmla="*/ 1659466 h 1659466"/>
                  <a:gd name="connsiteX3-47" fmla="*/ 0 w 1041400"/>
                  <a:gd name="connsiteY3-48" fmla="*/ 1490133 h 1659466"/>
                  <a:gd name="connsiteX4-49" fmla="*/ 0 w 1041400"/>
                  <a:gd name="connsiteY4-50" fmla="*/ 0 h 1659466"/>
                  <a:gd name="connsiteX0-51" fmla="*/ 0 w 1041400"/>
                  <a:gd name="connsiteY0-52" fmla="*/ 0 h 1659466"/>
                  <a:gd name="connsiteX1-53" fmla="*/ 1041400 w 1041400"/>
                  <a:gd name="connsiteY1-54" fmla="*/ 296333 h 1659466"/>
                  <a:gd name="connsiteX2-55" fmla="*/ 1041400 w 1041400"/>
                  <a:gd name="connsiteY2-56" fmla="*/ 1659466 h 1659466"/>
                  <a:gd name="connsiteX3-57" fmla="*/ 0 w 1041400"/>
                  <a:gd name="connsiteY3-58" fmla="*/ 1490133 h 1659466"/>
                  <a:gd name="connsiteX4-59" fmla="*/ 0 w 1041400"/>
                  <a:gd name="connsiteY4-60" fmla="*/ 0 h 1659466"/>
                  <a:gd name="connsiteX0-61" fmla="*/ 0 w 1041400"/>
                  <a:gd name="connsiteY0-62" fmla="*/ 0 h 1659466"/>
                  <a:gd name="connsiteX1-63" fmla="*/ 1041400 w 1041400"/>
                  <a:gd name="connsiteY1-64" fmla="*/ 296333 h 1659466"/>
                  <a:gd name="connsiteX2-65" fmla="*/ 1041400 w 1041400"/>
                  <a:gd name="connsiteY2-66" fmla="*/ 1659466 h 1659466"/>
                  <a:gd name="connsiteX3-67" fmla="*/ 0 w 1041400"/>
                  <a:gd name="connsiteY3-68" fmla="*/ 1490133 h 1659466"/>
                  <a:gd name="connsiteX4-69" fmla="*/ 0 w 1041400"/>
                  <a:gd name="connsiteY4-70" fmla="*/ 0 h 1659466"/>
                </a:gdLst>
                <a:ahLst/>
                <a:cxnLst>
                  <a:cxn ang="0">
                    <a:pos x="connsiteX0-61" y="connsiteY0-62"/>
                  </a:cxn>
                  <a:cxn ang="0">
                    <a:pos x="connsiteX1-63" y="connsiteY1-64"/>
                  </a:cxn>
                  <a:cxn ang="0">
                    <a:pos x="connsiteX2-65" y="connsiteY2-66"/>
                  </a:cxn>
                  <a:cxn ang="0">
                    <a:pos x="connsiteX3-67" y="connsiteY3-68"/>
                  </a:cxn>
                  <a:cxn ang="0">
                    <a:pos x="connsiteX4-69" y="connsiteY4-70"/>
                  </a:cxn>
                </a:cxnLst>
                <a:rect l="l" t="t" r="r" b="b"/>
                <a:pathLst>
                  <a:path w="1041400" h="1659466">
                    <a:moveTo>
                      <a:pt x="0" y="0"/>
                    </a:moveTo>
                    <a:cubicBezTo>
                      <a:pt x="253999" y="14112"/>
                      <a:pt x="533401" y="-56445"/>
                      <a:pt x="1041400" y="296333"/>
                    </a:cubicBezTo>
                    <a:lnTo>
                      <a:pt x="1041400" y="1659466"/>
                    </a:lnTo>
                    <a:cubicBezTo>
                      <a:pt x="414867" y="1399822"/>
                      <a:pt x="160866" y="1470377"/>
                      <a:pt x="0" y="1490133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p>
                <a:r>
                  <a:rPr lang="en-US" altLang="zh-CN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C</a:t>
                </a:r>
                <a:endPara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矩形 13"/>
              <p:cNvSpPr/>
              <p:nvPr>
                <p:custDataLst>
                  <p:tags r:id="rId10"/>
                </p:custDataLst>
              </p:nvPr>
            </p:nvSpPr>
            <p:spPr>
              <a:xfrm>
                <a:off x="985219" y="3134698"/>
                <a:ext cx="3290448" cy="5151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拜访更加有目的性和针对性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9" name="组合 28"/>
            <p:cNvGrpSpPr/>
            <p:nvPr>
              <p:custDataLst>
                <p:tags r:id="rId11"/>
              </p:custDataLst>
            </p:nvPr>
          </p:nvGrpSpPr>
          <p:grpSpPr>
            <a:xfrm>
              <a:off x="9142" y="6409"/>
              <a:ext cx="7689" cy="1185"/>
              <a:chOff x="592667" y="3723640"/>
              <a:chExt cx="3683000" cy="625529"/>
            </a:xfrm>
          </p:grpSpPr>
          <p:sp>
            <p:nvSpPr>
              <p:cNvPr id="16" name="矩形 2"/>
              <p:cNvSpPr/>
              <p:nvPr>
                <p:custDataLst>
                  <p:tags r:id="rId12"/>
                </p:custDataLst>
              </p:nvPr>
            </p:nvSpPr>
            <p:spPr>
              <a:xfrm>
                <a:off x="592667" y="3723640"/>
                <a:ext cx="392552" cy="625529"/>
              </a:xfrm>
              <a:custGeom>
                <a:avLst/>
                <a:gdLst>
                  <a:gd name="connsiteX0" fmla="*/ 0 w 1041400"/>
                  <a:gd name="connsiteY0" fmla="*/ 0 h 1659466"/>
                  <a:gd name="connsiteX1" fmla="*/ 1041400 w 1041400"/>
                  <a:gd name="connsiteY1" fmla="*/ 0 h 1659466"/>
                  <a:gd name="connsiteX2" fmla="*/ 1041400 w 1041400"/>
                  <a:gd name="connsiteY2" fmla="*/ 1659466 h 1659466"/>
                  <a:gd name="connsiteX3" fmla="*/ 0 w 1041400"/>
                  <a:gd name="connsiteY3" fmla="*/ 1659466 h 1659466"/>
                  <a:gd name="connsiteX4" fmla="*/ 0 w 1041400"/>
                  <a:gd name="connsiteY4" fmla="*/ 0 h 1659466"/>
                  <a:gd name="connsiteX0-1" fmla="*/ 0 w 1041400"/>
                  <a:gd name="connsiteY0-2" fmla="*/ 0 h 1659466"/>
                  <a:gd name="connsiteX1-3" fmla="*/ 1041400 w 1041400"/>
                  <a:gd name="connsiteY1-4" fmla="*/ 0 h 1659466"/>
                  <a:gd name="connsiteX2-5" fmla="*/ 1041400 w 1041400"/>
                  <a:gd name="connsiteY2-6" fmla="*/ 1659466 h 1659466"/>
                  <a:gd name="connsiteX3-7" fmla="*/ 0 w 1041400"/>
                  <a:gd name="connsiteY3-8" fmla="*/ 1490133 h 1659466"/>
                  <a:gd name="connsiteX4-9" fmla="*/ 0 w 1041400"/>
                  <a:gd name="connsiteY4-10" fmla="*/ 0 h 1659466"/>
                  <a:gd name="connsiteX0-11" fmla="*/ 0 w 1041400"/>
                  <a:gd name="connsiteY0-12" fmla="*/ 0 h 1659466"/>
                  <a:gd name="connsiteX1-13" fmla="*/ 1041400 w 1041400"/>
                  <a:gd name="connsiteY1-14" fmla="*/ 0 h 1659466"/>
                  <a:gd name="connsiteX2-15" fmla="*/ 1041400 w 1041400"/>
                  <a:gd name="connsiteY2-16" fmla="*/ 1659466 h 1659466"/>
                  <a:gd name="connsiteX3-17" fmla="*/ 0 w 1041400"/>
                  <a:gd name="connsiteY3-18" fmla="*/ 1490133 h 1659466"/>
                  <a:gd name="connsiteX4-19" fmla="*/ 0 w 1041400"/>
                  <a:gd name="connsiteY4-20" fmla="*/ 0 h 1659466"/>
                  <a:gd name="connsiteX0-21" fmla="*/ 0 w 1041400"/>
                  <a:gd name="connsiteY0-22" fmla="*/ 0 h 1659466"/>
                  <a:gd name="connsiteX1-23" fmla="*/ 1041400 w 1041400"/>
                  <a:gd name="connsiteY1-24" fmla="*/ 296333 h 1659466"/>
                  <a:gd name="connsiteX2-25" fmla="*/ 1041400 w 1041400"/>
                  <a:gd name="connsiteY2-26" fmla="*/ 1659466 h 1659466"/>
                  <a:gd name="connsiteX3-27" fmla="*/ 0 w 1041400"/>
                  <a:gd name="connsiteY3-28" fmla="*/ 1490133 h 1659466"/>
                  <a:gd name="connsiteX4-29" fmla="*/ 0 w 1041400"/>
                  <a:gd name="connsiteY4-30" fmla="*/ 0 h 1659466"/>
                  <a:gd name="connsiteX0-31" fmla="*/ 0 w 1041400"/>
                  <a:gd name="connsiteY0-32" fmla="*/ 0 h 1659466"/>
                  <a:gd name="connsiteX1-33" fmla="*/ 1041400 w 1041400"/>
                  <a:gd name="connsiteY1-34" fmla="*/ 296333 h 1659466"/>
                  <a:gd name="connsiteX2-35" fmla="*/ 1041400 w 1041400"/>
                  <a:gd name="connsiteY2-36" fmla="*/ 1659466 h 1659466"/>
                  <a:gd name="connsiteX3-37" fmla="*/ 0 w 1041400"/>
                  <a:gd name="connsiteY3-38" fmla="*/ 1490133 h 1659466"/>
                  <a:gd name="connsiteX4-39" fmla="*/ 0 w 1041400"/>
                  <a:gd name="connsiteY4-40" fmla="*/ 0 h 1659466"/>
                  <a:gd name="connsiteX0-41" fmla="*/ 0 w 1041400"/>
                  <a:gd name="connsiteY0-42" fmla="*/ 0 h 1659466"/>
                  <a:gd name="connsiteX1-43" fmla="*/ 1041400 w 1041400"/>
                  <a:gd name="connsiteY1-44" fmla="*/ 296333 h 1659466"/>
                  <a:gd name="connsiteX2-45" fmla="*/ 1041400 w 1041400"/>
                  <a:gd name="connsiteY2-46" fmla="*/ 1659466 h 1659466"/>
                  <a:gd name="connsiteX3-47" fmla="*/ 0 w 1041400"/>
                  <a:gd name="connsiteY3-48" fmla="*/ 1490133 h 1659466"/>
                  <a:gd name="connsiteX4-49" fmla="*/ 0 w 1041400"/>
                  <a:gd name="connsiteY4-50" fmla="*/ 0 h 1659466"/>
                  <a:gd name="connsiteX0-51" fmla="*/ 0 w 1041400"/>
                  <a:gd name="connsiteY0-52" fmla="*/ 0 h 1659466"/>
                  <a:gd name="connsiteX1-53" fmla="*/ 1041400 w 1041400"/>
                  <a:gd name="connsiteY1-54" fmla="*/ 296333 h 1659466"/>
                  <a:gd name="connsiteX2-55" fmla="*/ 1041400 w 1041400"/>
                  <a:gd name="connsiteY2-56" fmla="*/ 1659466 h 1659466"/>
                  <a:gd name="connsiteX3-57" fmla="*/ 0 w 1041400"/>
                  <a:gd name="connsiteY3-58" fmla="*/ 1490133 h 1659466"/>
                  <a:gd name="connsiteX4-59" fmla="*/ 0 w 1041400"/>
                  <a:gd name="connsiteY4-60" fmla="*/ 0 h 1659466"/>
                  <a:gd name="connsiteX0-61" fmla="*/ 0 w 1041400"/>
                  <a:gd name="connsiteY0-62" fmla="*/ 0 h 1659466"/>
                  <a:gd name="connsiteX1-63" fmla="*/ 1041400 w 1041400"/>
                  <a:gd name="connsiteY1-64" fmla="*/ 296333 h 1659466"/>
                  <a:gd name="connsiteX2-65" fmla="*/ 1041400 w 1041400"/>
                  <a:gd name="connsiteY2-66" fmla="*/ 1659466 h 1659466"/>
                  <a:gd name="connsiteX3-67" fmla="*/ 0 w 1041400"/>
                  <a:gd name="connsiteY3-68" fmla="*/ 1490133 h 1659466"/>
                  <a:gd name="connsiteX4-69" fmla="*/ 0 w 1041400"/>
                  <a:gd name="connsiteY4-70" fmla="*/ 0 h 1659466"/>
                </a:gdLst>
                <a:ahLst/>
                <a:cxnLst>
                  <a:cxn ang="0">
                    <a:pos x="connsiteX0-61" y="connsiteY0-62"/>
                  </a:cxn>
                  <a:cxn ang="0">
                    <a:pos x="connsiteX1-63" y="connsiteY1-64"/>
                  </a:cxn>
                  <a:cxn ang="0">
                    <a:pos x="connsiteX2-65" y="connsiteY2-66"/>
                  </a:cxn>
                  <a:cxn ang="0">
                    <a:pos x="connsiteX3-67" y="connsiteY3-68"/>
                  </a:cxn>
                  <a:cxn ang="0">
                    <a:pos x="connsiteX4-69" y="connsiteY4-70"/>
                  </a:cxn>
                </a:cxnLst>
                <a:rect l="l" t="t" r="r" b="b"/>
                <a:pathLst>
                  <a:path w="1041400" h="1659466">
                    <a:moveTo>
                      <a:pt x="0" y="0"/>
                    </a:moveTo>
                    <a:cubicBezTo>
                      <a:pt x="253999" y="14112"/>
                      <a:pt x="533401" y="-56445"/>
                      <a:pt x="1041400" y="296333"/>
                    </a:cubicBezTo>
                    <a:lnTo>
                      <a:pt x="1041400" y="1659466"/>
                    </a:lnTo>
                    <a:cubicBezTo>
                      <a:pt x="414867" y="1399822"/>
                      <a:pt x="160866" y="1470377"/>
                      <a:pt x="0" y="1490133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p>
                <a:r>
                  <a:rPr lang="en-US" altLang="zh-CN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D</a:t>
                </a:r>
                <a:endPara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7" name="矩形 16"/>
              <p:cNvSpPr/>
              <p:nvPr>
                <p:custDataLst>
                  <p:tags r:id="rId13"/>
                </p:custDataLst>
              </p:nvPr>
            </p:nvSpPr>
            <p:spPr>
              <a:xfrm>
                <a:off x="985219" y="3834045"/>
                <a:ext cx="3290448" cy="5151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节约主顾开拓的时间和成本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0" name="组合 29"/>
            <p:cNvGrpSpPr/>
            <p:nvPr>
              <p:custDataLst>
                <p:tags r:id="rId14"/>
              </p:custDataLst>
            </p:nvPr>
          </p:nvGrpSpPr>
          <p:grpSpPr>
            <a:xfrm>
              <a:off x="9142" y="7734"/>
              <a:ext cx="7689" cy="1185"/>
              <a:chOff x="592667" y="4422987"/>
              <a:chExt cx="3683000" cy="625529"/>
            </a:xfrm>
          </p:grpSpPr>
          <p:sp>
            <p:nvSpPr>
              <p:cNvPr id="19" name="矩形 2"/>
              <p:cNvSpPr/>
              <p:nvPr>
                <p:custDataLst>
                  <p:tags r:id="rId15"/>
                </p:custDataLst>
              </p:nvPr>
            </p:nvSpPr>
            <p:spPr>
              <a:xfrm>
                <a:off x="592667" y="4422987"/>
                <a:ext cx="392552" cy="625529"/>
              </a:xfrm>
              <a:custGeom>
                <a:avLst/>
                <a:gdLst>
                  <a:gd name="connsiteX0" fmla="*/ 0 w 1041400"/>
                  <a:gd name="connsiteY0" fmla="*/ 0 h 1659466"/>
                  <a:gd name="connsiteX1" fmla="*/ 1041400 w 1041400"/>
                  <a:gd name="connsiteY1" fmla="*/ 0 h 1659466"/>
                  <a:gd name="connsiteX2" fmla="*/ 1041400 w 1041400"/>
                  <a:gd name="connsiteY2" fmla="*/ 1659466 h 1659466"/>
                  <a:gd name="connsiteX3" fmla="*/ 0 w 1041400"/>
                  <a:gd name="connsiteY3" fmla="*/ 1659466 h 1659466"/>
                  <a:gd name="connsiteX4" fmla="*/ 0 w 1041400"/>
                  <a:gd name="connsiteY4" fmla="*/ 0 h 1659466"/>
                  <a:gd name="connsiteX0-1" fmla="*/ 0 w 1041400"/>
                  <a:gd name="connsiteY0-2" fmla="*/ 0 h 1659466"/>
                  <a:gd name="connsiteX1-3" fmla="*/ 1041400 w 1041400"/>
                  <a:gd name="connsiteY1-4" fmla="*/ 0 h 1659466"/>
                  <a:gd name="connsiteX2-5" fmla="*/ 1041400 w 1041400"/>
                  <a:gd name="connsiteY2-6" fmla="*/ 1659466 h 1659466"/>
                  <a:gd name="connsiteX3-7" fmla="*/ 0 w 1041400"/>
                  <a:gd name="connsiteY3-8" fmla="*/ 1490133 h 1659466"/>
                  <a:gd name="connsiteX4-9" fmla="*/ 0 w 1041400"/>
                  <a:gd name="connsiteY4-10" fmla="*/ 0 h 1659466"/>
                  <a:gd name="connsiteX0-11" fmla="*/ 0 w 1041400"/>
                  <a:gd name="connsiteY0-12" fmla="*/ 0 h 1659466"/>
                  <a:gd name="connsiteX1-13" fmla="*/ 1041400 w 1041400"/>
                  <a:gd name="connsiteY1-14" fmla="*/ 0 h 1659466"/>
                  <a:gd name="connsiteX2-15" fmla="*/ 1041400 w 1041400"/>
                  <a:gd name="connsiteY2-16" fmla="*/ 1659466 h 1659466"/>
                  <a:gd name="connsiteX3-17" fmla="*/ 0 w 1041400"/>
                  <a:gd name="connsiteY3-18" fmla="*/ 1490133 h 1659466"/>
                  <a:gd name="connsiteX4-19" fmla="*/ 0 w 1041400"/>
                  <a:gd name="connsiteY4-20" fmla="*/ 0 h 1659466"/>
                  <a:gd name="connsiteX0-21" fmla="*/ 0 w 1041400"/>
                  <a:gd name="connsiteY0-22" fmla="*/ 0 h 1659466"/>
                  <a:gd name="connsiteX1-23" fmla="*/ 1041400 w 1041400"/>
                  <a:gd name="connsiteY1-24" fmla="*/ 296333 h 1659466"/>
                  <a:gd name="connsiteX2-25" fmla="*/ 1041400 w 1041400"/>
                  <a:gd name="connsiteY2-26" fmla="*/ 1659466 h 1659466"/>
                  <a:gd name="connsiteX3-27" fmla="*/ 0 w 1041400"/>
                  <a:gd name="connsiteY3-28" fmla="*/ 1490133 h 1659466"/>
                  <a:gd name="connsiteX4-29" fmla="*/ 0 w 1041400"/>
                  <a:gd name="connsiteY4-30" fmla="*/ 0 h 1659466"/>
                  <a:gd name="connsiteX0-31" fmla="*/ 0 w 1041400"/>
                  <a:gd name="connsiteY0-32" fmla="*/ 0 h 1659466"/>
                  <a:gd name="connsiteX1-33" fmla="*/ 1041400 w 1041400"/>
                  <a:gd name="connsiteY1-34" fmla="*/ 296333 h 1659466"/>
                  <a:gd name="connsiteX2-35" fmla="*/ 1041400 w 1041400"/>
                  <a:gd name="connsiteY2-36" fmla="*/ 1659466 h 1659466"/>
                  <a:gd name="connsiteX3-37" fmla="*/ 0 w 1041400"/>
                  <a:gd name="connsiteY3-38" fmla="*/ 1490133 h 1659466"/>
                  <a:gd name="connsiteX4-39" fmla="*/ 0 w 1041400"/>
                  <a:gd name="connsiteY4-40" fmla="*/ 0 h 1659466"/>
                  <a:gd name="connsiteX0-41" fmla="*/ 0 w 1041400"/>
                  <a:gd name="connsiteY0-42" fmla="*/ 0 h 1659466"/>
                  <a:gd name="connsiteX1-43" fmla="*/ 1041400 w 1041400"/>
                  <a:gd name="connsiteY1-44" fmla="*/ 296333 h 1659466"/>
                  <a:gd name="connsiteX2-45" fmla="*/ 1041400 w 1041400"/>
                  <a:gd name="connsiteY2-46" fmla="*/ 1659466 h 1659466"/>
                  <a:gd name="connsiteX3-47" fmla="*/ 0 w 1041400"/>
                  <a:gd name="connsiteY3-48" fmla="*/ 1490133 h 1659466"/>
                  <a:gd name="connsiteX4-49" fmla="*/ 0 w 1041400"/>
                  <a:gd name="connsiteY4-50" fmla="*/ 0 h 1659466"/>
                  <a:gd name="connsiteX0-51" fmla="*/ 0 w 1041400"/>
                  <a:gd name="connsiteY0-52" fmla="*/ 0 h 1659466"/>
                  <a:gd name="connsiteX1-53" fmla="*/ 1041400 w 1041400"/>
                  <a:gd name="connsiteY1-54" fmla="*/ 296333 h 1659466"/>
                  <a:gd name="connsiteX2-55" fmla="*/ 1041400 w 1041400"/>
                  <a:gd name="connsiteY2-56" fmla="*/ 1659466 h 1659466"/>
                  <a:gd name="connsiteX3-57" fmla="*/ 0 w 1041400"/>
                  <a:gd name="connsiteY3-58" fmla="*/ 1490133 h 1659466"/>
                  <a:gd name="connsiteX4-59" fmla="*/ 0 w 1041400"/>
                  <a:gd name="connsiteY4-60" fmla="*/ 0 h 1659466"/>
                  <a:gd name="connsiteX0-61" fmla="*/ 0 w 1041400"/>
                  <a:gd name="connsiteY0-62" fmla="*/ 0 h 1659466"/>
                  <a:gd name="connsiteX1-63" fmla="*/ 1041400 w 1041400"/>
                  <a:gd name="connsiteY1-64" fmla="*/ 296333 h 1659466"/>
                  <a:gd name="connsiteX2-65" fmla="*/ 1041400 w 1041400"/>
                  <a:gd name="connsiteY2-66" fmla="*/ 1659466 h 1659466"/>
                  <a:gd name="connsiteX3-67" fmla="*/ 0 w 1041400"/>
                  <a:gd name="connsiteY3-68" fmla="*/ 1490133 h 1659466"/>
                  <a:gd name="connsiteX4-69" fmla="*/ 0 w 1041400"/>
                  <a:gd name="connsiteY4-70" fmla="*/ 0 h 1659466"/>
                </a:gdLst>
                <a:ahLst/>
                <a:cxnLst>
                  <a:cxn ang="0">
                    <a:pos x="connsiteX0-61" y="connsiteY0-62"/>
                  </a:cxn>
                  <a:cxn ang="0">
                    <a:pos x="connsiteX1-63" y="connsiteY1-64"/>
                  </a:cxn>
                  <a:cxn ang="0">
                    <a:pos x="connsiteX2-65" y="connsiteY2-66"/>
                  </a:cxn>
                  <a:cxn ang="0">
                    <a:pos x="connsiteX3-67" y="connsiteY3-68"/>
                  </a:cxn>
                  <a:cxn ang="0">
                    <a:pos x="connsiteX4-69" y="connsiteY4-70"/>
                  </a:cxn>
                </a:cxnLst>
                <a:rect l="l" t="t" r="r" b="b"/>
                <a:pathLst>
                  <a:path w="1041400" h="1659466">
                    <a:moveTo>
                      <a:pt x="0" y="0"/>
                    </a:moveTo>
                    <a:cubicBezTo>
                      <a:pt x="253999" y="14112"/>
                      <a:pt x="533401" y="-56445"/>
                      <a:pt x="1041400" y="296333"/>
                    </a:cubicBezTo>
                    <a:lnTo>
                      <a:pt x="1041400" y="1659466"/>
                    </a:lnTo>
                    <a:cubicBezTo>
                      <a:pt x="414867" y="1399822"/>
                      <a:pt x="160866" y="1470377"/>
                      <a:pt x="0" y="1490133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p>
                <a:r>
                  <a:rPr lang="en-US" altLang="zh-CN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E</a:t>
                </a:r>
                <a:endPara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矩形 19"/>
              <p:cNvSpPr/>
              <p:nvPr>
                <p:custDataLst>
                  <p:tags r:id="rId16"/>
                </p:custDataLst>
              </p:nvPr>
            </p:nvSpPr>
            <p:spPr>
              <a:xfrm>
                <a:off x="985219" y="4533392"/>
                <a:ext cx="3290448" cy="5151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提高成交的概率 减少拒绝的可能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1" name="组合 30"/>
            <p:cNvGrpSpPr/>
            <p:nvPr>
              <p:custDataLst>
                <p:tags r:id="rId17"/>
              </p:custDataLst>
            </p:nvPr>
          </p:nvGrpSpPr>
          <p:grpSpPr>
            <a:xfrm>
              <a:off x="9142" y="9059"/>
              <a:ext cx="7689" cy="1185"/>
              <a:chOff x="592667" y="5122333"/>
              <a:chExt cx="3683000" cy="625529"/>
            </a:xfrm>
          </p:grpSpPr>
          <p:sp>
            <p:nvSpPr>
              <p:cNvPr id="22" name="矩形 2"/>
              <p:cNvSpPr/>
              <p:nvPr>
                <p:custDataLst>
                  <p:tags r:id="rId18"/>
                </p:custDataLst>
              </p:nvPr>
            </p:nvSpPr>
            <p:spPr>
              <a:xfrm>
                <a:off x="592667" y="5122333"/>
                <a:ext cx="392552" cy="625529"/>
              </a:xfrm>
              <a:custGeom>
                <a:avLst/>
                <a:gdLst>
                  <a:gd name="connsiteX0" fmla="*/ 0 w 1041400"/>
                  <a:gd name="connsiteY0" fmla="*/ 0 h 1659466"/>
                  <a:gd name="connsiteX1" fmla="*/ 1041400 w 1041400"/>
                  <a:gd name="connsiteY1" fmla="*/ 0 h 1659466"/>
                  <a:gd name="connsiteX2" fmla="*/ 1041400 w 1041400"/>
                  <a:gd name="connsiteY2" fmla="*/ 1659466 h 1659466"/>
                  <a:gd name="connsiteX3" fmla="*/ 0 w 1041400"/>
                  <a:gd name="connsiteY3" fmla="*/ 1659466 h 1659466"/>
                  <a:gd name="connsiteX4" fmla="*/ 0 w 1041400"/>
                  <a:gd name="connsiteY4" fmla="*/ 0 h 1659466"/>
                  <a:gd name="connsiteX0-1" fmla="*/ 0 w 1041400"/>
                  <a:gd name="connsiteY0-2" fmla="*/ 0 h 1659466"/>
                  <a:gd name="connsiteX1-3" fmla="*/ 1041400 w 1041400"/>
                  <a:gd name="connsiteY1-4" fmla="*/ 0 h 1659466"/>
                  <a:gd name="connsiteX2-5" fmla="*/ 1041400 w 1041400"/>
                  <a:gd name="connsiteY2-6" fmla="*/ 1659466 h 1659466"/>
                  <a:gd name="connsiteX3-7" fmla="*/ 0 w 1041400"/>
                  <a:gd name="connsiteY3-8" fmla="*/ 1490133 h 1659466"/>
                  <a:gd name="connsiteX4-9" fmla="*/ 0 w 1041400"/>
                  <a:gd name="connsiteY4-10" fmla="*/ 0 h 1659466"/>
                  <a:gd name="connsiteX0-11" fmla="*/ 0 w 1041400"/>
                  <a:gd name="connsiteY0-12" fmla="*/ 0 h 1659466"/>
                  <a:gd name="connsiteX1-13" fmla="*/ 1041400 w 1041400"/>
                  <a:gd name="connsiteY1-14" fmla="*/ 0 h 1659466"/>
                  <a:gd name="connsiteX2-15" fmla="*/ 1041400 w 1041400"/>
                  <a:gd name="connsiteY2-16" fmla="*/ 1659466 h 1659466"/>
                  <a:gd name="connsiteX3-17" fmla="*/ 0 w 1041400"/>
                  <a:gd name="connsiteY3-18" fmla="*/ 1490133 h 1659466"/>
                  <a:gd name="connsiteX4-19" fmla="*/ 0 w 1041400"/>
                  <a:gd name="connsiteY4-20" fmla="*/ 0 h 1659466"/>
                  <a:gd name="connsiteX0-21" fmla="*/ 0 w 1041400"/>
                  <a:gd name="connsiteY0-22" fmla="*/ 0 h 1659466"/>
                  <a:gd name="connsiteX1-23" fmla="*/ 1041400 w 1041400"/>
                  <a:gd name="connsiteY1-24" fmla="*/ 296333 h 1659466"/>
                  <a:gd name="connsiteX2-25" fmla="*/ 1041400 w 1041400"/>
                  <a:gd name="connsiteY2-26" fmla="*/ 1659466 h 1659466"/>
                  <a:gd name="connsiteX3-27" fmla="*/ 0 w 1041400"/>
                  <a:gd name="connsiteY3-28" fmla="*/ 1490133 h 1659466"/>
                  <a:gd name="connsiteX4-29" fmla="*/ 0 w 1041400"/>
                  <a:gd name="connsiteY4-30" fmla="*/ 0 h 1659466"/>
                  <a:gd name="connsiteX0-31" fmla="*/ 0 w 1041400"/>
                  <a:gd name="connsiteY0-32" fmla="*/ 0 h 1659466"/>
                  <a:gd name="connsiteX1-33" fmla="*/ 1041400 w 1041400"/>
                  <a:gd name="connsiteY1-34" fmla="*/ 296333 h 1659466"/>
                  <a:gd name="connsiteX2-35" fmla="*/ 1041400 w 1041400"/>
                  <a:gd name="connsiteY2-36" fmla="*/ 1659466 h 1659466"/>
                  <a:gd name="connsiteX3-37" fmla="*/ 0 w 1041400"/>
                  <a:gd name="connsiteY3-38" fmla="*/ 1490133 h 1659466"/>
                  <a:gd name="connsiteX4-39" fmla="*/ 0 w 1041400"/>
                  <a:gd name="connsiteY4-40" fmla="*/ 0 h 1659466"/>
                  <a:gd name="connsiteX0-41" fmla="*/ 0 w 1041400"/>
                  <a:gd name="connsiteY0-42" fmla="*/ 0 h 1659466"/>
                  <a:gd name="connsiteX1-43" fmla="*/ 1041400 w 1041400"/>
                  <a:gd name="connsiteY1-44" fmla="*/ 296333 h 1659466"/>
                  <a:gd name="connsiteX2-45" fmla="*/ 1041400 w 1041400"/>
                  <a:gd name="connsiteY2-46" fmla="*/ 1659466 h 1659466"/>
                  <a:gd name="connsiteX3-47" fmla="*/ 0 w 1041400"/>
                  <a:gd name="connsiteY3-48" fmla="*/ 1490133 h 1659466"/>
                  <a:gd name="connsiteX4-49" fmla="*/ 0 w 1041400"/>
                  <a:gd name="connsiteY4-50" fmla="*/ 0 h 1659466"/>
                  <a:gd name="connsiteX0-51" fmla="*/ 0 w 1041400"/>
                  <a:gd name="connsiteY0-52" fmla="*/ 0 h 1659466"/>
                  <a:gd name="connsiteX1-53" fmla="*/ 1041400 w 1041400"/>
                  <a:gd name="connsiteY1-54" fmla="*/ 296333 h 1659466"/>
                  <a:gd name="connsiteX2-55" fmla="*/ 1041400 w 1041400"/>
                  <a:gd name="connsiteY2-56" fmla="*/ 1659466 h 1659466"/>
                  <a:gd name="connsiteX3-57" fmla="*/ 0 w 1041400"/>
                  <a:gd name="connsiteY3-58" fmla="*/ 1490133 h 1659466"/>
                  <a:gd name="connsiteX4-59" fmla="*/ 0 w 1041400"/>
                  <a:gd name="connsiteY4-60" fmla="*/ 0 h 1659466"/>
                  <a:gd name="connsiteX0-61" fmla="*/ 0 w 1041400"/>
                  <a:gd name="connsiteY0-62" fmla="*/ 0 h 1659466"/>
                  <a:gd name="connsiteX1-63" fmla="*/ 1041400 w 1041400"/>
                  <a:gd name="connsiteY1-64" fmla="*/ 296333 h 1659466"/>
                  <a:gd name="connsiteX2-65" fmla="*/ 1041400 w 1041400"/>
                  <a:gd name="connsiteY2-66" fmla="*/ 1659466 h 1659466"/>
                  <a:gd name="connsiteX3-67" fmla="*/ 0 w 1041400"/>
                  <a:gd name="connsiteY3-68" fmla="*/ 1490133 h 1659466"/>
                  <a:gd name="connsiteX4-69" fmla="*/ 0 w 1041400"/>
                  <a:gd name="connsiteY4-70" fmla="*/ 0 h 1659466"/>
                </a:gdLst>
                <a:ahLst/>
                <a:cxnLst>
                  <a:cxn ang="0">
                    <a:pos x="connsiteX0-61" y="connsiteY0-62"/>
                  </a:cxn>
                  <a:cxn ang="0">
                    <a:pos x="connsiteX1-63" y="connsiteY1-64"/>
                  </a:cxn>
                  <a:cxn ang="0">
                    <a:pos x="connsiteX2-65" y="connsiteY2-66"/>
                  </a:cxn>
                  <a:cxn ang="0">
                    <a:pos x="connsiteX3-67" y="connsiteY3-68"/>
                  </a:cxn>
                  <a:cxn ang="0">
                    <a:pos x="connsiteX4-69" y="connsiteY4-70"/>
                  </a:cxn>
                </a:cxnLst>
                <a:rect l="l" t="t" r="r" b="b"/>
                <a:pathLst>
                  <a:path w="1041400" h="1659466">
                    <a:moveTo>
                      <a:pt x="0" y="0"/>
                    </a:moveTo>
                    <a:cubicBezTo>
                      <a:pt x="253999" y="14112"/>
                      <a:pt x="533401" y="-56445"/>
                      <a:pt x="1041400" y="296333"/>
                    </a:cubicBezTo>
                    <a:lnTo>
                      <a:pt x="1041400" y="1659466"/>
                    </a:lnTo>
                    <a:cubicBezTo>
                      <a:pt x="414867" y="1399822"/>
                      <a:pt x="160866" y="1470377"/>
                      <a:pt x="0" y="1490133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p>
                <a:r>
                  <a:rPr lang="en-US" altLang="zh-CN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F</a:t>
                </a:r>
                <a:endPara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矩形 22"/>
              <p:cNvSpPr/>
              <p:nvPr>
                <p:custDataLst>
                  <p:tags r:id="rId19"/>
                </p:custDataLst>
              </p:nvPr>
            </p:nvSpPr>
            <p:spPr>
              <a:xfrm>
                <a:off x="985219" y="5232738"/>
                <a:ext cx="3290448" cy="5151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永不枯竭的客户源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193675" y="1945005"/>
            <a:ext cx="4936490" cy="3337560"/>
            <a:chOff x="10415" y="2809"/>
            <a:chExt cx="7774" cy="5256"/>
          </a:xfrm>
        </p:grpSpPr>
        <p:sp>
          <p:nvSpPr>
            <p:cNvPr id="24" name="文本框 23"/>
            <p:cNvSpPr txBox="1"/>
            <p:nvPr>
              <p:custDataLst>
                <p:tags r:id="rId20"/>
              </p:custDataLst>
            </p:nvPr>
          </p:nvSpPr>
          <p:spPr>
            <a:xfrm>
              <a:off x="10415" y="2809"/>
              <a:ext cx="7775" cy="1144"/>
            </a:xfrm>
            <a:prstGeom prst="rect">
              <a:avLst/>
            </a:prstGeom>
            <a:noFill/>
            <a:ln w="28575" cmpd="sng">
              <a:noFill/>
              <a:prstDash val="solid"/>
            </a:ln>
          </p:spPr>
          <p:txBody>
            <a:bodyPr wrap="square" rtlCol="0" anchor="ctr" anchorCtr="1">
              <a:norm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转介绍的关键时机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>
              <p:custDataLst>
                <p:tags r:id="rId21"/>
              </p:custDataLst>
            </p:nvPr>
          </p:nvSpPr>
          <p:spPr>
            <a:xfrm>
              <a:off x="12326" y="4165"/>
              <a:ext cx="5403" cy="390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p>
              <a:pPr indent="0" algn="l">
                <a:lnSpc>
                  <a:spcPct val="160000"/>
                </a:lnSpc>
                <a:buFont typeface="+mj-ea"/>
                <a:buNone/>
              </a:pP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签单成功时</a:t>
              </a:r>
              <a:endPara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indent="0" algn="l">
                <a:lnSpc>
                  <a:spcPct val="160000"/>
                </a:lnSpc>
                <a:buNone/>
              </a:pP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递交合同时</a:t>
              </a:r>
              <a:endPara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indent="0" algn="l">
                <a:lnSpc>
                  <a:spcPct val="160000"/>
                </a:lnSpc>
                <a:buNone/>
              </a:pP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签单拒绝时</a:t>
              </a:r>
              <a:endPara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indent="0" algn="l">
                <a:lnSpc>
                  <a:spcPct val="160000"/>
                </a:lnSpc>
                <a:buNone/>
              </a:pP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对你的服务感到满意时 </a:t>
              </a:r>
              <a:endPara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596640" y="234315"/>
            <a:ext cx="21336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为什么要转介绍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429983" y="2041218"/>
            <a:ext cx="2796445" cy="6725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向朋友寻求帮助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3"/>
            </p:custDataLst>
          </p:nvPr>
        </p:nvSpPr>
        <p:spPr>
          <a:xfrm>
            <a:off x="2155296" y="2102784"/>
            <a:ext cx="549374" cy="549374"/>
          </a:xfrm>
          <a:prstGeom prst="ellipse">
            <a:avLst/>
          </a:prstGeom>
          <a:noFill/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2429983" y="3176526"/>
            <a:ext cx="2796445" cy="6725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     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要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3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个加标签的名单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椭圆 13"/>
          <p:cNvSpPr/>
          <p:nvPr>
            <p:custDataLst>
              <p:tags r:id="rId5"/>
            </p:custDataLst>
          </p:nvPr>
        </p:nvSpPr>
        <p:spPr>
          <a:xfrm>
            <a:off x="2155296" y="3238093"/>
            <a:ext cx="549374" cy="549374"/>
          </a:xfrm>
          <a:prstGeom prst="ellipse">
            <a:avLst/>
          </a:prstGeom>
          <a:noFill/>
          <a:ln w="25400">
            <a:solidFill>
              <a:schemeClr val="bg1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6"/>
            </p:custDataLst>
          </p:nvPr>
        </p:nvSpPr>
        <p:spPr>
          <a:xfrm>
            <a:off x="2250913" y="4311835"/>
            <a:ext cx="2796445" cy="6725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了解基本信息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椭圆 15"/>
          <p:cNvSpPr/>
          <p:nvPr>
            <p:custDataLst>
              <p:tags r:id="rId7"/>
            </p:custDataLst>
          </p:nvPr>
        </p:nvSpPr>
        <p:spPr>
          <a:xfrm>
            <a:off x="2155296" y="4373402"/>
            <a:ext cx="549374" cy="549374"/>
          </a:xfrm>
          <a:prstGeom prst="ellipse">
            <a:avLst/>
          </a:prstGeom>
          <a:noFill/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>
            <p:custDataLst>
              <p:tags r:id="rId8"/>
            </p:custDataLst>
          </p:nvPr>
        </p:nvSpPr>
        <p:spPr>
          <a:xfrm>
            <a:off x="2429983" y="5447146"/>
            <a:ext cx="2796445" cy="6725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创造优质准客户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8" name="椭圆 17"/>
          <p:cNvSpPr/>
          <p:nvPr>
            <p:custDataLst>
              <p:tags r:id="rId9"/>
            </p:custDataLst>
          </p:nvPr>
        </p:nvSpPr>
        <p:spPr>
          <a:xfrm>
            <a:off x="2155296" y="5508713"/>
            <a:ext cx="549374" cy="549374"/>
          </a:xfrm>
          <a:prstGeom prst="ellipse">
            <a:avLst/>
          </a:prstGeom>
          <a:noFill/>
          <a:ln w="254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393690" y="2041525"/>
            <a:ext cx="5133975" cy="4139565"/>
            <a:chOff x="8220" y="3535"/>
            <a:chExt cx="8085" cy="6519"/>
          </a:xfrm>
        </p:grpSpPr>
        <p:sp>
          <p:nvSpPr>
            <p:cNvPr id="27" name="矩形 26"/>
            <p:cNvSpPr/>
            <p:nvPr>
              <p:custDataLst>
                <p:tags r:id="rId10"/>
              </p:custDataLst>
            </p:nvPr>
          </p:nvSpPr>
          <p:spPr>
            <a:xfrm>
              <a:off x="8220" y="3535"/>
              <a:ext cx="7980" cy="1059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XXX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，我需要你的帮助，因为我的工作就是给更多的人创造财富。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11"/>
              </p:custDataLst>
            </p:nvPr>
          </p:nvSpPr>
          <p:spPr>
            <a:xfrm>
              <a:off x="8220" y="5322"/>
              <a:ext cx="8085" cy="1059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p>
              <a:pPr algn="just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给我介绍你的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3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个朋友吧（同学，现在的同事，经常逛街的朋友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……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）。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12"/>
              </p:custDataLst>
            </p:nvPr>
          </p:nvSpPr>
          <p:spPr>
            <a:xfrm>
              <a:off x="8220" y="7110"/>
              <a:ext cx="7980" cy="1059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和我说说他们的基本情况吧，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XXX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的工作是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……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（了解工作、年龄、薪资待遇等）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>
              <p:custDataLst>
                <p:tags r:id="rId13"/>
              </p:custDataLst>
            </p:nvPr>
          </p:nvSpPr>
          <p:spPr>
            <a:xfrm>
              <a:off x="8220" y="8995"/>
              <a:ext cx="7980" cy="1059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、我与他们联系时，会提我是你的朋友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、你给我当面介绍一下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3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、你帮我和他们约一下见面的事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115560" y="1200785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要求转介绍</a:t>
            </a:r>
            <a:endParaRPr lang="zh-CN" altLang="en-US" sz="2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37" name="文本框 36"/>
          <p:cNvSpPr txBox="1"/>
          <p:nvPr>
            <p:custDataLst>
              <p:tags r:id="rId2"/>
            </p:custDataLst>
          </p:nvPr>
        </p:nvSpPr>
        <p:spPr>
          <a:xfrm>
            <a:off x="2414905" y="3850005"/>
            <a:ext cx="7362190" cy="213995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algn="l">
              <a:lnSpc>
                <a:spcPct val="17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      </a:t>
            </a:r>
            <a:r>
              <a:rPr lang="zh-CN" altLang="en-US" sz="24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转介绍是客户经理不可或缺的重要技能，掌握这一能力，可以让我们拥有象泉水一样滔滔不绝的客户资源，使我们在销售的道路上真正做到永续经营！</a:t>
            </a:r>
            <a:endParaRPr lang="zh-CN" altLang="en-US" sz="24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341245" y="2030730"/>
            <a:ext cx="7508875" cy="1447800"/>
            <a:chOff x="3948" y="3457"/>
            <a:chExt cx="11825" cy="2280"/>
          </a:xfrm>
        </p:grpSpPr>
        <p:sp>
          <p:nvSpPr>
            <p:cNvPr id="11" name="文本框 10"/>
            <p:cNvSpPr txBox="1"/>
            <p:nvPr>
              <p:custDataLst>
                <p:tags r:id="rId3"/>
              </p:custDataLst>
            </p:nvPr>
          </p:nvSpPr>
          <p:spPr>
            <a:xfrm>
              <a:off x="10593" y="3457"/>
              <a:ext cx="5180" cy="210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p>
              <a:pPr algn="l">
                <a:lnSpc>
                  <a:spcPct val="150000"/>
                </a:lnSpc>
              </a:pPr>
              <a:r>
                <a:rPr lang="zh-CN" altLang="en-US" sz="200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（</a:t>
              </a:r>
              <a:r>
                <a:rPr lang="en-US" altLang="zh-CN" sz="200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r>
                <a:rPr lang="zh-CN" altLang="en-US" sz="200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）对客户经理困难的是：</a:t>
              </a:r>
              <a:endPara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200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连续不断的开口要求推荐</a:t>
              </a:r>
              <a:endPara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4"/>
              </p:custDataLst>
            </p:nvPr>
          </p:nvSpPr>
          <p:spPr>
            <a:xfrm>
              <a:off x="3948" y="3457"/>
              <a:ext cx="5030" cy="228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p>
              <a:pPr algn="l">
                <a:lnSpc>
                  <a:spcPct val="150000"/>
                </a:lnSpc>
              </a:pPr>
              <a:r>
                <a:rPr lang="zh-CN" altLang="en-US" sz="200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（</a:t>
              </a:r>
              <a:r>
                <a:rPr lang="en-US" altLang="zh-CN" sz="200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  <a:r>
                <a:rPr lang="zh-CN" altLang="en-US" sz="200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）对客户困难的是：</a:t>
              </a:r>
              <a:endPara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200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第一次转介绍推荐的开始</a:t>
              </a:r>
              <a:endPara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588795" y="0"/>
            <a:ext cx="5592410" cy="6858000"/>
            <a:chOff x="6599590" y="0"/>
            <a:chExt cx="5592410" cy="6858000"/>
          </a:xfrm>
        </p:grpSpPr>
        <p:sp>
          <p:nvSpPr>
            <p:cNvPr id="39" name="任意多边形 38"/>
            <p:cNvSpPr/>
            <p:nvPr/>
          </p:nvSpPr>
          <p:spPr bwMode="auto">
            <a:xfrm>
              <a:off x="6599590" y="0"/>
              <a:ext cx="5592410" cy="6858000"/>
            </a:xfrm>
            <a:custGeom>
              <a:avLst/>
              <a:gdLst>
                <a:gd name="connsiteX0" fmla="*/ 2665414 w 5592410"/>
                <a:gd name="connsiteY0" fmla="*/ 0 h 6858000"/>
                <a:gd name="connsiteX1" fmla="*/ 2852064 w 5592410"/>
                <a:gd name="connsiteY1" fmla="*/ 0 h 6858000"/>
                <a:gd name="connsiteX2" fmla="*/ 5405760 w 5592410"/>
                <a:gd name="connsiteY2" fmla="*/ 0 h 6858000"/>
                <a:gd name="connsiteX3" fmla="*/ 5592410 w 5592410"/>
                <a:gd name="connsiteY3" fmla="*/ 0 h 6858000"/>
                <a:gd name="connsiteX4" fmla="*/ 5592410 w 5592410"/>
                <a:gd name="connsiteY4" fmla="*/ 6858000 h 6858000"/>
                <a:gd name="connsiteX5" fmla="*/ 5405760 w 5592410"/>
                <a:gd name="connsiteY5" fmla="*/ 6858000 h 6858000"/>
                <a:gd name="connsiteX6" fmla="*/ 186650 w 5592410"/>
                <a:gd name="connsiteY6" fmla="*/ 6858000 h 6858000"/>
                <a:gd name="connsiteX7" fmla="*/ 0 w 559241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2410" h="6858000">
                  <a:moveTo>
                    <a:pt x="2665414" y="0"/>
                  </a:moveTo>
                  <a:lnTo>
                    <a:pt x="2852064" y="0"/>
                  </a:lnTo>
                  <a:lnTo>
                    <a:pt x="5405760" y="0"/>
                  </a:lnTo>
                  <a:lnTo>
                    <a:pt x="5592410" y="0"/>
                  </a:lnTo>
                  <a:lnTo>
                    <a:pt x="5592410" y="6858000"/>
                  </a:lnTo>
                  <a:lnTo>
                    <a:pt x="5405760" y="6858000"/>
                  </a:lnTo>
                  <a:lnTo>
                    <a:pt x="186650" y="6858000"/>
                  </a:lnTo>
                  <a:lnTo>
                    <a:pt x="0" y="6858000"/>
                  </a:lnTo>
                  <a:close/>
                </a:path>
              </a:pathLst>
            </a:custGeom>
            <a:blipFill>
              <a:blip r:embed="rId1"/>
              <a:srcRect/>
              <a:stretch>
                <a:fillRect l="-42104" r="-41914"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8686008" y="0"/>
              <a:ext cx="598355" cy="1268413"/>
              <a:chOff x="8276754" y="0"/>
              <a:chExt cx="924118" cy="1958975"/>
            </a:xfrm>
          </p:grpSpPr>
          <p:sp>
            <p:nvSpPr>
              <p:cNvPr id="41" name="Freeform 18"/>
              <p:cNvSpPr/>
              <p:nvPr/>
            </p:nvSpPr>
            <p:spPr bwMode="auto">
              <a:xfrm>
                <a:off x="8276754" y="558800"/>
                <a:ext cx="671513" cy="1054100"/>
              </a:xfrm>
              <a:custGeom>
                <a:avLst/>
                <a:gdLst>
                  <a:gd name="T0" fmla="*/ 156 w 156"/>
                  <a:gd name="T1" fmla="*/ 0 h 246"/>
                  <a:gd name="T2" fmla="*/ 0 w 156"/>
                  <a:gd name="T3" fmla="*/ 42 h 246"/>
                  <a:gd name="T4" fmla="*/ 61 w 156"/>
                  <a:gd name="T5" fmla="*/ 246 h 246"/>
                  <a:gd name="T6" fmla="*/ 156 w 156"/>
                  <a:gd name="T7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6" h="246">
                    <a:moveTo>
                      <a:pt x="156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72" y="93"/>
                      <a:pt x="61" y="246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14"/>
              <p:cNvSpPr/>
              <p:nvPr/>
            </p:nvSpPr>
            <p:spPr bwMode="auto">
              <a:xfrm>
                <a:off x="8365847" y="0"/>
                <a:ext cx="835025" cy="1958975"/>
              </a:xfrm>
              <a:custGeom>
                <a:avLst/>
                <a:gdLst>
                  <a:gd name="T0" fmla="*/ 10 w 194"/>
                  <a:gd name="T1" fmla="*/ 460 h 460"/>
                  <a:gd name="T2" fmla="*/ 0 w 194"/>
                  <a:gd name="T3" fmla="*/ 51 h 460"/>
                  <a:gd name="T4" fmla="*/ 77 w 194"/>
                  <a:gd name="T5" fmla="*/ 0 h 460"/>
                  <a:gd name="T6" fmla="*/ 194 w 194"/>
                  <a:gd name="T7" fmla="*/ 0 h 460"/>
                  <a:gd name="T8" fmla="*/ 10 w 194"/>
                  <a:gd name="T9" fmla="*/ 46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460">
                    <a:moveTo>
                      <a:pt x="10" y="460"/>
                    </a:moveTo>
                    <a:cubicBezTo>
                      <a:pt x="133" y="144"/>
                      <a:pt x="0" y="51"/>
                      <a:pt x="0" y="51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94" y="0"/>
                      <a:pt x="194" y="0"/>
                      <a:pt x="194" y="0"/>
                    </a:cubicBezTo>
                    <a:lnTo>
                      <a:pt x="10" y="460"/>
                    </a:lnTo>
                    <a:close/>
                  </a:path>
                </a:pathLst>
              </a:custGeom>
              <a:solidFill>
                <a:srgbClr val="EF5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3" name="Freeform 9"/>
            <p:cNvSpPr>
              <a:spLocks noEditPoints="1"/>
            </p:cNvSpPr>
            <p:nvPr/>
          </p:nvSpPr>
          <p:spPr bwMode="auto">
            <a:xfrm>
              <a:off x="6599590" y="0"/>
              <a:ext cx="2791973" cy="6858000"/>
            </a:xfrm>
            <a:custGeom>
              <a:avLst/>
              <a:gdLst>
                <a:gd name="T0" fmla="*/ 2347 w 2347"/>
                <a:gd name="T1" fmla="*/ 0 h 5765"/>
                <a:gd name="T2" fmla="*/ 2243 w 2347"/>
                <a:gd name="T3" fmla="*/ 0 h 5765"/>
                <a:gd name="T4" fmla="*/ 0 w 2347"/>
                <a:gd name="T5" fmla="*/ 5765 h 5765"/>
                <a:gd name="T6" fmla="*/ 441 w 2347"/>
                <a:gd name="T7" fmla="*/ 5765 h 5765"/>
                <a:gd name="T8" fmla="*/ 2347 w 2347"/>
                <a:gd name="T9" fmla="*/ 0 h 5765"/>
                <a:gd name="T10" fmla="*/ 2347 w 2347"/>
                <a:gd name="T11" fmla="*/ 0 h 5765"/>
                <a:gd name="T12" fmla="*/ 2347 w 2347"/>
                <a:gd name="T13" fmla="*/ 0 h 5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7" h="5765">
                  <a:moveTo>
                    <a:pt x="2347" y="0"/>
                  </a:moveTo>
                  <a:lnTo>
                    <a:pt x="2243" y="0"/>
                  </a:lnTo>
                  <a:lnTo>
                    <a:pt x="0" y="5765"/>
                  </a:lnTo>
                  <a:lnTo>
                    <a:pt x="441" y="5765"/>
                  </a:lnTo>
                  <a:lnTo>
                    <a:pt x="2347" y="0"/>
                  </a:lnTo>
                  <a:close/>
                  <a:moveTo>
                    <a:pt x="2347" y="0"/>
                  </a:moveTo>
                  <a:lnTo>
                    <a:pt x="2347" y="0"/>
                  </a:lnTo>
                  <a:close/>
                </a:path>
              </a:pathLst>
            </a:custGeom>
            <a:solidFill>
              <a:srgbClr val="231815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5" name="任意多边形 44"/>
          <p:cNvSpPr/>
          <p:nvPr/>
        </p:nvSpPr>
        <p:spPr bwMode="auto">
          <a:xfrm flipH="1" flipV="1">
            <a:off x="0" y="0"/>
            <a:ext cx="2252044" cy="5794416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pic>
        <p:nvPicPr>
          <p:cNvPr id="2" name="图片 1" descr="微信图片_201804170909336"/>
          <p:cNvPicPr>
            <a:picLocks noChangeAspect="1"/>
          </p:cNvPicPr>
          <p:nvPr/>
        </p:nvPicPr>
        <p:blipFill>
          <a:blip r:embed="rId2">
            <a:lum bright="18000"/>
          </a:blip>
          <a:stretch>
            <a:fillRect/>
          </a:stretch>
        </p:blipFill>
        <p:spPr>
          <a:xfrm>
            <a:off x="342900" y="361950"/>
            <a:ext cx="923925" cy="894715"/>
          </a:xfrm>
          <a:prstGeom prst="rect">
            <a:avLst/>
          </a:prstGeom>
          <a:effectLst>
            <a:glow rad="50800">
              <a:schemeClr val="accent1">
                <a:alpha val="89000"/>
              </a:schemeClr>
            </a:glow>
            <a:outerShdw blurRad="431800" dist="38100" algn="l" rotWithShape="0">
              <a:prstClr val="black">
                <a:alpha val="40000"/>
              </a:prstClr>
            </a:outerShdw>
            <a:reflection endPos="0" dir="5400000" sy="-100000" algn="bl" rotWithShape="0"/>
          </a:effectLst>
        </p:spPr>
      </p:pic>
      <p:sp>
        <p:nvSpPr>
          <p:cNvPr id="6" name="矩形 5"/>
          <p:cNvSpPr/>
          <p:nvPr/>
        </p:nvSpPr>
        <p:spPr>
          <a:xfrm>
            <a:off x="1655445" y="2829560"/>
            <a:ext cx="5935345" cy="119888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120000"/>
              </a:lnSpc>
            </a:pPr>
            <a:r>
              <a:rPr lang="zh-CN" sz="6000" b="1" dirty="0">
                <a:solidFill>
                  <a:schemeClr val="accent1"/>
                </a:solidFill>
              </a:rPr>
              <a:t>四、</a:t>
            </a:r>
            <a:r>
              <a:rPr lang="zh-CN" sz="6000" b="1" dirty="0">
                <a:solidFill>
                  <a:schemeClr val="accent1"/>
                </a:solidFill>
                <a:sym typeface="+mn-ea"/>
              </a:rPr>
              <a:t>    陌生拜访</a:t>
            </a:r>
            <a:endParaRPr lang="zh-CN" sz="60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8" name="Freeform 44"/>
          <p:cNvSpPr/>
          <p:nvPr>
            <p:custDataLst>
              <p:tags r:id="rId2"/>
            </p:custDataLst>
          </p:nvPr>
        </p:nvSpPr>
        <p:spPr bwMode="auto">
          <a:xfrm>
            <a:off x="2786886" y="3576054"/>
            <a:ext cx="346057" cy="724429"/>
          </a:xfrm>
          <a:custGeom>
            <a:avLst/>
            <a:gdLst>
              <a:gd name="T0" fmla="*/ 103 w 136"/>
              <a:gd name="T1" fmla="*/ 0 h 286"/>
              <a:gd name="T2" fmla="*/ 35 w 136"/>
              <a:gd name="T3" fmla="*/ 0 h 286"/>
              <a:gd name="T4" fmla="*/ 0 w 136"/>
              <a:gd name="T5" fmla="*/ 28 h 286"/>
              <a:gd name="T6" fmla="*/ 0 w 136"/>
              <a:gd name="T7" fmla="*/ 29 h 286"/>
              <a:gd name="T8" fmla="*/ 0 w 136"/>
              <a:gd name="T9" fmla="*/ 33 h 286"/>
              <a:gd name="T10" fmla="*/ 0 w 136"/>
              <a:gd name="T11" fmla="*/ 129 h 286"/>
              <a:gd name="T12" fmla="*/ 12 w 136"/>
              <a:gd name="T13" fmla="*/ 140 h 286"/>
              <a:gd name="T14" fmla="*/ 23 w 136"/>
              <a:gd name="T15" fmla="*/ 129 h 286"/>
              <a:gd name="T16" fmla="*/ 23 w 136"/>
              <a:gd name="T17" fmla="*/ 46 h 286"/>
              <a:gd name="T18" fmla="*/ 33 w 136"/>
              <a:gd name="T19" fmla="*/ 46 h 286"/>
              <a:gd name="T20" fmla="*/ 33 w 136"/>
              <a:gd name="T21" fmla="*/ 125 h 286"/>
              <a:gd name="T22" fmla="*/ 33 w 136"/>
              <a:gd name="T23" fmla="*/ 128 h 286"/>
              <a:gd name="T24" fmla="*/ 33 w 136"/>
              <a:gd name="T25" fmla="*/ 270 h 286"/>
              <a:gd name="T26" fmla="*/ 48 w 136"/>
              <a:gd name="T27" fmla="*/ 286 h 286"/>
              <a:gd name="T28" fmla="*/ 64 w 136"/>
              <a:gd name="T29" fmla="*/ 270 h 286"/>
              <a:gd name="T30" fmla="*/ 64 w 136"/>
              <a:gd name="T31" fmla="*/ 145 h 286"/>
              <a:gd name="T32" fmla="*/ 72 w 136"/>
              <a:gd name="T33" fmla="*/ 145 h 286"/>
              <a:gd name="T34" fmla="*/ 72 w 136"/>
              <a:gd name="T35" fmla="*/ 270 h 286"/>
              <a:gd name="T36" fmla="*/ 88 w 136"/>
              <a:gd name="T37" fmla="*/ 286 h 286"/>
              <a:gd name="T38" fmla="*/ 103 w 136"/>
              <a:gd name="T39" fmla="*/ 270 h 286"/>
              <a:gd name="T40" fmla="*/ 103 w 136"/>
              <a:gd name="T41" fmla="*/ 125 h 286"/>
              <a:gd name="T42" fmla="*/ 103 w 136"/>
              <a:gd name="T43" fmla="*/ 124 h 286"/>
              <a:gd name="T44" fmla="*/ 103 w 136"/>
              <a:gd name="T45" fmla="*/ 46 h 286"/>
              <a:gd name="T46" fmla="*/ 112 w 136"/>
              <a:gd name="T47" fmla="*/ 46 h 286"/>
              <a:gd name="T48" fmla="*/ 112 w 136"/>
              <a:gd name="T49" fmla="*/ 129 h 286"/>
              <a:gd name="T50" fmla="*/ 124 w 136"/>
              <a:gd name="T51" fmla="*/ 140 h 286"/>
              <a:gd name="T52" fmla="*/ 136 w 136"/>
              <a:gd name="T53" fmla="*/ 129 h 286"/>
              <a:gd name="T54" fmla="*/ 136 w 136"/>
              <a:gd name="T55" fmla="*/ 33 h 286"/>
              <a:gd name="T56" fmla="*/ 136 w 136"/>
              <a:gd name="T57" fmla="*/ 29 h 286"/>
              <a:gd name="T58" fmla="*/ 136 w 136"/>
              <a:gd name="T59" fmla="*/ 26 h 286"/>
              <a:gd name="T60" fmla="*/ 103 w 136"/>
              <a:gd name="T61" fmla="*/ 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6" h="286">
                <a:moveTo>
                  <a:pt x="103" y="0"/>
                </a:moveTo>
                <a:cubicBezTo>
                  <a:pt x="35" y="0"/>
                  <a:pt x="35" y="0"/>
                  <a:pt x="35" y="0"/>
                </a:cubicBezTo>
                <a:cubicBezTo>
                  <a:pt x="10" y="0"/>
                  <a:pt x="0" y="21"/>
                  <a:pt x="0" y="28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35"/>
                  <a:pt x="5" y="140"/>
                  <a:pt x="12" y="140"/>
                </a:cubicBezTo>
                <a:cubicBezTo>
                  <a:pt x="18" y="140"/>
                  <a:pt x="23" y="135"/>
                  <a:pt x="23" y="129"/>
                </a:cubicBezTo>
                <a:cubicBezTo>
                  <a:pt x="23" y="46"/>
                  <a:pt x="23" y="46"/>
                  <a:pt x="23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125"/>
                  <a:pt x="33" y="125"/>
                  <a:pt x="33" y="125"/>
                </a:cubicBezTo>
                <a:cubicBezTo>
                  <a:pt x="33" y="126"/>
                  <a:pt x="33" y="127"/>
                  <a:pt x="33" y="128"/>
                </a:cubicBezTo>
                <a:cubicBezTo>
                  <a:pt x="33" y="270"/>
                  <a:pt x="33" y="270"/>
                  <a:pt x="33" y="270"/>
                </a:cubicBezTo>
                <a:cubicBezTo>
                  <a:pt x="33" y="279"/>
                  <a:pt x="40" y="286"/>
                  <a:pt x="48" y="286"/>
                </a:cubicBezTo>
                <a:cubicBezTo>
                  <a:pt x="57" y="286"/>
                  <a:pt x="64" y="279"/>
                  <a:pt x="64" y="270"/>
                </a:cubicBezTo>
                <a:cubicBezTo>
                  <a:pt x="64" y="145"/>
                  <a:pt x="64" y="145"/>
                  <a:pt x="64" y="145"/>
                </a:cubicBezTo>
                <a:cubicBezTo>
                  <a:pt x="72" y="145"/>
                  <a:pt x="72" y="145"/>
                  <a:pt x="72" y="145"/>
                </a:cubicBezTo>
                <a:cubicBezTo>
                  <a:pt x="72" y="270"/>
                  <a:pt x="72" y="270"/>
                  <a:pt x="72" y="270"/>
                </a:cubicBezTo>
                <a:cubicBezTo>
                  <a:pt x="72" y="279"/>
                  <a:pt x="79" y="286"/>
                  <a:pt x="88" y="286"/>
                </a:cubicBezTo>
                <a:cubicBezTo>
                  <a:pt x="96" y="286"/>
                  <a:pt x="103" y="279"/>
                  <a:pt x="103" y="270"/>
                </a:cubicBezTo>
                <a:cubicBezTo>
                  <a:pt x="103" y="125"/>
                  <a:pt x="103" y="125"/>
                  <a:pt x="103" y="125"/>
                </a:cubicBezTo>
                <a:cubicBezTo>
                  <a:pt x="103" y="124"/>
                  <a:pt x="103" y="124"/>
                  <a:pt x="103" y="124"/>
                </a:cubicBezTo>
                <a:cubicBezTo>
                  <a:pt x="103" y="46"/>
                  <a:pt x="103" y="46"/>
                  <a:pt x="103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129"/>
                  <a:pt x="112" y="129"/>
                  <a:pt x="112" y="129"/>
                </a:cubicBezTo>
                <a:cubicBezTo>
                  <a:pt x="112" y="135"/>
                  <a:pt x="117" y="140"/>
                  <a:pt x="124" y="140"/>
                </a:cubicBezTo>
                <a:cubicBezTo>
                  <a:pt x="131" y="140"/>
                  <a:pt x="136" y="135"/>
                  <a:pt x="136" y="129"/>
                </a:cubicBezTo>
                <a:cubicBezTo>
                  <a:pt x="136" y="33"/>
                  <a:pt x="136" y="33"/>
                  <a:pt x="136" y="33"/>
                </a:cubicBezTo>
                <a:cubicBezTo>
                  <a:pt x="136" y="29"/>
                  <a:pt x="136" y="29"/>
                  <a:pt x="136" y="29"/>
                </a:cubicBezTo>
                <a:cubicBezTo>
                  <a:pt x="136" y="26"/>
                  <a:pt x="136" y="26"/>
                  <a:pt x="136" y="26"/>
                </a:cubicBezTo>
                <a:cubicBezTo>
                  <a:pt x="136" y="18"/>
                  <a:pt x="125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Oval 4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91020" y="3424312"/>
            <a:ext cx="137153" cy="13904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87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34315" y="2617979"/>
            <a:ext cx="462256" cy="301582"/>
          </a:xfrm>
          <a:custGeom>
            <a:avLst/>
            <a:gdLst>
              <a:gd name="T0" fmla="*/ 162 w 162"/>
              <a:gd name="T1" fmla="*/ 12 h 106"/>
              <a:gd name="T2" fmla="*/ 87 w 162"/>
              <a:gd name="T3" fmla="*/ 0 h 106"/>
              <a:gd name="T4" fmla="*/ 5 w 162"/>
              <a:gd name="T5" fmla="*/ 12 h 106"/>
              <a:gd name="T6" fmla="*/ 5 w 162"/>
              <a:gd name="T7" fmla="*/ 55 h 106"/>
              <a:gd name="T8" fmla="*/ 3 w 162"/>
              <a:gd name="T9" fmla="*/ 60 h 106"/>
              <a:gd name="T10" fmla="*/ 8 w 162"/>
              <a:gd name="T11" fmla="*/ 66 h 106"/>
              <a:gd name="T12" fmla="*/ 14 w 162"/>
              <a:gd name="T13" fmla="*/ 60 h 106"/>
              <a:gd name="T14" fmla="*/ 11 w 162"/>
              <a:gd name="T15" fmla="*/ 55 h 106"/>
              <a:gd name="T16" fmla="*/ 11 w 162"/>
              <a:gd name="T17" fmla="*/ 28 h 106"/>
              <a:gd name="T18" fmla="*/ 87 w 162"/>
              <a:gd name="T19" fmla="*/ 39 h 106"/>
              <a:gd name="T20" fmla="*/ 162 w 162"/>
              <a:gd name="T21" fmla="*/ 27 h 106"/>
              <a:gd name="T22" fmla="*/ 162 w 162"/>
              <a:gd name="T23" fmla="*/ 12 h 106"/>
              <a:gd name="T24" fmla="*/ 13 w 162"/>
              <a:gd name="T25" fmla="*/ 68 h 106"/>
              <a:gd name="T26" fmla="*/ 4 w 162"/>
              <a:gd name="T27" fmla="*/ 68 h 106"/>
              <a:gd name="T28" fmla="*/ 0 w 162"/>
              <a:gd name="T29" fmla="*/ 94 h 106"/>
              <a:gd name="T30" fmla="*/ 3 w 162"/>
              <a:gd name="T31" fmla="*/ 95 h 106"/>
              <a:gd name="T32" fmla="*/ 4 w 162"/>
              <a:gd name="T33" fmla="*/ 92 h 106"/>
              <a:gd name="T34" fmla="*/ 4 w 162"/>
              <a:gd name="T35" fmla="*/ 95 h 106"/>
              <a:gd name="T36" fmla="*/ 9 w 162"/>
              <a:gd name="T37" fmla="*/ 96 h 106"/>
              <a:gd name="T38" fmla="*/ 10 w 162"/>
              <a:gd name="T39" fmla="*/ 93 h 106"/>
              <a:gd name="T40" fmla="*/ 11 w 162"/>
              <a:gd name="T41" fmla="*/ 95 h 106"/>
              <a:gd name="T42" fmla="*/ 12 w 162"/>
              <a:gd name="T43" fmla="*/ 95 h 106"/>
              <a:gd name="T44" fmla="*/ 13 w 162"/>
              <a:gd name="T45" fmla="*/ 83 h 106"/>
              <a:gd name="T46" fmla="*/ 14 w 162"/>
              <a:gd name="T47" fmla="*/ 95 h 106"/>
              <a:gd name="T48" fmla="*/ 17 w 162"/>
              <a:gd name="T49" fmla="*/ 94 h 106"/>
              <a:gd name="T50" fmla="*/ 13 w 162"/>
              <a:gd name="T51" fmla="*/ 68 h 106"/>
              <a:gd name="T52" fmla="*/ 30 w 162"/>
              <a:gd name="T53" fmla="*/ 94 h 106"/>
              <a:gd name="T54" fmla="*/ 30 w 162"/>
              <a:gd name="T55" fmla="*/ 37 h 106"/>
              <a:gd name="T56" fmla="*/ 87 w 162"/>
              <a:gd name="T57" fmla="*/ 45 h 106"/>
              <a:gd name="T58" fmla="*/ 141 w 162"/>
              <a:gd name="T59" fmla="*/ 37 h 106"/>
              <a:gd name="T60" fmla="*/ 141 w 162"/>
              <a:gd name="T61" fmla="*/ 93 h 106"/>
              <a:gd name="T62" fmla="*/ 86 w 162"/>
              <a:gd name="T63" fmla="*/ 106 h 106"/>
              <a:gd name="T64" fmla="*/ 30 w 162"/>
              <a:gd name="T65" fmla="*/ 9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2" h="106">
                <a:moveTo>
                  <a:pt x="162" y="12"/>
                </a:moveTo>
                <a:cubicBezTo>
                  <a:pt x="87" y="0"/>
                  <a:pt x="87" y="0"/>
                  <a:pt x="87" y="0"/>
                </a:cubicBezTo>
                <a:cubicBezTo>
                  <a:pt x="5" y="12"/>
                  <a:pt x="5" y="12"/>
                  <a:pt x="5" y="12"/>
                </a:cubicBezTo>
                <a:cubicBezTo>
                  <a:pt x="5" y="27"/>
                  <a:pt x="5" y="41"/>
                  <a:pt x="5" y="55"/>
                </a:cubicBezTo>
                <a:cubicBezTo>
                  <a:pt x="4" y="56"/>
                  <a:pt x="3" y="58"/>
                  <a:pt x="3" y="60"/>
                </a:cubicBezTo>
                <a:cubicBezTo>
                  <a:pt x="3" y="63"/>
                  <a:pt x="5" y="66"/>
                  <a:pt x="8" y="66"/>
                </a:cubicBezTo>
                <a:cubicBezTo>
                  <a:pt x="12" y="66"/>
                  <a:pt x="14" y="63"/>
                  <a:pt x="14" y="60"/>
                </a:cubicBezTo>
                <a:cubicBezTo>
                  <a:pt x="14" y="58"/>
                  <a:pt x="13" y="56"/>
                  <a:pt x="11" y="55"/>
                </a:cubicBezTo>
                <a:cubicBezTo>
                  <a:pt x="11" y="28"/>
                  <a:pt x="11" y="28"/>
                  <a:pt x="11" y="28"/>
                </a:cubicBezTo>
                <a:cubicBezTo>
                  <a:pt x="87" y="39"/>
                  <a:pt x="87" y="39"/>
                  <a:pt x="87" y="39"/>
                </a:cubicBezTo>
                <a:cubicBezTo>
                  <a:pt x="162" y="27"/>
                  <a:pt x="162" y="27"/>
                  <a:pt x="162" y="27"/>
                </a:cubicBezTo>
                <a:cubicBezTo>
                  <a:pt x="162" y="12"/>
                  <a:pt x="162" y="12"/>
                  <a:pt x="162" y="12"/>
                </a:cubicBezTo>
                <a:close/>
                <a:moveTo>
                  <a:pt x="13" y="68"/>
                </a:moveTo>
                <a:cubicBezTo>
                  <a:pt x="10" y="69"/>
                  <a:pt x="7" y="69"/>
                  <a:pt x="4" y="68"/>
                </a:cubicBezTo>
                <a:cubicBezTo>
                  <a:pt x="3" y="77"/>
                  <a:pt x="1" y="85"/>
                  <a:pt x="0" y="94"/>
                </a:cubicBezTo>
                <a:cubicBezTo>
                  <a:pt x="1" y="94"/>
                  <a:pt x="2" y="94"/>
                  <a:pt x="3" y="95"/>
                </a:cubicBezTo>
                <a:cubicBezTo>
                  <a:pt x="4" y="92"/>
                  <a:pt x="4" y="92"/>
                  <a:pt x="4" y="92"/>
                </a:cubicBezTo>
                <a:cubicBezTo>
                  <a:pt x="4" y="95"/>
                  <a:pt x="4" y="95"/>
                  <a:pt x="4" y="95"/>
                </a:cubicBezTo>
                <a:cubicBezTo>
                  <a:pt x="6" y="95"/>
                  <a:pt x="8" y="96"/>
                  <a:pt x="9" y="96"/>
                </a:cubicBezTo>
                <a:cubicBezTo>
                  <a:pt x="10" y="93"/>
                  <a:pt x="10" y="93"/>
                  <a:pt x="10" y="93"/>
                </a:cubicBezTo>
                <a:cubicBezTo>
                  <a:pt x="11" y="95"/>
                  <a:pt x="11" y="95"/>
                  <a:pt x="11" y="95"/>
                </a:cubicBezTo>
                <a:cubicBezTo>
                  <a:pt x="12" y="95"/>
                  <a:pt x="12" y="95"/>
                  <a:pt x="12" y="95"/>
                </a:cubicBezTo>
                <a:cubicBezTo>
                  <a:pt x="13" y="83"/>
                  <a:pt x="13" y="83"/>
                  <a:pt x="13" y="83"/>
                </a:cubicBezTo>
                <a:cubicBezTo>
                  <a:pt x="14" y="95"/>
                  <a:pt x="14" y="95"/>
                  <a:pt x="14" y="95"/>
                </a:cubicBezTo>
                <a:cubicBezTo>
                  <a:pt x="15" y="94"/>
                  <a:pt x="16" y="94"/>
                  <a:pt x="17" y="94"/>
                </a:cubicBezTo>
                <a:cubicBezTo>
                  <a:pt x="16" y="85"/>
                  <a:pt x="14" y="77"/>
                  <a:pt x="13" y="68"/>
                </a:cubicBezTo>
                <a:close/>
                <a:moveTo>
                  <a:pt x="30" y="94"/>
                </a:moveTo>
                <a:cubicBezTo>
                  <a:pt x="30" y="37"/>
                  <a:pt x="30" y="37"/>
                  <a:pt x="30" y="37"/>
                </a:cubicBezTo>
                <a:cubicBezTo>
                  <a:pt x="87" y="45"/>
                  <a:pt x="87" y="45"/>
                  <a:pt x="87" y="45"/>
                </a:cubicBezTo>
                <a:cubicBezTo>
                  <a:pt x="141" y="37"/>
                  <a:pt x="141" y="37"/>
                  <a:pt x="141" y="37"/>
                </a:cubicBezTo>
                <a:cubicBezTo>
                  <a:pt x="141" y="93"/>
                  <a:pt x="141" y="93"/>
                  <a:pt x="141" y="93"/>
                </a:cubicBezTo>
                <a:cubicBezTo>
                  <a:pt x="122" y="93"/>
                  <a:pt x="104" y="98"/>
                  <a:pt x="86" y="106"/>
                </a:cubicBezTo>
                <a:cubicBezTo>
                  <a:pt x="68" y="97"/>
                  <a:pt x="49" y="94"/>
                  <a:pt x="30" y="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57"/>
          <p:cNvSpPr/>
          <p:nvPr>
            <p:custDataLst>
              <p:tags r:id="rId5"/>
            </p:custDataLst>
          </p:nvPr>
        </p:nvSpPr>
        <p:spPr bwMode="auto">
          <a:xfrm>
            <a:off x="4753379" y="5020469"/>
            <a:ext cx="63497" cy="45714"/>
          </a:xfrm>
          <a:custGeom>
            <a:avLst/>
            <a:gdLst>
              <a:gd name="T0" fmla="*/ 0 w 39"/>
              <a:gd name="T1" fmla="*/ 0 h 28"/>
              <a:gd name="T2" fmla="*/ 39 w 39"/>
              <a:gd name="T3" fmla="*/ 0 h 28"/>
              <a:gd name="T4" fmla="*/ 39 w 39"/>
              <a:gd name="T5" fmla="*/ 4 h 28"/>
              <a:gd name="T6" fmla="*/ 9 w 39"/>
              <a:gd name="T7" fmla="*/ 24 h 28"/>
              <a:gd name="T8" fmla="*/ 39 w 39"/>
              <a:gd name="T9" fmla="*/ 24 h 28"/>
              <a:gd name="T10" fmla="*/ 39 w 39"/>
              <a:gd name="T11" fmla="*/ 28 h 28"/>
              <a:gd name="T12" fmla="*/ 0 w 39"/>
              <a:gd name="T13" fmla="*/ 28 h 28"/>
              <a:gd name="T14" fmla="*/ 0 w 39"/>
              <a:gd name="T15" fmla="*/ 25 h 28"/>
              <a:gd name="T16" fmla="*/ 28 w 39"/>
              <a:gd name="T17" fmla="*/ 5 h 28"/>
              <a:gd name="T18" fmla="*/ 0 w 39"/>
              <a:gd name="T19" fmla="*/ 5 h 28"/>
              <a:gd name="T20" fmla="*/ 0 w 39"/>
              <a:gd name="T21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" h="28">
                <a:moveTo>
                  <a:pt x="0" y="0"/>
                </a:moveTo>
                <a:lnTo>
                  <a:pt x="39" y="0"/>
                </a:lnTo>
                <a:lnTo>
                  <a:pt x="39" y="4"/>
                </a:lnTo>
                <a:lnTo>
                  <a:pt x="9" y="24"/>
                </a:lnTo>
                <a:lnTo>
                  <a:pt x="39" y="24"/>
                </a:lnTo>
                <a:lnTo>
                  <a:pt x="39" y="28"/>
                </a:lnTo>
                <a:lnTo>
                  <a:pt x="0" y="28"/>
                </a:lnTo>
                <a:lnTo>
                  <a:pt x="0" y="25"/>
                </a:lnTo>
                <a:lnTo>
                  <a:pt x="28" y="5"/>
                </a:lnTo>
                <a:lnTo>
                  <a:pt x="0" y="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reeform 59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4534950" y="5077610"/>
            <a:ext cx="393680" cy="174600"/>
          </a:xfrm>
          <a:custGeom>
            <a:avLst/>
            <a:gdLst>
              <a:gd name="T0" fmla="*/ 219 w 241"/>
              <a:gd name="T1" fmla="*/ 0 h 107"/>
              <a:gd name="T2" fmla="*/ 219 w 241"/>
              <a:gd name="T3" fmla="*/ 43 h 107"/>
              <a:gd name="T4" fmla="*/ 24 w 241"/>
              <a:gd name="T5" fmla="*/ 43 h 107"/>
              <a:gd name="T6" fmla="*/ 24 w 241"/>
              <a:gd name="T7" fmla="*/ 0 h 107"/>
              <a:gd name="T8" fmla="*/ 0 w 241"/>
              <a:gd name="T9" fmla="*/ 0 h 107"/>
              <a:gd name="T10" fmla="*/ 0 w 241"/>
              <a:gd name="T11" fmla="*/ 43 h 107"/>
              <a:gd name="T12" fmla="*/ 0 w 241"/>
              <a:gd name="T13" fmla="*/ 71 h 107"/>
              <a:gd name="T14" fmla="*/ 0 w 241"/>
              <a:gd name="T15" fmla="*/ 76 h 107"/>
              <a:gd name="T16" fmla="*/ 0 w 241"/>
              <a:gd name="T17" fmla="*/ 87 h 107"/>
              <a:gd name="T18" fmla="*/ 0 w 241"/>
              <a:gd name="T19" fmla="*/ 107 h 107"/>
              <a:gd name="T20" fmla="*/ 24 w 241"/>
              <a:gd name="T21" fmla="*/ 107 h 107"/>
              <a:gd name="T22" fmla="*/ 24 w 241"/>
              <a:gd name="T23" fmla="*/ 87 h 107"/>
              <a:gd name="T24" fmla="*/ 219 w 241"/>
              <a:gd name="T25" fmla="*/ 87 h 107"/>
              <a:gd name="T26" fmla="*/ 219 w 241"/>
              <a:gd name="T27" fmla="*/ 107 h 107"/>
              <a:gd name="T28" fmla="*/ 241 w 241"/>
              <a:gd name="T29" fmla="*/ 107 h 107"/>
              <a:gd name="T30" fmla="*/ 241 w 241"/>
              <a:gd name="T31" fmla="*/ 0 h 107"/>
              <a:gd name="T32" fmla="*/ 219 w 241"/>
              <a:gd name="T33" fmla="*/ 0 h 107"/>
              <a:gd name="T34" fmla="*/ 24 w 241"/>
              <a:gd name="T35" fmla="*/ 76 h 107"/>
              <a:gd name="T36" fmla="*/ 24 w 241"/>
              <a:gd name="T37" fmla="*/ 71 h 107"/>
              <a:gd name="T38" fmla="*/ 219 w 241"/>
              <a:gd name="T39" fmla="*/ 71 h 107"/>
              <a:gd name="T40" fmla="*/ 219 w 241"/>
              <a:gd name="T41" fmla="*/ 76 h 107"/>
              <a:gd name="T42" fmla="*/ 24 w 241"/>
              <a:gd name="T43" fmla="*/ 7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1" h="107">
                <a:moveTo>
                  <a:pt x="219" y="0"/>
                </a:moveTo>
                <a:lnTo>
                  <a:pt x="219" y="43"/>
                </a:lnTo>
                <a:lnTo>
                  <a:pt x="24" y="43"/>
                </a:lnTo>
                <a:lnTo>
                  <a:pt x="24" y="0"/>
                </a:lnTo>
                <a:lnTo>
                  <a:pt x="0" y="0"/>
                </a:lnTo>
                <a:lnTo>
                  <a:pt x="0" y="43"/>
                </a:lnTo>
                <a:lnTo>
                  <a:pt x="0" y="71"/>
                </a:lnTo>
                <a:lnTo>
                  <a:pt x="0" y="76"/>
                </a:lnTo>
                <a:lnTo>
                  <a:pt x="0" y="87"/>
                </a:lnTo>
                <a:lnTo>
                  <a:pt x="0" y="107"/>
                </a:lnTo>
                <a:lnTo>
                  <a:pt x="24" y="107"/>
                </a:lnTo>
                <a:lnTo>
                  <a:pt x="24" y="87"/>
                </a:lnTo>
                <a:lnTo>
                  <a:pt x="219" y="87"/>
                </a:lnTo>
                <a:lnTo>
                  <a:pt x="219" y="107"/>
                </a:lnTo>
                <a:lnTo>
                  <a:pt x="241" y="107"/>
                </a:lnTo>
                <a:lnTo>
                  <a:pt x="241" y="0"/>
                </a:lnTo>
                <a:lnTo>
                  <a:pt x="219" y="0"/>
                </a:lnTo>
                <a:close/>
                <a:moveTo>
                  <a:pt x="24" y="76"/>
                </a:moveTo>
                <a:lnTo>
                  <a:pt x="24" y="71"/>
                </a:lnTo>
                <a:lnTo>
                  <a:pt x="219" y="71"/>
                </a:lnTo>
                <a:lnTo>
                  <a:pt x="219" y="76"/>
                </a:lnTo>
                <a:lnTo>
                  <a:pt x="24" y="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60"/>
          <p:cNvSpPr/>
          <p:nvPr>
            <p:custDataLst>
              <p:tags r:id="rId7"/>
            </p:custDataLst>
          </p:nvPr>
        </p:nvSpPr>
        <p:spPr bwMode="auto">
          <a:xfrm>
            <a:off x="4771158" y="5110626"/>
            <a:ext cx="116199" cy="32380"/>
          </a:xfrm>
          <a:custGeom>
            <a:avLst/>
            <a:gdLst>
              <a:gd name="T0" fmla="*/ 46 w 46"/>
              <a:gd name="T1" fmla="*/ 0 h 13"/>
              <a:gd name="T2" fmla="*/ 0 w 46"/>
              <a:gd name="T3" fmla="*/ 13 h 13"/>
              <a:gd name="T4" fmla="*/ 46 w 46"/>
              <a:gd name="T5" fmla="*/ 13 h 13"/>
              <a:gd name="T6" fmla="*/ 46 w 46"/>
              <a:gd name="T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" h="13">
                <a:moveTo>
                  <a:pt x="46" y="0"/>
                </a:moveTo>
                <a:cubicBezTo>
                  <a:pt x="24" y="0"/>
                  <a:pt x="6" y="6"/>
                  <a:pt x="0" y="13"/>
                </a:cubicBezTo>
                <a:cubicBezTo>
                  <a:pt x="46" y="13"/>
                  <a:pt x="46" y="13"/>
                  <a:pt x="46" y="13"/>
                </a:cubicBezTo>
                <a:lnTo>
                  <a:pt x="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384675" y="2415540"/>
            <a:ext cx="5263515" cy="2437765"/>
            <a:chOff x="8000" y="3821"/>
            <a:chExt cx="8289" cy="3839"/>
          </a:xfrm>
        </p:grpSpPr>
        <p:sp>
          <p:nvSpPr>
            <p:cNvPr id="20" name="TextBox 113"/>
            <p:cNvSpPr txBox="1"/>
            <p:nvPr>
              <p:custDataLst>
                <p:tags r:id="rId8"/>
              </p:custDataLst>
            </p:nvPr>
          </p:nvSpPr>
          <p:spPr bwMode="auto">
            <a:xfrm>
              <a:off x="8000" y="6488"/>
              <a:ext cx="8289" cy="1172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>
              <a:defPPr>
                <a:defRPr lang="zh-CN"/>
              </a:defPPr>
              <a:lvl1pPr algn="ctr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F830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marL="342900" indent="-342900" algn="l">
                <a:lnSpc>
                  <a:spcPct val="120000"/>
                </a:lnSpc>
                <a:buFont typeface="Wingdings" panose="05000000000000000000" charset="0"/>
                <a:buChar char=""/>
              </a:pPr>
              <a:r>
                <a:rPr lang="zh-CN" altLang="zh-CN" sz="2400" b="1" spc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简称</a:t>
              </a:r>
              <a:r>
                <a:rPr lang="en-US" altLang="zh-CN" sz="2400" b="1" spc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“</a:t>
              </a:r>
              <a:r>
                <a:rPr lang="zh-CN" altLang="en-US" sz="2400" b="1" spc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陌拜</a:t>
              </a:r>
              <a:r>
                <a:rPr lang="en-US" altLang="zh-CN" sz="2400" b="1" spc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”</a:t>
              </a:r>
              <a:r>
                <a:rPr lang="zh-CN" altLang="en-US" sz="2400" b="1" spc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，有</a:t>
              </a:r>
              <a:r>
                <a:rPr lang="zh-CN" altLang="zh-CN" sz="2400" b="1" spc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电话拜访、网络拜访、扫街扫楼陌拜访等。</a:t>
              </a:r>
              <a:endParaRPr lang="zh-CN" altLang="zh-CN" sz="2400" b="1" spc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5" name="TextBox 113"/>
            <p:cNvSpPr txBox="1"/>
            <p:nvPr>
              <p:custDataLst>
                <p:tags r:id="rId9"/>
              </p:custDataLst>
            </p:nvPr>
          </p:nvSpPr>
          <p:spPr bwMode="auto">
            <a:xfrm>
              <a:off x="8000" y="3821"/>
              <a:ext cx="8289" cy="1172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>
              <a:defPPr>
                <a:defRPr lang="zh-CN"/>
              </a:defPPr>
              <a:lvl1pPr algn="ctr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F830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marL="342900" indent="-342900" algn="l">
                <a:lnSpc>
                  <a:spcPct val="120000"/>
                </a:lnSpc>
                <a:buFont typeface="Wingdings" panose="05000000000000000000" charset="0"/>
                <a:buChar char=""/>
              </a:pPr>
              <a:r>
                <a:rPr lang="zh-CN" altLang="zh-CN" sz="2400" b="1" spc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主动拜访陌生的潜在客户，以达到传播信息、了解需求、建立关系的方式。</a:t>
              </a:r>
              <a:endParaRPr lang="zh-CN" altLang="zh-CN" sz="2400" b="1" spc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596640" y="234315"/>
            <a:ext cx="21336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陌生拜访概述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 flipH="1">
            <a:off x="0" y="0"/>
            <a:ext cx="6373585" cy="6858000"/>
            <a:chOff x="6599590" y="0"/>
            <a:chExt cx="6373585" cy="6858000"/>
          </a:xfrm>
        </p:grpSpPr>
        <p:sp>
          <p:nvSpPr>
            <p:cNvPr id="41" name="任意多边形 40"/>
            <p:cNvSpPr/>
            <p:nvPr/>
          </p:nvSpPr>
          <p:spPr bwMode="auto">
            <a:xfrm>
              <a:off x="7380765" y="0"/>
              <a:ext cx="5592410" cy="6858000"/>
            </a:xfrm>
            <a:custGeom>
              <a:avLst/>
              <a:gdLst>
                <a:gd name="connsiteX0" fmla="*/ 2665414 w 5592410"/>
                <a:gd name="connsiteY0" fmla="*/ 0 h 6858000"/>
                <a:gd name="connsiteX1" fmla="*/ 2852064 w 5592410"/>
                <a:gd name="connsiteY1" fmla="*/ 0 h 6858000"/>
                <a:gd name="connsiteX2" fmla="*/ 5405760 w 5592410"/>
                <a:gd name="connsiteY2" fmla="*/ 0 h 6858000"/>
                <a:gd name="connsiteX3" fmla="*/ 5592410 w 5592410"/>
                <a:gd name="connsiteY3" fmla="*/ 0 h 6858000"/>
                <a:gd name="connsiteX4" fmla="*/ 5592410 w 5592410"/>
                <a:gd name="connsiteY4" fmla="*/ 6858000 h 6858000"/>
                <a:gd name="connsiteX5" fmla="*/ 5405760 w 5592410"/>
                <a:gd name="connsiteY5" fmla="*/ 6858000 h 6858000"/>
                <a:gd name="connsiteX6" fmla="*/ 186650 w 5592410"/>
                <a:gd name="connsiteY6" fmla="*/ 6858000 h 6858000"/>
                <a:gd name="connsiteX7" fmla="*/ 0 w 559241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2410" h="6858000">
                  <a:moveTo>
                    <a:pt x="2665414" y="0"/>
                  </a:moveTo>
                  <a:lnTo>
                    <a:pt x="2852064" y="0"/>
                  </a:lnTo>
                  <a:lnTo>
                    <a:pt x="5405760" y="0"/>
                  </a:lnTo>
                  <a:lnTo>
                    <a:pt x="5592410" y="0"/>
                  </a:lnTo>
                  <a:lnTo>
                    <a:pt x="5592410" y="6858000"/>
                  </a:lnTo>
                  <a:lnTo>
                    <a:pt x="5405760" y="6858000"/>
                  </a:lnTo>
                  <a:lnTo>
                    <a:pt x="1866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B7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" name="任意多边形 2"/>
            <p:cNvSpPr/>
            <p:nvPr/>
          </p:nvSpPr>
          <p:spPr bwMode="auto">
            <a:xfrm>
              <a:off x="6599590" y="0"/>
              <a:ext cx="5592410" cy="6858000"/>
            </a:xfrm>
            <a:custGeom>
              <a:avLst/>
              <a:gdLst>
                <a:gd name="connsiteX0" fmla="*/ 2665414 w 5592410"/>
                <a:gd name="connsiteY0" fmla="*/ 0 h 6858000"/>
                <a:gd name="connsiteX1" fmla="*/ 2852064 w 5592410"/>
                <a:gd name="connsiteY1" fmla="*/ 0 h 6858000"/>
                <a:gd name="connsiteX2" fmla="*/ 5405760 w 5592410"/>
                <a:gd name="connsiteY2" fmla="*/ 0 h 6858000"/>
                <a:gd name="connsiteX3" fmla="*/ 5592410 w 5592410"/>
                <a:gd name="connsiteY3" fmla="*/ 0 h 6858000"/>
                <a:gd name="connsiteX4" fmla="*/ 5592410 w 5592410"/>
                <a:gd name="connsiteY4" fmla="*/ 6858000 h 6858000"/>
                <a:gd name="connsiteX5" fmla="*/ 5405760 w 5592410"/>
                <a:gd name="connsiteY5" fmla="*/ 6858000 h 6858000"/>
                <a:gd name="connsiteX6" fmla="*/ 186650 w 5592410"/>
                <a:gd name="connsiteY6" fmla="*/ 6858000 h 6858000"/>
                <a:gd name="connsiteX7" fmla="*/ 0 w 559241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2410" h="6858000">
                  <a:moveTo>
                    <a:pt x="2665414" y="0"/>
                  </a:moveTo>
                  <a:lnTo>
                    <a:pt x="2852064" y="0"/>
                  </a:lnTo>
                  <a:lnTo>
                    <a:pt x="5405760" y="0"/>
                  </a:lnTo>
                  <a:lnTo>
                    <a:pt x="5592410" y="0"/>
                  </a:lnTo>
                  <a:lnTo>
                    <a:pt x="5592410" y="6858000"/>
                  </a:lnTo>
                  <a:lnTo>
                    <a:pt x="5405760" y="6858000"/>
                  </a:lnTo>
                  <a:lnTo>
                    <a:pt x="1866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B7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" name="Freeform 9"/>
            <p:cNvSpPr>
              <a:spLocks noEditPoints="1"/>
            </p:cNvSpPr>
            <p:nvPr/>
          </p:nvSpPr>
          <p:spPr bwMode="auto">
            <a:xfrm>
              <a:off x="6599590" y="0"/>
              <a:ext cx="2791973" cy="6858000"/>
            </a:xfrm>
            <a:custGeom>
              <a:avLst/>
              <a:gdLst>
                <a:gd name="T0" fmla="*/ 2347 w 2347"/>
                <a:gd name="T1" fmla="*/ 0 h 5765"/>
                <a:gd name="T2" fmla="*/ 2243 w 2347"/>
                <a:gd name="T3" fmla="*/ 0 h 5765"/>
                <a:gd name="T4" fmla="*/ 0 w 2347"/>
                <a:gd name="T5" fmla="*/ 5765 h 5765"/>
                <a:gd name="T6" fmla="*/ 441 w 2347"/>
                <a:gd name="T7" fmla="*/ 5765 h 5765"/>
                <a:gd name="T8" fmla="*/ 2347 w 2347"/>
                <a:gd name="T9" fmla="*/ 0 h 5765"/>
                <a:gd name="T10" fmla="*/ 2347 w 2347"/>
                <a:gd name="T11" fmla="*/ 0 h 5765"/>
                <a:gd name="T12" fmla="*/ 2347 w 2347"/>
                <a:gd name="T13" fmla="*/ 0 h 5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7" h="5765">
                  <a:moveTo>
                    <a:pt x="2347" y="0"/>
                  </a:moveTo>
                  <a:lnTo>
                    <a:pt x="2243" y="0"/>
                  </a:lnTo>
                  <a:lnTo>
                    <a:pt x="0" y="5765"/>
                  </a:lnTo>
                  <a:lnTo>
                    <a:pt x="441" y="5765"/>
                  </a:lnTo>
                  <a:lnTo>
                    <a:pt x="2347" y="0"/>
                  </a:lnTo>
                  <a:close/>
                  <a:moveTo>
                    <a:pt x="2347" y="0"/>
                  </a:moveTo>
                  <a:lnTo>
                    <a:pt x="2347" y="0"/>
                  </a:lnTo>
                  <a:close/>
                </a:path>
              </a:pathLst>
            </a:custGeom>
            <a:solidFill>
              <a:srgbClr val="231815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8686008" y="0"/>
              <a:ext cx="598355" cy="1268413"/>
              <a:chOff x="8276754" y="0"/>
              <a:chExt cx="924118" cy="1958975"/>
            </a:xfrm>
          </p:grpSpPr>
          <p:sp>
            <p:nvSpPr>
              <p:cNvPr id="6" name="Freeform 18"/>
              <p:cNvSpPr/>
              <p:nvPr/>
            </p:nvSpPr>
            <p:spPr bwMode="auto">
              <a:xfrm>
                <a:off x="8276754" y="558800"/>
                <a:ext cx="671513" cy="1054100"/>
              </a:xfrm>
              <a:custGeom>
                <a:avLst/>
                <a:gdLst>
                  <a:gd name="T0" fmla="*/ 156 w 156"/>
                  <a:gd name="T1" fmla="*/ 0 h 246"/>
                  <a:gd name="T2" fmla="*/ 0 w 156"/>
                  <a:gd name="T3" fmla="*/ 42 h 246"/>
                  <a:gd name="T4" fmla="*/ 61 w 156"/>
                  <a:gd name="T5" fmla="*/ 246 h 246"/>
                  <a:gd name="T6" fmla="*/ 156 w 156"/>
                  <a:gd name="T7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6" h="246">
                    <a:moveTo>
                      <a:pt x="156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72" y="93"/>
                      <a:pt x="61" y="246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14"/>
              <p:cNvSpPr/>
              <p:nvPr/>
            </p:nvSpPr>
            <p:spPr bwMode="auto">
              <a:xfrm>
                <a:off x="8365847" y="0"/>
                <a:ext cx="835025" cy="1958975"/>
              </a:xfrm>
              <a:custGeom>
                <a:avLst/>
                <a:gdLst>
                  <a:gd name="T0" fmla="*/ 10 w 194"/>
                  <a:gd name="T1" fmla="*/ 460 h 460"/>
                  <a:gd name="T2" fmla="*/ 0 w 194"/>
                  <a:gd name="T3" fmla="*/ 51 h 460"/>
                  <a:gd name="T4" fmla="*/ 77 w 194"/>
                  <a:gd name="T5" fmla="*/ 0 h 460"/>
                  <a:gd name="T6" fmla="*/ 194 w 194"/>
                  <a:gd name="T7" fmla="*/ 0 h 460"/>
                  <a:gd name="T8" fmla="*/ 10 w 194"/>
                  <a:gd name="T9" fmla="*/ 46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460">
                    <a:moveTo>
                      <a:pt x="10" y="460"/>
                    </a:moveTo>
                    <a:cubicBezTo>
                      <a:pt x="133" y="144"/>
                      <a:pt x="0" y="51"/>
                      <a:pt x="0" y="51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94" y="0"/>
                      <a:pt x="194" y="0"/>
                      <a:pt x="194" y="0"/>
                    </a:cubicBezTo>
                    <a:lnTo>
                      <a:pt x="10" y="460"/>
                    </a:lnTo>
                    <a:close/>
                  </a:path>
                </a:pathLst>
              </a:custGeom>
              <a:solidFill>
                <a:srgbClr val="EF5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1031116" y="2461761"/>
            <a:ext cx="3446829" cy="2201906"/>
            <a:chOff x="1031116" y="2461761"/>
            <a:chExt cx="3446829" cy="2201906"/>
          </a:xfrm>
        </p:grpSpPr>
        <p:sp>
          <p:nvSpPr>
            <p:cNvPr id="33" name="文本框 32"/>
            <p:cNvSpPr txBox="1"/>
            <p:nvPr/>
          </p:nvSpPr>
          <p:spPr>
            <a:xfrm>
              <a:off x="1031116" y="3832670"/>
              <a:ext cx="3446829" cy="8309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6000">
                  <a:solidFill>
                    <a:schemeClr val="accent1"/>
                  </a:solidFill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sz="48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CONTENT</a:t>
              </a:r>
              <a:endParaRPr lang="zh-CN" altLang="en-US" sz="48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31117" y="2461761"/>
              <a:ext cx="2472638" cy="13234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6000">
                  <a:solidFill>
                    <a:schemeClr val="accent1"/>
                  </a:solidFill>
                </a:defRPr>
              </a:lvl1pPr>
            </a:lstStyle>
            <a:p>
              <a:pPr algn="dist">
                <a:lnSpc>
                  <a:spcPct val="100000"/>
                </a:lnSpc>
              </a:pPr>
              <a:r>
                <a:rPr lang="zh-CN" altLang="en-US" sz="8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目录</a:t>
              </a:r>
              <a:endParaRPr lang="zh-CN" altLang="en-US" sz="8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708515" y="209550"/>
            <a:ext cx="2085340" cy="578485"/>
            <a:chOff x="709" y="410"/>
            <a:chExt cx="3284" cy="911"/>
          </a:xfrm>
        </p:grpSpPr>
        <p:pic>
          <p:nvPicPr>
            <p:cNvPr id="12" name="图片 11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18" name="文本框 17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079365" y="1419225"/>
            <a:ext cx="6802120" cy="4692015"/>
            <a:chOff x="4244" y="2280"/>
            <a:chExt cx="10712" cy="7389"/>
          </a:xfrm>
          <a:solidFill>
            <a:schemeClr val="accent1"/>
          </a:solidFill>
        </p:grpSpPr>
        <p:grpSp>
          <p:nvGrpSpPr>
            <p:cNvPr id="9" name="组合 8"/>
            <p:cNvGrpSpPr/>
            <p:nvPr/>
          </p:nvGrpSpPr>
          <p:grpSpPr>
            <a:xfrm>
              <a:off x="4244" y="2280"/>
              <a:ext cx="7219" cy="1332"/>
              <a:chOff x="4244" y="2280"/>
              <a:chExt cx="7219" cy="1332"/>
            </a:xfrm>
            <a:grpFill/>
          </p:grpSpPr>
          <p:sp>
            <p:nvSpPr>
              <p:cNvPr id="10" name="矩形 9"/>
              <p:cNvSpPr/>
              <p:nvPr>
                <p:custDataLst>
                  <p:tags r:id="rId2"/>
                </p:custDataLst>
              </p:nvPr>
            </p:nvSpPr>
            <p:spPr>
              <a:xfrm flipH="1">
                <a:off x="5753" y="2526"/>
                <a:ext cx="5711" cy="1087"/>
              </a:xfrm>
              <a:prstGeom prst="rect">
                <a:avLst/>
              </a:prstGeom>
              <a:grp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p>
                <a:pPr algn="ctr"/>
                <a:r>
                  <a:rPr lang="zh-CN" altLang="da-DK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什么是主顾开拓</a:t>
                </a:r>
                <a:endParaRPr lang="zh-CN" altLang="da-DK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" name="任意多边形 10"/>
              <p:cNvSpPr/>
              <p:nvPr>
                <p:custDataLst>
                  <p:tags r:id="rId3"/>
                </p:custDataLst>
              </p:nvPr>
            </p:nvSpPr>
            <p:spPr>
              <a:xfrm rot="1254178" flipH="1">
                <a:off x="4897" y="2439"/>
                <a:ext cx="1073" cy="1015"/>
              </a:xfrm>
              <a:custGeom>
                <a:avLst/>
                <a:gdLst>
                  <a:gd name="connsiteX0" fmla="*/ 1316153 w 1316153"/>
                  <a:gd name="connsiteY0" fmla="*/ 0 h 1245453"/>
                  <a:gd name="connsiteX1" fmla="*/ 840486 w 1316153"/>
                  <a:gd name="connsiteY1" fmla="*/ 1245453 h 1245453"/>
                  <a:gd name="connsiteX2" fmla="*/ 0 w 1316153"/>
                  <a:gd name="connsiteY2" fmla="*/ 1245453 h 1245453"/>
                  <a:gd name="connsiteX3" fmla="*/ 475666 w 1316153"/>
                  <a:gd name="connsiteY3" fmla="*/ 0 h 124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6153" h="1245453">
                    <a:moveTo>
                      <a:pt x="1316153" y="0"/>
                    </a:moveTo>
                    <a:lnTo>
                      <a:pt x="840486" y="1245453"/>
                    </a:lnTo>
                    <a:lnTo>
                      <a:pt x="0" y="1245453"/>
                    </a:lnTo>
                    <a:lnTo>
                      <a:pt x="475666" y="0"/>
                    </a:lnTo>
                    <a:close/>
                  </a:path>
                </a:pathLst>
              </a:custGeom>
              <a:grp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just">
                  <a:lnSpc>
                    <a:spcPct val="130000"/>
                  </a:lnSpc>
                </a:pPr>
                <a:endParaRPr lang="zh-CN" altLang="en-US" sz="28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" name="矩形 12"/>
              <p:cNvSpPr/>
              <p:nvPr>
                <p:custDataLst>
                  <p:tags r:id="rId4"/>
                </p:custDataLst>
              </p:nvPr>
            </p:nvSpPr>
            <p:spPr>
              <a:xfrm flipH="1">
                <a:off x="4244" y="2280"/>
                <a:ext cx="869" cy="1087"/>
              </a:xfrm>
              <a:prstGeom prst="rect">
                <a:avLst/>
              </a:prstGeom>
              <a:grpFill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p>
                <a:pPr algn="ctr"/>
                <a:r>
                  <a:rPr lang="en-US" altLang="da-DK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1</a:t>
                </a:r>
                <a:endParaRPr lang="en-US" altLang="da-DK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4" name="组合 13"/>
            <p:cNvGrpSpPr/>
            <p:nvPr>
              <p:custDataLst>
                <p:tags r:id="rId5"/>
              </p:custDataLst>
            </p:nvPr>
          </p:nvGrpSpPr>
          <p:grpSpPr>
            <a:xfrm>
              <a:off x="5117" y="3794"/>
              <a:ext cx="7220" cy="1333"/>
              <a:chOff x="1663700" y="2565116"/>
              <a:chExt cx="4584699" cy="846760"/>
            </a:xfrm>
            <a:grpFill/>
          </p:grpSpPr>
          <p:sp>
            <p:nvSpPr>
              <p:cNvPr id="15" name="矩形 14"/>
              <p:cNvSpPr/>
              <p:nvPr>
                <p:custDataLst>
                  <p:tags r:id="rId6"/>
                </p:custDataLst>
              </p:nvPr>
            </p:nvSpPr>
            <p:spPr>
              <a:xfrm flipH="1">
                <a:off x="2621852" y="2721650"/>
                <a:ext cx="3626547" cy="690226"/>
              </a:xfrm>
              <a:prstGeom prst="rect">
                <a:avLst/>
              </a:prstGeom>
              <a:grp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p>
                <a:pPr algn="ctr"/>
                <a:r>
                  <a:rPr lang="zh-CN" altLang="da-DK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缘故法</a:t>
                </a:r>
                <a:endParaRPr lang="zh-CN" altLang="da-DK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任意多边形 15"/>
              <p:cNvSpPr/>
              <p:nvPr>
                <p:custDataLst>
                  <p:tags r:id="rId7"/>
                </p:custDataLst>
              </p:nvPr>
            </p:nvSpPr>
            <p:spPr>
              <a:xfrm rot="1254178" flipH="1">
                <a:off x="2078024" y="2666509"/>
                <a:ext cx="681247" cy="644653"/>
              </a:xfrm>
              <a:custGeom>
                <a:avLst/>
                <a:gdLst>
                  <a:gd name="connsiteX0" fmla="*/ 1316153 w 1316153"/>
                  <a:gd name="connsiteY0" fmla="*/ 0 h 1245453"/>
                  <a:gd name="connsiteX1" fmla="*/ 840486 w 1316153"/>
                  <a:gd name="connsiteY1" fmla="*/ 1245453 h 1245453"/>
                  <a:gd name="connsiteX2" fmla="*/ 0 w 1316153"/>
                  <a:gd name="connsiteY2" fmla="*/ 1245453 h 1245453"/>
                  <a:gd name="connsiteX3" fmla="*/ 475666 w 1316153"/>
                  <a:gd name="connsiteY3" fmla="*/ 0 h 124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6153" h="1245453">
                    <a:moveTo>
                      <a:pt x="1316153" y="0"/>
                    </a:moveTo>
                    <a:lnTo>
                      <a:pt x="840486" y="1245453"/>
                    </a:lnTo>
                    <a:lnTo>
                      <a:pt x="0" y="1245453"/>
                    </a:lnTo>
                    <a:lnTo>
                      <a:pt x="475666" y="0"/>
                    </a:lnTo>
                    <a:close/>
                  </a:path>
                </a:pathLst>
              </a:custGeom>
              <a:grp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just">
                  <a:lnSpc>
                    <a:spcPct val="130000"/>
                  </a:lnSpc>
                </a:pPr>
                <a:endParaRPr lang="zh-CN" altLang="en-US" sz="28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7" name="矩形 16"/>
              <p:cNvSpPr/>
              <p:nvPr>
                <p:custDataLst>
                  <p:tags r:id="rId8"/>
                </p:custDataLst>
              </p:nvPr>
            </p:nvSpPr>
            <p:spPr>
              <a:xfrm flipH="1">
                <a:off x="1663700" y="2565116"/>
                <a:ext cx="551742" cy="690226"/>
              </a:xfrm>
              <a:prstGeom prst="rect">
                <a:avLst/>
              </a:prstGeom>
              <a:grpFill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p>
                <a:pPr algn="ctr"/>
                <a:r>
                  <a:rPr lang="en-US" altLang="da-DK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2</a:t>
                </a:r>
                <a:endParaRPr lang="en-US" altLang="da-DK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9" name="组合 18"/>
            <p:cNvGrpSpPr/>
            <p:nvPr>
              <p:custDataLst>
                <p:tags r:id="rId9"/>
              </p:custDataLst>
            </p:nvPr>
          </p:nvGrpSpPr>
          <p:grpSpPr>
            <a:xfrm>
              <a:off x="5990" y="5308"/>
              <a:ext cx="7220" cy="1333"/>
              <a:chOff x="1663700" y="2565116"/>
              <a:chExt cx="4584699" cy="846760"/>
            </a:xfrm>
            <a:grpFill/>
          </p:grpSpPr>
          <p:sp>
            <p:nvSpPr>
              <p:cNvPr id="20" name="矩形 19"/>
              <p:cNvSpPr/>
              <p:nvPr>
                <p:custDataLst>
                  <p:tags r:id="rId10"/>
                </p:custDataLst>
              </p:nvPr>
            </p:nvSpPr>
            <p:spPr>
              <a:xfrm flipH="1">
                <a:off x="2621852" y="2721650"/>
                <a:ext cx="3626547" cy="690226"/>
              </a:xfrm>
              <a:prstGeom prst="rect">
                <a:avLst/>
              </a:prstGeom>
              <a:grp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p>
                <a:pPr algn="ctr"/>
                <a:r>
                  <a:rPr lang="zh-CN" altLang="da-DK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转介绍</a:t>
                </a:r>
                <a:endParaRPr lang="zh-CN" altLang="da-DK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" name="任意多边形 20"/>
              <p:cNvSpPr/>
              <p:nvPr>
                <p:custDataLst>
                  <p:tags r:id="rId11"/>
                </p:custDataLst>
              </p:nvPr>
            </p:nvSpPr>
            <p:spPr>
              <a:xfrm rot="1254178" flipH="1">
                <a:off x="2078024" y="2666509"/>
                <a:ext cx="681247" cy="644653"/>
              </a:xfrm>
              <a:custGeom>
                <a:avLst/>
                <a:gdLst>
                  <a:gd name="connsiteX0" fmla="*/ 1316153 w 1316153"/>
                  <a:gd name="connsiteY0" fmla="*/ 0 h 1245453"/>
                  <a:gd name="connsiteX1" fmla="*/ 840486 w 1316153"/>
                  <a:gd name="connsiteY1" fmla="*/ 1245453 h 1245453"/>
                  <a:gd name="connsiteX2" fmla="*/ 0 w 1316153"/>
                  <a:gd name="connsiteY2" fmla="*/ 1245453 h 1245453"/>
                  <a:gd name="connsiteX3" fmla="*/ 475666 w 1316153"/>
                  <a:gd name="connsiteY3" fmla="*/ 0 h 124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6153" h="1245453">
                    <a:moveTo>
                      <a:pt x="1316153" y="0"/>
                    </a:moveTo>
                    <a:lnTo>
                      <a:pt x="840486" y="1245453"/>
                    </a:lnTo>
                    <a:lnTo>
                      <a:pt x="0" y="1245453"/>
                    </a:lnTo>
                    <a:lnTo>
                      <a:pt x="475666" y="0"/>
                    </a:lnTo>
                    <a:close/>
                  </a:path>
                </a:pathLst>
              </a:custGeom>
              <a:grp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just">
                  <a:lnSpc>
                    <a:spcPct val="130000"/>
                  </a:lnSpc>
                </a:pPr>
                <a:endParaRPr lang="zh-CN" altLang="en-US" sz="28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矩形 21"/>
              <p:cNvSpPr/>
              <p:nvPr>
                <p:custDataLst>
                  <p:tags r:id="rId12"/>
                </p:custDataLst>
              </p:nvPr>
            </p:nvSpPr>
            <p:spPr>
              <a:xfrm flipH="1">
                <a:off x="1663700" y="2565116"/>
                <a:ext cx="551742" cy="690226"/>
              </a:xfrm>
              <a:prstGeom prst="rect">
                <a:avLst/>
              </a:prstGeom>
              <a:grpFill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p>
                <a:pPr algn="ctr"/>
                <a:r>
                  <a:rPr lang="en-US" altLang="da-DK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3</a:t>
                </a:r>
                <a:endParaRPr lang="en-US" altLang="da-DK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3" name="组合 22"/>
            <p:cNvGrpSpPr/>
            <p:nvPr>
              <p:custDataLst>
                <p:tags r:id="rId13"/>
              </p:custDataLst>
            </p:nvPr>
          </p:nvGrpSpPr>
          <p:grpSpPr>
            <a:xfrm>
              <a:off x="6863" y="6823"/>
              <a:ext cx="7220" cy="1333"/>
              <a:chOff x="1663700" y="2565116"/>
              <a:chExt cx="4584699" cy="846760"/>
            </a:xfrm>
            <a:grpFill/>
          </p:grpSpPr>
          <p:sp>
            <p:nvSpPr>
              <p:cNvPr id="25" name="矩形 24"/>
              <p:cNvSpPr/>
              <p:nvPr>
                <p:custDataLst>
                  <p:tags r:id="rId14"/>
                </p:custDataLst>
              </p:nvPr>
            </p:nvSpPr>
            <p:spPr>
              <a:xfrm flipH="1">
                <a:off x="2621852" y="2721650"/>
                <a:ext cx="3626547" cy="690226"/>
              </a:xfrm>
              <a:prstGeom prst="rect">
                <a:avLst/>
              </a:prstGeom>
              <a:grp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p>
                <a:pPr algn="ctr"/>
                <a:r>
                  <a:rPr lang="zh-CN" altLang="da-DK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陌生拜访</a:t>
                </a:r>
                <a:endParaRPr lang="zh-CN" altLang="da-DK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任意多边形 25"/>
              <p:cNvSpPr/>
              <p:nvPr>
                <p:custDataLst>
                  <p:tags r:id="rId15"/>
                </p:custDataLst>
              </p:nvPr>
            </p:nvSpPr>
            <p:spPr>
              <a:xfrm rot="1254178" flipH="1">
                <a:off x="2078024" y="2666509"/>
                <a:ext cx="681247" cy="644653"/>
              </a:xfrm>
              <a:custGeom>
                <a:avLst/>
                <a:gdLst>
                  <a:gd name="connsiteX0" fmla="*/ 1316153 w 1316153"/>
                  <a:gd name="connsiteY0" fmla="*/ 0 h 1245453"/>
                  <a:gd name="connsiteX1" fmla="*/ 840486 w 1316153"/>
                  <a:gd name="connsiteY1" fmla="*/ 1245453 h 1245453"/>
                  <a:gd name="connsiteX2" fmla="*/ 0 w 1316153"/>
                  <a:gd name="connsiteY2" fmla="*/ 1245453 h 1245453"/>
                  <a:gd name="connsiteX3" fmla="*/ 475666 w 1316153"/>
                  <a:gd name="connsiteY3" fmla="*/ 0 h 124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6153" h="1245453">
                    <a:moveTo>
                      <a:pt x="1316153" y="0"/>
                    </a:moveTo>
                    <a:lnTo>
                      <a:pt x="840486" y="1245453"/>
                    </a:lnTo>
                    <a:lnTo>
                      <a:pt x="0" y="1245453"/>
                    </a:lnTo>
                    <a:lnTo>
                      <a:pt x="475666" y="0"/>
                    </a:lnTo>
                    <a:close/>
                  </a:path>
                </a:pathLst>
              </a:custGeom>
              <a:grp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just">
                  <a:lnSpc>
                    <a:spcPct val="130000"/>
                  </a:lnSpc>
                </a:pPr>
                <a:endParaRPr lang="zh-CN" altLang="en-US" sz="28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" name="矩形 26"/>
              <p:cNvSpPr/>
              <p:nvPr>
                <p:custDataLst>
                  <p:tags r:id="rId16"/>
                </p:custDataLst>
              </p:nvPr>
            </p:nvSpPr>
            <p:spPr>
              <a:xfrm flipH="1">
                <a:off x="1663700" y="2565116"/>
                <a:ext cx="551742" cy="690226"/>
              </a:xfrm>
              <a:prstGeom prst="rect">
                <a:avLst/>
              </a:prstGeom>
              <a:grpFill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p>
                <a:pPr algn="ctr"/>
                <a:r>
                  <a:rPr lang="en-US" altLang="da-DK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4</a:t>
                </a:r>
                <a:endParaRPr lang="en-US" altLang="da-DK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8" name="组合 27"/>
            <p:cNvGrpSpPr/>
            <p:nvPr>
              <p:custDataLst>
                <p:tags r:id="rId17"/>
              </p:custDataLst>
            </p:nvPr>
          </p:nvGrpSpPr>
          <p:grpSpPr>
            <a:xfrm>
              <a:off x="7736" y="8337"/>
              <a:ext cx="7220" cy="1333"/>
              <a:chOff x="1663700" y="2565116"/>
              <a:chExt cx="4584699" cy="846760"/>
            </a:xfrm>
            <a:grpFill/>
          </p:grpSpPr>
          <p:sp>
            <p:nvSpPr>
              <p:cNvPr id="29" name="矩形 28"/>
              <p:cNvSpPr/>
              <p:nvPr>
                <p:custDataLst>
                  <p:tags r:id="rId18"/>
                </p:custDataLst>
              </p:nvPr>
            </p:nvSpPr>
            <p:spPr>
              <a:xfrm flipH="1">
                <a:off x="2621852" y="2721650"/>
                <a:ext cx="3626547" cy="690226"/>
              </a:xfrm>
              <a:prstGeom prst="rect">
                <a:avLst/>
              </a:prstGeom>
              <a:grp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p>
                <a:pPr algn="ctr"/>
                <a:r>
                  <a:rPr lang="zh-CN" altLang="da-DK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名单</a:t>
                </a:r>
                <a:r>
                  <a:rPr lang="en-US" altLang="zh-CN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100</a:t>
                </a:r>
                <a:endPara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任意多边形 29"/>
              <p:cNvSpPr/>
              <p:nvPr>
                <p:custDataLst>
                  <p:tags r:id="rId19"/>
                </p:custDataLst>
              </p:nvPr>
            </p:nvSpPr>
            <p:spPr>
              <a:xfrm rot="1254178" flipH="1">
                <a:off x="2078024" y="2666509"/>
                <a:ext cx="681247" cy="644653"/>
              </a:xfrm>
              <a:custGeom>
                <a:avLst/>
                <a:gdLst>
                  <a:gd name="connsiteX0" fmla="*/ 1316153 w 1316153"/>
                  <a:gd name="connsiteY0" fmla="*/ 0 h 1245453"/>
                  <a:gd name="connsiteX1" fmla="*/ 840486 w 1316153"/>
                  <a:gd name="connsiteY1" fmla="*/ 1245453 h 1245453"/>
                  <a:gd name="connsiteX2" fmla="*/ 0 w 1316153"/>
                  <a:gd name="connsiteY2" fmla="*/ 1245453 h 1245453"/>
                  <a:gd name="connsiteX3" fmla="*/ 475666 w 1316153"/>
                  <a:gd name="connsiteY3" fmla="*/ 0 h 124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6153" h="1245453">
                    <a:moveTo>
                      <a:pt x="1316153" y="0"/>
                    </a:moveTo>
                    <a:lnTo>
                      <a:pt x="840486" y="1245453"/>
                    </a:lnTo>
                    <a:lnTo>
                      <a:pt x="0" y="1245453"/>
                    </a:lnTo>
                    <a:lnTo>
                      <a:pt x="475666" y="0"/>
                    </a:lnTo>
                    <a:close/>
                  </a:path>
                </a:pathLst>
              </a:custGeom>
              <a:grp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just">
                  <a:lnSpc>
                    <a:spcPct val="130000"/>
                  </a:lnSpc>
                </a:pPr>
                <a:endParaRPr lang="zh-CN" altLang="en-US" sz="28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矩形 30"/>
              <p:cNvSpPr/>
              <p:nvPr>
                <p:custDataLst>
                  <p:tags r:id="rId20"/>
                </p:custDataLst>
              </p:nvPr>
            </p:nvSpPr>
            <p:spPr>
              <a:xfrm flipH="1">
                <a:off x="1663700" y="2565116"/>
                <a:ext cx="551742" cy="690226"/>
              </a:xfrm>
              <a:prstGeom prst="rect">
                <a:avLst/>
              </a:prstGeom>
              <a:grpFill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p>
                <a:pPr algn="ctr"/>
                <a:r>
                  <a:rPr lang="en-US" altLang="da-DK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5</a:t>
                </a:r>
                <a:endParaRPr lang="en-US" altLang="da-DK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24" name="矩形 23"/>
          <p:cNvSpPr/>
          <p:nvPr>
            <p:custDataLst>
              <p:tags r:id="rId2"/>
            </p:custDataLst>
          </p:nvPr>
        </p:nvSpPr>
        <p:spPr>
          <a:xfrm>
            <a:off x="5018405" y="5162550"/>
            <a:ext cx="4351020" cy="153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94000" y="2388870"/>
            <a:ext cx="6786880" cy="32766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陌拜迅速提升专业技能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陌拜的工作量及成效是销售成的前提条件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没有谁的人脉资源是无限的，原有的人脉资源是有限的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许多取得辉煌业绩的销售精英们，都经历了大量的陌拜工作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并在陌拜磨练中不断成长。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96640" y="234315"/>
            <a:ext cx="21336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为什么要陌拜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2160270" y="1855470"/>
            <a:ext cx="3119120" cy="4796155"/>
            <a:chOff x="6275" y="2678"/>
            <a:chExt cx="4912" cy="7553"/>
          </a:xfrm>
        </p:grpSpPr>
        <p:sp>
          <p:nvSpPr>
            <p:cNvPr id="36" name="文本框 35"/>
            <p:cNvSpPr txBox="1"/>
            <p:nvPr>
              <p:custDataLst>
                <p:tags r:id="rId2"/>
              </p:custDataLst>
            </p:nvPr>
          </p:nvSpPr>
          <p:spPr>
            <a:xfrm>
              <a:off x="6275" y="2678"/>
              <a:ext cx="4912" cy="130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rPr>
                <a:t>交朋友 做销售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7640" y="3980"/>
              <a:ext cx="2128" cy="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457200" indent="-457200" algn="l">
                <a:lnSpc>
                  <a:spcPct val="150000"/>
                </a:lnSpc>
                <a:buFont typeface="Wingdings" panose="05000000000000000000" charset="0"/>
                <a:buChar char=""/>
              </a:pPr>
              <a:r>
                <a:rPr lang="zh-CN" altLang="en-US" sz="28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接触</a:t>
              </a:r>
              <a:endParaRPr lang="zh-CN" altLang="en-US" sz="2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marL="457200" indent="-457200" algn="l">
                <a:lnSpc>
                  <a:spcPct val="150000"/>
                </a:lnSpc>
                <a:buFont typeface="Wingdings" panose="05000000000000000000" charset="0"/>
                <a:buChar char=""/>
              </a:pPr>
              <a:r>
                <a:rPr lang="zh-CN" altLang="en-US" sz="280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熟悉</a:t>
              </a:r>
              <a:endParaRPr lang="zh-CN" altLang="en-US" sz="2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marL="457200" indent="-457200" algn="l">
                <a:lnSpc>
                  <a:spcPct val="150000"/>
                </a:lnSpc>
                <a:buFont typeface="Wingdings" panose="05000000000000000000" charset="0"/>
                <a:buChar char=""/>
              </a:pPr>
              <a:r>
                <a:rPr lang="zh-CN" altLang="en-US" sz="280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认同</a:t>
              </a:r>
              <a:endPara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marL="457200" indent="-457200" algn="l">
                <a:lnSpc>
                  <a:spcPct val="150000"/>
                </a:lnSpc>
                <a:buFont typeface="Wingdings" panose="05000000000000000000" charset="0"/>
                <a:buChar char=""/>
              </a:pPr>
              <a:r>
                <a:rPr lang="zh-CN" altLang="en-US" sz="28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信任</a:t>
              </a:r>
              <a:endParaRPr lang="zh-CN" altLang="en-US" sz="2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marL="457200" indent="-457200" algn="l">
                <a:lnSpc>
                  <a:spcPct val="150000"/>
                </a:lnSpc>
                <a:buFont typeface="Wingdings" panose="05000000000000000000" charset="0"/>
                <a:buChar char=""/>
              </a:pPr>
              <a:r>
                <a:rPr lang="zh-CN" altLang="en-US" sz="28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洽谈</a:t>
              </a:r>
              <a:endParaRPr lang="zh-CN" altLang="en-US" sz="2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marL="457200" indent="-457200" algn="l">
                <a:lnSpc>
                  <a:spcPct val="150000"/>
                </a:lnSpc>
                <a:buFont typeface="Wingdings" panose="05000000000000000000" charset="0"/>
                <a:buChar char=""/>
              </a:pPr>
              <a:r>
                <a:rPr lang="zh-CN" altLang="en-US" sz="28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签约</a:t>
              </a:r>
              <a:endParaRPr lang="zh-CN" altLang="en-US" sz="2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6533515" y="1855470"/>
            <a:ext cx="4183380" cy="38766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传统陌拜误区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刚接触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就谈销售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陌拜需要一个过程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先建立彼此的信任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葡萄没熟之前，永远是酸的</a:t>
            </a:r>
            <a:endParaRPr lang="zh-CN" altLang="en-US" sz="3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96640" y="234315"/>
            <a:ext cx="21336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陌拜行销步骤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79095" y="5363210"/>
            <a:ext cx="2458720" cy="582930"/>
            <a:chOff x="2862" y="8021"/>
            <a:chExt cx="3872" cy="918"/>
          </a:xfrm>
        </p:grpSpPr>
        <p:sp>
          <p:nvSpPr>
            <p:cNvPr id="14" name="圆角矩形 13"/>
            <p:cNvSpPr/>
            <p:nvPr>
              <p:custDataLst>
                <p:tags r:id="rId2"/>
              </p:custDataLst>
            </p:nvPr>
          </p:nvSpPr>
          <p:spPr>
            <a:xfrm>
              <a:off x="2862" y="8021"/>
              <a:ext cx="3873" cy="918"/>
            </a:xfrm>
            <a:prstGeom prst="roundRect">
              <a:avLst>
                <a:gd name="adj" fmla="val 46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圆角矩形 15"/>
            <p:cNvSpPr/>
            <p:nvPr>
              <p:custDataLst>
                <p:tags r:id="rId3"/>
              </p:custDataLst>
            </p:nvPr>
          </p:nvSpPr>
          <p:spPr>
            <a:xfrm>
              <a:off x="2996" y="8096"/>
              <a:ext cx="3604" cy="768"/>
            </a:xfrm>
            <a:prstGeom prst="roundRect">
              <a:avLst>
                <a:gd name="adj" fmla="val 46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432000" bIns="0" rtlCol="0" anchor="ctr">
              <a:normAutofit/>
            </a:bodyPr>
            <a:lstStyle/>
            <a:p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    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工资收入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任意多边形 8"/>
            <p:cNvSpPr/>
            <p:nvPr>
              <p:custDataLst>
                <p:tags r:id="rId4"/>
              </p:custDataLst>
            </p:nvPr>
          </p:nvSpPr>
          <p:spPr>
            <a:xfrm>
              <a:off x="5585" y="8226"/>
              <a:ext cx="1129" cy="663"/>
            </a:xfrm>
            <a:custGeom>
              <a:avLst/>
              <a:gdLst>
                <a:gd name="connsiteX0" fmla="*/ 776377 w 785004"/>
                <a:gd name="connsiteY0" fmla="*/ 0 h 715992"/>
                <a:gd name="connsiteX1" fmla="*/ 439947 w 785004"/>
                <a:gd name="connsiteY1" fmla="*/ 0 h 715992"/>
                <a:gd name="connsiteX2" fmla="*/ 0 w 785004"/>
                <a:gd name="connsiteY2" fmla="*/ 715992 h 715992"/>
                <a:gd name="connsiteX3" fmla="*/ 785004 w 785004"/>
                <a:gd name="connsiteY3" fmla="*/ 715992 h 715992"/>
                <a:gd name="connsiteX4" fmla="*/ 776377 w 785004"/>
                <a:gd name="connsiteY4" fmla="*/ 0 h 715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5004" h="715992">
                  <a:moveTo>
                    <a:pt x="776377" y="0"/>
                  </a:moveTo>
                  <a:lnTo>
                    <a:pt x="439947" y="0"/>
                  </a:lnTo>
                  <a:lnTo>
                    <a:pt x="0" y="715992"/>
                  </a:lnTo>
                  <a:lnTo>
                    <a:pt x="785004" y="715992"/>
                  </a:lnTo>
                  <a:lnTo>
                    <a:pt x="776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rIns="0" bIns="72000" rtlCol="0" anchor="b" anchorCtr="0">
              <a:norm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835275" y="5360035"/>
            <a:ext cx="2458720" cy="582930"/>
            <a:chOff x="2862" y="8021"/>
            <a:chExt cx="3872" cy="918"/>
          </a:xfrm>
        </p:grpSpPr>
        <p:sp>
          <p:nvSpPr>
            <p:cNvPr id="11" name="圆角矩形 10"/>
            <p:cNvSpPr/>
            <p:nvPr>
              <p:custDataLst>
                <p:tags r:id="rId5"/>
              </p:custDataLst>
            </p:nvPr>
          </p:nvSpPr>
          <p:spPr>
            <a:xfrm>
              <a:off x="2862" y="8021"/>
              <a:ext cx="3873" cy="918"/>
            </a:xfrm>
            <a:prstGeom prst="roundRect">
              <a:avLst>
                <a:gd name="adj" fmla="val 46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圆角矩形 11"/>
            <p:cNvSpPr/>
            <p:nvPr>
              <p:custDataLst>
                <p:tags r:id="rId6"/>
              </p:custDataLst>
            </p:nvPr>
          </p:nvSpPr>
          <p:spPr>
            <a:xfrm>
              <a:off x="2996" y="8096"/>
              <a:ext cx="3604" cy="768"/>
            </a:xfrm>
            <a:prstGeom prst="roundRect">
              <a:avLst>
                <a:gd name="adj" fmla="val 46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432000" bIns="0" rtlCol="0" anchor="ctr">
              <a:normAutofit/>
            </a:bodyPr>
            <a:lstStyle/>
            <a:p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    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家庭状况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任意多边形 12"/>
            <p:cNvSpPr/>
            <p:nvPr>
              <p:custDataLst>
                <p:tags r:id="rId7"/>
              </p:custDataLst>
            </p:nvPr>
          </p:nvSpPr>
          <p:spPr>
            <a:xfrm>
              <a:off x="5585" y="8226"/>
              <a:ext cx="1129" cy="663"/>
            </a:xfrm>
            <a:custGeom>
              <a:avLst/>
              <a:gdLst>
                <a:gd name="connsiteX0" fmla="*/ 776377 w 785004"/>
                <a:gd name="connsiteY0" fmla="*/ 0 h 715992"/>
                <a:gd name="connsiteX1" fmla="*/ 439947 w 785004"/>
                <a:gd name="connsiteY1" fmla="*/ 0 h 715992"/>
                <a:gd name="connsiteX2" fmla="*/ 0 w 785004"/>
                <a:gd name="connsiteY2" fmla="*/ 715992 h 715992"/>
                <a:gd name="connsiteX3" fmla="*/ 785004 w 785004"/>
                <a:gd name="connsiteY3" fmla="*/ 715992 h 715992"/>
                <a:gd name="connsiteX4" fmla="*/ 776377 w 785004"/>
                <a:gd name="connsiteY4" fmla="*/ 0 h 715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5004" h="715992">
                  <a:moveTo>
                    <a:pt x="776377" y="0"/>
                  </a:moveTo>
                  <a:lnTo>
                    <a:pt x="439947" y="0"/>
                  </a:lnTo>
                  <a:lnTo>
                    <a:pt x="0" y="715992"/>
                  </a:lnTo>
                  <a:lnTo>
                    <a:pt x="785004" y="715992"/>
                  </a:lnTo>
                  <a:lnTo>
                    <a:pt x="776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rIns="0" bIns="72000" rtlCol="0" anchor="b" anchorCtr="0">
              <a:norm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288915" y="5360035"/>
            <a:ext cx="2458720" cy="582930"/>
            <a:chOff x="2862" y="8021"/>
            <a:chExt cx="3872" cy="918"/>
          </a:xfrm>
        </p:grpSpPr>
        <p:sp>
          <p:nvSpPr>
            <p:cNvPr id="18" name="圆角矩形 17"/>
            <p:cNvSpPr/>
            <p:nvPr>
              <p:custDataLst>
                <p:tags r:id="rId8"/>
              </p:custDataLst>
            </p:nvPr>
          </p:nvSpPr>
          <p:spPr>
            <a:xfrm>
              <a:off x="2862" y="8021"/>
              <a:ext cx="3873" cy="918"/>
            </a:xfrm>
            <a:prstGeom prst="roundRect">
              <a:avLst>
                <a:gd name="adj" fmla="val 46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圆角矩形 18"/>
            <p:cNvSpPr/>
            <p:nvPr>
              <p:custDataLst>
                <p:tags r:id="rId9"/>
              </p:custDataLst>
            </p:nvPr>
          </p:nvSpPr>
          <p:spPr>
            <a:xfrm>
              <a:off x="2996" y="8096"/>
              <a:ext cx="3604" cy="768"/>
            </a:xfrm>
            <a:prstGeom prst="roundRect">
              <a:avLst>
                <a:gd name="adj" fmla="val 46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432000" bIns="0" rtlCol="0" anchor="ctr">
              <a:normAutofit/>
            </a:bodyPr>
            <a:lstStyle/>
            <a:p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    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工作单位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任意多边形 19"/>
            <p:cNvSpPr/>
            <p:nvPr>
              <p:custDataLst>
                <p:tags r:id="rId10"/>
              </p:custDataLst>
            </p:nvPr>
          </p:nvSpPr>
          <p:spPr>
            <a:xfrm>
              <a:off x="5585" y="8226"/>
              <a:ext cx="1129" cy="663"/>
            </a:xfrm>
            <a:custGeom>
              <a:avLst/>
              <a:gdLst>
                <a:gd name="connsiteX0" fmla="*/ 776377 w 785004"/>
                <a:gd name="connsiteY0" fmla="*/ 0 h 715992"/>
                <a:gd name="connsiteX1" fmla="*/ 439947 w 785004"/>
                <a:gd name="connsiteY1" fmla="*/ 0 h 715992"/>
                <a:gd name="connsiteX2" fmla="*/ 0 w 785004"/>
                <a:gd name="connsiteY2" fmla="*/ 715992 h 715992"/>
                <a:gd name="connsiteX3" fmla="*/ 785004 w 785004"/>
                <a:gd name="connsiteY3" fmla="*/ 715992 h 715992"/>
                <a:gd name="connsiteX4" fmla="*/ 776377 w 785004"/>
                <a:gd name="connsiteY4" fmla="*/ 0 h 715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5004" h="715992">
                  <a:moveTo>
                    <a:pt x="776377" y="0"/>
                  </a:moveTo>
                  <a:lnTo>
                    <a:pt x="439947" y="0"/>
                  </a:lnTo>
                  <a:lnTo>
                    <a:pt x="0" y="715992"/>
                  </a:lnTo>
                  <a:lnTo>
                    <a:pt x="785004" y="715992"/>
                  </a:lnTo>
                  <a:lnTo>
                    <a:pt x="776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rIns="0" bIns="72000" rtlCol="0" anchor="b" anchorCtr="0">
              <a:norm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177925" y="4824730"/>
            <a:ext cx="2458720" cy="582930"/>
            <a:chOff x="2862" y="8021"/>
            <a:chExt cx="3872" cy="918"/>
          </a:xfrm>
        </p:grpSpPr>
        <p:sp>
          <p:nvSpPr>
            <p:cNvPr id="22" name="圆角矩形 21"/>
            <p:cNvSpPr/>
            <p:nvPr>
              <p:custDataLst>
                <p:tags r:id="rId11"/>
              </p:custDataLst>
            </p:nvPr>
          </p:nvSpPr>
          <p:spPr>
            <a:xfrm>
              <a:off x="2862" y="8021"/>
              <a:ext cx="3873" cy="918"/>
            </a:xfrm>
            <a:prstGeom prst="roundRect">
              <a:avLst>
                <a:gd name="adj" fmla="val 46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圆角矩形 22"/>
            <p:cNvSpPr/>
            <p:nvPr>
              <p:custDataLst>
                <p:tags r:id="rId12"/>
              </p:custDataLst>
            </p:nvPr>
          </p:nvSpPr>
          <p:spPr>
            <a:xfrm>
              <a:off x="2996" y="8096"/>
              <a:ext cx="3604" cy="768"/>
            </a:xfrm>
            <a:prstGeom prst="roundRect">
              <a:avLst>
                <a:gd name="adj" fmla="val 46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432000" bIns="0" rtlCol="0" anchor="ctr">
              <a:normAutofit/>
            </a:bodyPr>
            <a:lstStyle/>
            <a:p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    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基本生活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任意多边形 23"/>
            <p:cNvSpPr/>
            <p:nvPr>
              <p:custDataLst>
                <p:tags r:id="rId13"/>
              </p:custDataLst>
            </p:nvPr>
          </p:nvSpPr>
          <p:spPr>
            <a:xfrm>
              <a:off x="5585" y="8226"/>
              <a:ext cx="1129" cy="663"/>
            </a:xfrm>
            <a:custGeom>
              <a:avLst/>
              <a:gdLst>
                <a:gd name="connsiteX0" fmla="*/ 776377 w 785004"/>
                <a:gd name="connsiteY0" fmla="*/ 0 h 715992"/>
                <a:gd name="connsiteX1" fmla="*/ 439947 w 785004"/>
                <a:gd name="connsiteY1" fmla="*/ 0 h 715992"/>
                <a:gd name="connsiteX2" fmla="*/ 0 w 785004"/>
                <a:gd name="connsiteY2" fmla="*/ 715992 h 715992"/>
                <a:gd name="connsiteX3" fmla="*/ 785004 w 785004"/>
                <a:gd name="connsiteY3" fmla="*/ 715992 h 715992"/>
                <a:gd name="connsiteX4" fmla="*/ 776377 w 785004"/>
                <a:gd name="connsiteY4" fmla="*/ 0 h 715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5004" h="715992">
                  <a:moveTo>
                    <a:pt x="776377" y="0"/>
                  </a:moveTo>
                  <a:lnTo>
                    <a:pt x="439947" y="0"/>
                  </a:lnTo>
                  <a:lnTo>
                    <a:pt x="0" y="715992"/>
                  </a:lnTo>
                  <a:lnTo>
                    <a:pt x="785004" y="715992"/>
                  </a:lnTo>
                  <a:lnTo>
                    <a:pt x="776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rIns="0" bIns="72000" rtlCol="0" anchor="b" anchorCtr="0">
              <a:norm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0</a:t>
              </a:r>
              <a:r>
                <a:rPr 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4</a:t>
              </a:r>
              <a:endParaRPr 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620770" y="4824730"/>
            <a:ext cx="2458720" cy="582930"/>
            <a:chOff x="2862" y="8021"/>
            <a:chExt cx="3872" cy="918"/>
          </a:xfrm>
        </p:grpSpPr>
        <p:sp>
          <p:nvSpPr>
            <p:cNvPr id="26" name="圆角矩形 25"/>
            <p:cNvSpPr/>
            <p:nvPr>
              <p:custDataLst>
                <p:tags r:id="rId14"/>
              </p:custDataLst>
            </p:nvPr>
          </p:nvSpPr>
          <p:spPr>
            <a:xfrm>
              <a:off x="2862" y="8021"/>
              <a:ext cx="3873" cy="918"/>
            </a:xfrm>
            <a:prstGeom prst="roundRect">
              <a:avLst>
                <a:gd name="adj" fmla="val 46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圆角矩形 26"/>
            <p:cNvSpPr/>
            <p:nvPr>
              <p:custDataLst>
                <p:tags r:id="rId15"/>
              </p:custDataLst>
            </p:nvPr>
          </p:nvSpPr>
          <p:spPr>
            <a:xfrm>
              <a:off x="2996" y="8096"/>
              <a:ext cx="3604" cy="768"/>
            </a:xfrm>
            <a:prstGeom prst="roundRect">
              <a:avLst>
                <a:gd name="adj" fmla="val 46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432000" bIns="0" rtlCol="0" anchor="ctr">
              <a:normAutofit/>
            </a:bodyPr>
            <a:lstStyle/>
            <a:p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    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未来保障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任意多边形 27"/>
            <p:cNvSpPr/>
            <p:nvPr>
              <p:custDataLst>
                <p:tags r:id="rId16"/>
              </p:custDataLst>
            </p:nvPr>
          </p:nvSpPr>
          <p:spPr>
            <a:xfrm>
              <a:off x="5585" y="8226"/>
              <a:ext cx="1129" cy="663"/>
            </a:xfrm>
            <a:custGeom>
              <a:avLst/>
              <a:gdLst>
                <a:gd name="connsiteX0" fmla="*/ 776377 w 785004"/>
                <a:gd name="connsiteY0" fmla="*/ 0 h 715992"/>
                <a:gd name="connsiteX1" fmla="*/ 439947 w 785004"/>
                <a:gd name="connsiteY1" fmla="*/ 0 h 715992"/>
                <a:gd name="connsiteX2" fmla="*/ 0 w 785004"/>
                <a:gd name="connsiteY2" fmla="*/ 715992 h 715992"/>
                <a:gd name="connsiteX3" fmla="*/ 785004 w 785004"/>
                <a:gd name="connsiteY3" fmla="*/ 715992 h 715992"/>
                <a:gd name="connsiteX4" fmla="*/ 776377 w 785004"/>
                <a:gd name="connsiteY4" fmla="*/ 0 h 715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5004" h="715992">
                  <a:moveTo>
                    <a:pt x="776377" y="0"/>
                  </a:moveTo>
                  <a:lnTo>
                    <a:pt x="439947" y="0"/>
                  </a:lnTo>
                  <a:lnTo>
                    <a:pt x="0" y="715992"/>
                  </a:lnTo>
                  <a:lnTo>
                    <a:pt x="785004" y="715992"/>
                  </a:lnTo>
                  <a:lnTo>
                    <a:pt x="776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rIns="0" bIns="72000" rtlCol="0" anchor="b" anchorCtr="0">
              <a:norm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0</a:t>
              </a:r>
              <a:r>
                <a:rPr 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5</a:t>
              </a:r>
              <a:endParaRPr 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036445" y="4289425"/>
            <a:ext cx="2458720" cy="582930"/>
            <a:chOff x="2862" y="8021"/>
            <a:chExt cx="3872" cy="918"/>
          </a:xfrm>
        </p:grpSpPr>
        <p:sp>
          <p:nvSpPr>
            <p:cNvPr id="30" name="圆角矩形 29"/>
            <p:cNvSpPr/>
            <p:nvPr>
              <p:custDataLst>
                <p:tags r:id="rId17"/>
              </p:custDataLst>
            </p:nvPr>
          </p:nvSpPr>
          <p:spPr>
            <a:xfrm>
              <a:off x="2862" y="8021"/>
              <a:ext cx="3873" cy="918"/>
            </a:xfrm>
            <a:prstGeom prst="roundRect">
              <a:avLst>
                <a:gd name="adj" fmla="val 46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圆角矩形 30"/>
            <p:cNvSpPr/>
            <p:nvPr>
              <p:custDataLst>
                <p:tags r:id="rId18"/>
              </p:custDataLst>
            </p:nvPr>
          </p:nvSpPr>
          <p:spPr>
            <a:xfrm>
              <a:off x="2996" y="8096"/>
              <a:ext cx="3604" cy="768"/>
            </a:xfrm>
            <a:prstGeom prst="roundRect">
              <a:avLst>
                <a:gd name="adj" fmla="val 46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432000" bIns="0" rtlCol="0" anchor="ctr">
              <a:normAutofit/>
            </a:bodyPr>
            <a:lstStyle/>
            <a:p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    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通货膨胀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任意多边形 32"/>
            <p:cNvSpPr/>
            <p:nvPr>
              <p:custDataLst>
                <p:tags r:id="rId19"/>
              </p:custDataLst>
            </p:nvPr>
          </p:nvSpPr>
          <p:spPr>
            <a:xfrm>
              <a:off x="5585" y="8226"/>
              <a:ext cx="1129" cy="663"/>
            </a:xfrm>
            <a:custGeom>
              <a:avLst/>
              <a:gdLst>
                <a:gd name="connsiteX0" fmla="*/ 776377 w 785004"/>
                <a:gd name="connsiteY0" fmla="*/ 0 h 715992"/>
                <a:gd name="connsiteX1" fmla="*/ 439947 w 785004"/>
                <a:gd name="connsiteY1" fmla="*/ 0 h 715992"/>
                <a:gd name="connsiteX2" fmla="*/ 0 w 785004"/>
                <a:gd name="connsiteY2" fmla="*/ 715992 h 715992"/>
                <a:gd name="connsiteX3" fmla="*/ 785004 w 785004"/>
                <a:gd name="connsiteY3" fmla="*/ 715992 h 715992"/>
                <a:gd name="connsiteX4" fmla="*/ 776377 w 785004"/>
                <a:gd name="connsiteY4" fmla="*/ 0 h 715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5004" h="715992">
                  <a:moveTo>
                    <a:pt x="776377" y="0"/>
                  </a:moveTo>
                  <a:lnTo>
                    <a:pt x="439947" y="0"/>
                  </a:lnTo>
                  <a:lnTo>
                    <a:pt x="0" y="715992"/>
                  </a:lnTo>
                  <a:lnTo>
                    <a:pt x="785004" y="715992"/>
                  </a:lnTo>
                  <a:lnTo>
                    <a:pt x="776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rIns="0" bIns="72000" rtlCol="0" anchor="b" anchorCtr="0">
              <a:norm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0</a:t>
              </a:r>
              <a:r>
                <a:rPr 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7</a:t>
              </a:r>
              <a:endParaRPr 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479290" y="4289425"/>
            <a:ext cx="2458720" cy="582930"/>
            <a:chOff x="2862" y="8021"/>
            <a:chExt cx="3872" cy="918"/>
          </a:xfrm>
        </p:grpSpPr>
        <p:sp>
          <p:nvSpPr>
            <p:cNvPr id="35" name="圆角矩形 34"/>
            <p:cNvSpPr/>
            <p:nvPr>
              <p:custDataLst>
                <p:tags r:id="rId20"/>
              </p:custDataLst>
            </p:nvPr>
          </p:nvSpPr>
          <p:spPr>
            <a:xfrm>
              <a:off x="2862" y="8021"/>
              <a:ext cx="3873" cy="918"/>
            </a:xfrm>
            <a:prstGeom prst="roundRect">
              <a:avLst>
                <a:gd name="adj" fmla="val 46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圆角矩形 35"/>
            <p:cNvSpPr/>
            <p:nvPr>
              <p:custDataLst>
                <p:tags r:id="rId21"/>
              </p:custDataLst>
            </p:nvPr>
          </p:nvSpPr>
          <p:spPr>
            <a:xfrm>
              <a:off x="2996" y="8096"/>
              <a:ext cx="3604" cy="768"/>
            </a:xfrm>
            <a:prstGeom prst="roundRect">
              <a:avLst>
                <a:gd name="adj" fmla="val 46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432000" bIns="0" rtlCol="0" anchor="ctr">
              <a:normAutofit/>
            </a:bodyPr>
            <a:lstStyle/>
            <a:p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     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传统理财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任意多边形 36"/>
            <p:cNvSpPr/>
            <p:nvPr>
              <p:custDataLst>
                <p:tags r:id="rId22"/>
              </p:custDataLst>
            </p:nvPr>
          </p:nvSpPr>
          <p:spPr>
            <a:xfrm>
              <a:off x="5585" y="8226"/>
              <a:ext cx="1129" cy="663"/>
            </a:xfrm>
            <a:custGeom>
              <a:avLst/>
              <a:gdLst>
                <a:gd name="connsiteX0" fmla="*/ 776377 w 785004"/>
                <a:gd name="connsiteY0" fmla="*/ 0 h 715992"/>
                <a:gd name="connsiteX1" fmla="*/ 439947 w 785004"/>
                <a:gd name="connsiteY1" fmla="*/ 0 h 715992"/>
                <a:gd name="connsiteX2" fmla="*/ 0 w 785004"/>
                <a:gd name="connsiteY2" fmla="*/ 715992 h 715992"/>
                <a:gd name="connsiteX3" fmla="*/ 785004 w 785004"/>
                <a:gd name="connsiteY3" fmla="*/ 715992 h 715992"/>
                <a:gd name="connsiteX4" fmla="*/ 776377 w 785004"/>
                <a:gd name="connsiteY4" fmla="*/ 0 h 715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5004" h="715992">
                  <a:moveTo>
                    <a:pt x="776377" y="0"/>
                  </a:moveTo>
                  <a:lnTo>
                    <a:pt x="439947" y="0"/>
                  </a:lnTo>
                  <a:lnTo>
                    <a:pt x="0" y="715992"/>
                  </a:lnTo>
                  <a:lnTo>
                    <a:pt x="785004" y="715992"/>
                  </a:lnTo>
                  <a:lnTo>
                    <a:pt x="776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rIns="0" bIns="72000" rtlCol="0" anchor="b" anchorCtr="0">
              <a:norm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0</a:t>
              </a:r>
              <a:r>
                <a:rPr 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8</a:t>
              </a:r>
              <a:endParaRPr 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071235" y="4824730"/>
            <a:ext cx="2458720" cy="582930"/>
            <a:chOff x="2862" y="8021"/>
            <a:chExt cx="3872" cy="918"/>
          </a:xfrm>
        </p:grpSpPr>
        <p:sp>
          <p:nvSpPr>
            <p:cNvPr id="39" name="圆角矩形 38"/>
            <p:cNvSpPr/>
            <p:nvPr>
              <p:custDataLst>
                <p:tags r:id="rId23"/>
              </p:custDataLst>
            </p:nvPr>
          </p:nvSpPr>
          <p:spPr>
            <a:xfrm>
              <a:off x="2862" y="8021"/>
              <a:ext cx="3873" cy="918"/>
            </a:xfrm>
            <a:prstGeom prst="roundRect">
              <a:avLst>
                <a:gd name="adj" fmla="val 46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圆角矩形 39"/>
            <p:cNvSpPr/>
            <p:nvPr>
              <p:custDataLst>
                <p:tags r:id="rId24"/>
              </p:custDataLst>
            </p:nvPr>
          </p:nvSpPr>
          <p:spPr>
            <a:xfrm>
              <a:off x="2996" y="8096"/>
              <a:ext cx="3604" cy="768"/>
            </a:xfrm>
            <a:prstGeom prst="roundRect">
              <a:avLst>
                <a:gd name="adj" fmla="val 46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432000" bIns="0" rtlCol="0" anchor="ctr">
              <a:normAutofit/>
            </a:bodyPr>
            <a:lstStyle/>
            <a:p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     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国家政策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任意多边形 40"/>
            <p:cNvSpPr/>
            <p:nvPr>
              <p:custDataLst>
                <p:tags r:id="rId25"/>
              </p:custDataLst>
            </p:nvPr>
          </p:nvSpPr>
          <p:spPr>
            <a:xfrm>
              <a:off x="5585" y="8226"/>
              <a:ext cx="1129" cy="663"/>
            </a:xfrm>
            <a:custGeom>
              <a:avLst/>
              <a:gdLst>
                <a:gd name="connsiteX0" fmla="*/ 776377 w 785004"/>
                <a:gd name="connsiteY0" fmla="*/ 0 h 715992"/>
                <a:gd name="connsiteX1" fmla="*/ 439947 w 785004"/>
                <a:gd name="connsiteY1" fmla="*/ 0 h 715992"/>
                <a:gd name="connsiteX2" fmla="*/ 0 w 785004"/>
                <a:gd name="connsiteY2" fmla="*/ 715992 h 715992"/>
                <a:gd name="connsiteX3" fmla="*/ 785004 w 785004"/>
                <a:gd name="connsiteY3" fmla="*/ 715992 h 715992"/>
                <a:gd name="connsiteX4" fmla="*/ 776377 w 785004"/>
                <a:gd name="connsiteY4" fmla="*/ 0 h 715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5004" h="715992">
                  <a:moveTo>
                    <a:pt x="776377" y="0"/>
                  </a:moveTo>
                  <a:lnTo>
                    <a:pt x="439947" y="0"/>
                  </a:lnTo>
                  <a:lnTo>
                    <a:pt x="0" y="715992"/>
                  </a:lnTo>
                  <a:lnTo>
                    <a:pt x="785004" y="715992"/>
                  </a:lnTo>
                  <a:lnTo>
                    <a:pt x="776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rIns="0" bIns="72000" rtlCol="0" anchor="b" anchorCtr="0">
              <a:norm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0</a:t>
              </a:r>
              <a:r>
                <a:rPr 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6</a:t>
              </a:r>
              <a:endParaRPr 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752725" y="3754120"/>
            <a:ext cx="2458720" cy="582930"/>
            <a:chOff x="2862" y="8021"/>
            <a:chExt cx="3872" cy="918"/>
          </a:xfrm>
        </p:grpSpPr>
        <p:sp>
          <p:nvSpPr>
            <p:cNvPr id="50" name="圆角矩形 49"/>
            <p:cNvSpPr/>
            <p:nvPr>
              <p:custDataLst>
                <p:tags r:id="rId26"/>
              </p:custDataLst>
            </p:nvPr>
          </p:nvSpPr>
          <p:spPr>
            <a:xfrm>
              <a:off x="2862" y="8021"/>
              <a:ext cx="3873" cy="918"/>
            </a:xfrm>
            <a:prstGeom prst="roundRect">
              <a:avLst>
                <a:gd name="adj" fmla="val 46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圆角矩形 50"/>
            <p:cNvSpPr/>
            <p:nvPr>
              <p:custDataLst>
                <p:tags r:id="rId27"/>
              </p:custDataLst>
            </p:nvPr>
          </p:nvSpPr>
          <p:spPr>
            <a:xfrm>
              <a:off x="2996" y="8096"/>
              <a:ext cx="3604" cy="768"/>
            </a:xfrm>
            <a:prstGeom prst="roundRect">
              <a:avLst>
                <a:gd name="adj" fmla="val 46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432000" bIns="0" rtlCol="0" anchor="ctr">
              <a:normAutofit/>
            </a:bodyPr>
            <a:lstStyle/>
            <a:p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    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风险把控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" name="任意多边形 51"/>
            <p:cNvSpPr/>
            <p:nvPr>
              <p:custDataLst>
                <p:tags r:id="rId28"/>
              </p:custDataLst>
            </p:nvPr>
          </p:nvSpPr>
          <p:spPr>
            <a:xfrm>
              <a:off x="5585" y="8226"/>
              <a:ext cx="1129" cy="663"/>
            </a:xfrm>
            <a:custGeom>
              <a:avLst/>
              <a:gdLst>
                <a:gd name="connsiteX0" fmla="*/ 776377 w 785004"/>
                <a:gd name="connsiteY0" fmla="*/ 0 h 715992"/>
                <a:gd name="connsiteX1" fmla="*/ 439947 w 785004"/>
                <a:gd name="connsiteY1" fmla="*/ 0 h 715992"/>
                <a:gd name="connsiteX2" fmla="*/ 0 w 785004"/>
                <a:gd name="connsiteY2" fmla="*/ 715992 h 715992"/>
                <a:gd name="connsiteX3" fmla="*/ 785004 w 785004"/>
                <a:gd name="connsiteY3" fmla="*/ 715992 h 715992"/>
                <a:gd name="connsiteX4" fmla="*/ 776377 w 785004"/>
                <a:gd name="connsiteY4" fmla="*/ 0 h 715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5004" h="715992">
                  <a:moveTo>
                    <a:pt x="776377" y="0"/>
                  </a:moveTo>
                  <a:lnTo>
                    <a:pt x="439947" y="0"/>
                  </a:lnTo>
                  <a:lnTo>
                    <a:pt x="0" y="715992"/>
                  </a:lnTo>
                  <a:lnTo>
                    <a:pt x="785004" y="715992"/>
                  </a:lnTo>
                  <a:lnTo>
                    <a:pt x="776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rIns="0" bIns="72000" rtlCol="0" anchor="b" anchorCtr="0">
              <a:norm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0</a:t>
              </a:r>
              <a:r>
                <a:rPr 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9</a:t>
              </a:r>
              <a:endParaRPr 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753360" y="2764790"/>
            <a:ext cx="2458720" cy="582930"/>
            <a:chOff x="2862" y="8021"/>
            <a:chExt cx="3872" cy="918"/>
          </a:xfrm>
        </p:grpSpPr>
        <p:sp>
          <p:nvSpPr>
            <p:cNvPr id="54" name="圆角矩形 53"/>
            <p:cNvSpPr/>
            <p:nvPr>
              <p:custDataLst>
                <p:tags r:id="rId29"/>
              </p:custDataLst>
            </p:nvPr>
          </p:nvSpPr>
          <p:spPr>
            <a:xfrm>
              <a:off x="2862" y="8021"/>
              <a:ext cx="3873" cy="918"/>
            </a:xfrm>
            <a:prstGeom prst="roundRect">
              <a:avLst>
                <a:gd name="adj" fmla="val 464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5" name="圆角矩形 54"/>
            <p:cNvSpPr/>
            <p:nvPr>
              <p:custDataLst>
                <p:tags r:id="rId30"/>
              </p:custDataLst>
            </p:nvPr>
          </p:nvSpPr>
          <p:spPr>
            <a:xfrm>
              <a:off x="2996" y="8096"/>
              <a:ext cx="3604" cy="768"/>
            </a:xfrm>
            <a:prstGeom prst="roundRect">
              <a:avLst>
                <a:gd name="adj" fmla="val 46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432000" bIns="0" rtlCol="0" anchor="ctr">
              <a:normAutofit/>
            </a:bodyPr>
            <a:lstStyle/>
            <a:p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    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家庭责任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6" name="任意多边形 55"/>
            <p:cNvSpPr/>
            <p:nvPr>
              <p:custDataLst>
                <p:tags r:id="rId31"/>
              </p:custDataLst>
            </p:nvPr>
          </p:nvSpPr>
          <p:spPr>
            <a:xfrm>
              <a:off x="5585" y="8226"/>
              <a:ext cx="1129" cy="663"/>
            </a:xfrm>
            <a:custGeom>
              <a:avLst/>
              <a:gdLst>
                <a:gd name="connsiteX0" fmla="*/ 776377 w 785004"/>
                <a:gd name="connsiteY0" fmla="*/ 0 h 715992"/>
                <a:gd name="connsiteX1" fmla="*/ 439947 w 785004"/>
                <a:gd name="connsiteY1" fmla="*/ 0 h 715992"/>
                <a:gd name="connsiteX2" fmla="*/ 0 w 785004"/>
                <a:gd name="connsiteY2" fmla="*/ 715992 h 715992"/>
                <a:gd name="connsiteX3" fmla="*/ 785004 w 785004"/>
                <a:gd name="connsiteY3" fmla="*/ 715992 h 715992"/>
                <a:gd name="connsiteX4" fmla="*/ 776377 w 785004"/>
                <a:gd name="connsiteY4" fmla="*/ 0 h 715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5004" h="715992">
                  <a:moveTo>
                    <a:pt x="776377" y="0"/>
                  </a:moveTo>
                  <a:lnTo>
                    <a:pt x="439947" y="0"/>
                  </a:lnTo>
                  <a:lnTo>
                    <a:pt x="0" y="715992"/>
                  </a:lnTo>
                  <a:lnTo>
                    <a:pt x="785004" y="715992"/>
                  </a:lnTo>
                  <a:lnTo>
                    <a:pt x="776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rIns="0" bIns="72000" rtlCol="0" anchor="b" anchorCtr="0">
              <a:norm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10</a:t>
              </a:r>
              <a:endParaRPr 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3819525" y="1624965"/>
            <a:ext cx="128460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积木法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椭圆 61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7662545" y="1192530"/>
            <a:ext cx="4311650" cy="3990975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积木法是陌拜行销的基本功，根据客户的基本状况，每次拜访时，挖掘客户需求，每次进步一点点，水到自然渠成。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96640" y="234315"/>
            <a:ext cx="21336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陌拜方法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6" name="椭圆 5"/>
          <p:cNvSpPr/>
          <p:nvPr>
            <p:custDataLst>
              <p:tags r:id="rId2"/>
            </p:custDataLst>
          </p:nvPr>
        </p:nvSpPr>
        <p:spPr>
          <a:xfrm>
            <a:off x="3670491" y="785163"/>
            <a:ext cx="1874520" cy="187452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>
            <p:custDataLst>
              <p:tags r:id="rId3"/>
            </p:custDataLst>
          </p:nvPr>
        </p:nvSpPr>
        <p:spPr>
          <a:xfrm>
            <a:off x="1716659" y="938813"/>
            <a:ext cx="8759952" cy="400110"/>
          </a:xfrm>
          <a:prstGeom prst="rect">
            <a:avLst/>
          </a:prstGeom>
        </p:spPr>
        <p:txBody>
          <a:bodyPr wrap="square">
            <a:noAutofit/>
          </a:bodyPr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积木法要点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165475" y="1713230"/>
            <a:ext cx="571309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2000" b="1">
                <a:solidFill>
                  <a:schemeClr val="tx1"/>
                </a:solidFill>
              </a:rPr>
              <a:t>建立客户信任</a:t>
            </a:r>
            <a:endParaRPr lang="zh-CN" altLang="en-US" sz="2000" b="1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每次拜访为客户逐步建立观念，使客户由不认知到逐步认知，从而激发需求，再到客户购买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b="1">
                <a:sym typeface="+mn-ea"/>
              </a:rPr>
              <a:t>持续拜访，讲究节奏</a:t>
            </a:r>
            <a:endParaRPr lang="zh-CN" altLang="en-US" sz="2000" b="1"/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积木法并不认为每次拜访就意味着成败，而是将整个拜访过程有效分解。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b="1">
                <a:sym typeface="+mn-ea"/>
              </a:rPr>
              <a:t>留下你的气味</a:t>
            </a:r>
            <a:endParaRPr lang="zh-CN" altLang="en-US" sz="2000" b="1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积木法使拜访变得简单化，每次拜访只完成整个行销过程的一部分，有效降低拜访难度。</a:t>
            </a:r>
            <a:endParaRPr lang="zh-CN" altLang="en-US" sz="20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grpSp>
        <p:nvGrpSpPr>
          <p:cNvPr id="11" name="组合 10"/>
          <p:cNvGrpSpPr/>
          <p:nvPr>
            <p:custDataLst>
              <p:tags r:id="rId2"/>
            </p:custDataLst>
          </p:nvPr>
        </p:nvGrpSpPr>
        <p:grpSpPr>
          <a:xfrm>
            <a:off x="4263063" y="4326712"/>
            <a:ext cx="5570220" cy="780631"/>
            <a:chOff x="809626" y="2538412"/>
            <a:chExt cx="3941795" cy="525476"/>
          </a:xfrm>
        </p:grpSpPr>
        <p:sp>
          <p:nvSpPr>
            <p:cNvPr id="12" name="任意多边形 11"/>
            <p:cNvSpPr/>
            <p:nvPr>
              <p:custDataLst>
                <p:tags r:id="rId3"/>
              </p:custDataLst>
            </p:nvPr>
          </p:nvSpPr>
          <p:spPr>
            <a:xfrm>
              <a:off x="1254943" y="2538412"/>
              <a:ext cx="3496478" cy="525331"/>
            </a:xfrm>
            <a:custGeom>
              <a:avLst/>
              <a:gdLst>
                <a:gd name="connsiteX0" fmla="*/ 72390 w 4438650"/>
                <a:gd name="connsiteY0" fmla="*/ 0 h 685800"/>
                <a:gd name="connsiteX1" fmla="*/ 4324348 w 4438650"/>
                <a:gd name="connsiteY1" fmla="*/ 0 h 685800"/>
                <a:gd name="connsiteX2" fmla="*/ 4438650 w 4438650"/>
                <a:gd name="connsiteY2" fmla="*/ 114302 h 685800"/>
                <a:gd name="connsiteX3" fmla="*/ 4438650 w 4438650"/>
                <a:gd name="connsiteY3" fmla="*/ 571498 h 685800"/>
                <a:gd name="connsiteX4" fmla="*/ 4324348 w 4438650"/>
                <a:gd name="connsiteY4" fmla="*/ 685800 h 685800"/>
                <a:gd name="connsiteX5" fmla="*/ 72390 w 4438650"/>
                <a:gd name="connsiteY5" fmla="*/ 685800 h 685800"/>
                <a:gd name="connsiteX6" fmla="*/ 0 w 4438650"/>
                <a:gd name="connsiteY6" fmla="*/ 613410 h 685800"/>
                <a:gd name="connsiteX7" fmla="*/ 0 w 4438650"/>
                <a:gd name="connsiteY7" fmla="*/ 72390 h 685800"/>
                <a:gd name="connsiteX8" fmla="*/ 72390 w 4438650"/>
                <a:gd name="connsiteY8" fmla="*/ 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38650" h="685800">
                  <a:moveTo>
                    <a:pt x="72390" y="0"/>
                  </a:moveTo>
                  <a:lnTo>
                    <a:pt x="4324348" y="0"/>
                  </a:lnTo>
                  <a:cubicBezTo>
                    <a:pt x="4387475" y="0"/>
                    <a:pt x="4438650" y="51175"/>
                    <a:pt x="4438650" y="114302"/>
                  </a:cubicBezTo>
                  <a:lnTo>
                    <a:pt x="4438650" y="571498"/>
                  </a:lnTo>
                  <a:cubicBezTo>
                    <a:pt x="4438650" y="634625"/>
                    <a:pt x="4387475" y="685800"/>
                    <a:pt x="4324348" y="685800"/>
                  </a:cubicBezTo>
                  <a:lnTo>
                    <a:pt x="72390" y="685800"/>
                  </a:lnTo>
                  <a:cubicBezTo>
                    <a:pt x="72390" y="645820"/>
                    <a:pt x="39980" y="613410"/>
                    <a:pt x="0" y="613410"/>
                  </a:cubicBezTo>
                  <a:lnTo>
                    <a:pt x="0" y="72390"/>
                  </a:lnTo>
                  <a:cubicBezTo>
                    <a:pt x="39980" y="72390"/>
                    <a:pt x="72390" y="39980"/>
                    <a:pt x="72390" y="0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>
                <a:lnSpc>
                  <a:spcPct val="100000"/>
                </a:lnSpc>
              </a:pPr>
              <a:r>
                <a:rPr lang="zh-CN" altLang="en-US" sz="2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每一次拒绝都是下一次成功的开始，多总结和计划</a:t>
              </a:r>
              <a:endPara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任意多边形 12"/>
            <p:cNvSpPr/>
            <p:nvPr>
              <p:custDataLst>
                <p:tags r:id="rId4"/>
              </p:custDataLst>
            </p:nvPr>
          </p:nvSpPr>
          <p:spPr>
            <a:xfrm>
              <a:off x="809626" y="2538412"/>
              <a:ext cx="445195" cy="525476"/>
            </a:xfrm>
            <a:custGeom>
              <a:avLst/>
              <a:gdLst>
                <a:gd name="connsiteX0" fmla="*/ 572023 w 581025"/>
                <a:gd name="connsiteY0" fmla="*/ 508830 h 685800"/>
                <a:gd name="connsiteX1" fmla="*/ 572023 w 581025"/>
                <a:gd name="connsiteY1" fmla="*/ 580830 h 685800"/>
                <a:gd name="connsiteX2" fmla="*/ 579223 w 581025"/>
                <a:gd name="connsiteY2" fmla="*/ 580830 h 685800"/>
                <a:gd name="connsiteX3" fmla="*/ 579223 w 581025"/>
                <a:gd name="connsiteY3" fmla="*/ 508830 h 685800"/>
                <a:gd name="connsiteX4" fmla="*/ 572023 w 581025"/>
                <a:gd name="connsiteY4" fmla="*/ 374210 h 685800"/>
                <a:gd name="connsiteX5" fmla="*/ 572023 w 581025"/>
                <a:gd name="connsiteY5" fmla="*/ 446210 h 685800"/>
                <a:gd name="connsiteX6" fmla="*/ 579223 w 581025"/>
                <a:gd name="connsiteY6" fmla="*/ 446210 h 685800"/>
                <a:gd name="connsiteX7" fmla="*/ 579223 w 581025"/>
                <a:gd name="connsiteY7" fmla="*/ 374210 h 685800"/>
                <a:gd name="connsiteX8" fmla="*/ 572023 w 581025"/>
                <a:gd name="connsiteY8" fmla="*/ 239590 h 685800"/>
                <a:gd name="connsiteX9" fmla="*/ 572023 w 581025"/>
                <a:gd name="connsiteY9" fmla="*/ 311590 h 685800"/>
                <a:gd name="connsiteX10" fmla="*/ 579223 w 581025"/>
                <a:gd name="connsiteY10" fmla="*/ 311590 h 685800"/>
                <a:gd name="connsiteX11" fmla="*/ 579223 w 581025"/>
                <a:gd name="connsiteY11" fmla="*/ 239590 h 685800"/>
                <a:gd name="connsiteX12" fmla="*/ 572023 w 581025"/>
                <a:gd name="connsiteY12" fmla="*/ 104970 h 685800"/>
                <a:gd name="connsiteX13" fmla="*/ 572023 w 581025"/>
                <a:gd name="connsiteY13" fmla="*/ 176970 h 685800"/>
                <a:gd name="connsiteX14" fmla="*/ 579223 w 581025"/>
                <a:gd name="connsiteY14" fmla="*/ 176970 h 685800"/>
                <a:gd name="connsiteX15" fmla="*/ 579223 w 581025"/>
                <a:gd name="connsiteY15" fmla="*/ 104970 h 685800"/>
                <a:gd name="connsiteX16" fmla="*/ 114302 w 581025"/>
                <a:gd name="connsiteY16" fmla="*/ 0 h 685800"/>
                <a:gd name="connsiteX17" fmla="*/ 508634 w 581025"/>
                <a:gd name="connsiteY17" fmla="*/ 0 h 685800"/>
                <a:gd name="connsiteX18" fmla="*/ 581024 w 581025"/>
                <a:gd name="connsiteY18" fmla="*/ 72390 h 685800"/>
                <a:gd name="connsiteX19" fmla="*/ 581025 w 581025"/>
                <a:gd name="connsiteY19" fmla="*/ 72390 h 685800"/>
                <a:gd name="connsiteX20" fmla="*/ 581025 w 581025"/>
                <a:gd name="connsiteY20" fmla="*/ 613410 h 685800"/>
                <a:gd name="connsiteX21" fmla="*/ 581024 w 581025"/>
                <a:gd name="connsiteY21" fmla="*/ 613410 h 685800"/>
                <a:gd name="connsiteX22" fmla="*/ 508634 w 581025"/>
                <a:gd name="connsiteY22" fmla="*/ 685800 h 685800"/>
                <a:gd name="connsiteX23" fmla="*/ 114302 w 581025"/>
                <a:gd name="connsiteY23" fmla="*/ 685800 h 685800"/>
                <a:gd name="connsiteX24" fmla="*/ 0 w 581025"/>
                <a:gd name="connsiteY24" fmla="*/ 571498 h 685800"/>
                <a:gd name="connsiteX25" fmla="*/ 0 w 581025"/>
                <a:gd name="connsiteY25" fmla="*/ 114302 h 685800"/>
                <a:gd name="connsiteX26" fmla="*/ 114302 w 581025"/>
                <a:gd name="connsiteY26" fmla="*/ 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81025" h="685800">
                  <a:moveTo>
                    <a:pt x="572023" y="508830"/>
                  </a:moveTo>
                  <a:lnTo>
                    <a:pt x="572023" y="580830"/>
                  </a:lnTo>
                  <a:lnTo>
                    <a:pt x="579223" y="580830"/>
                  </a:lnTo>
                  <a:lnTo>
                    <a:pt x="579223" y="508830"/>
                  </a:lnTo>
                  <a:close/>
                  <a:moveTo>
                    <a:pt x="572023" y="374210"/>
                  </a:moveTo>
                  <a:lnTo>
                    <a:pt x="572023" y="446210"/>
                  </a:lnTo>
                  <a:lnTo>
                    <a:pt x="579223" y="446210"/>
                  </a:lnTo>
                  <a:lnTo>
                    <a:pt x="579223" y="374210"/>
                  </a:lnTo>
                  <a:close/>
                  <a:moveTo>
                    <a:pt x="572023" y="239590"/>
                  </a:moveTo>
                  <a:lnTo>
                    <a:pt x="572023" y="311590"/>
                  </a:lnTo>
                  <a:lnTo>
                    <a:pt x="579223" y="311590"/>
                  </a:lnTo>
                  <a:lnTo>
                    <a:pt x="579223" y="239590"/>
                  </a:lnTo>
                  <a:close/>
                  <a:moveTo>
                    <a:pt x="572023" y="104970"/>
                  </a:moveTo>
                  <a:lnTo>
                    <a:pt x="572023" y="176970"/>
                  </a:lnTo>
                  <a:lnTo>
                    <a:pt x="579223" y="176970"/>
                  </a:lnTo>
                  <a:lnTo>
                    <a:pt x="579223" y="104970"/>
                  </a:lnTo>
                  <a:close/>
                  <a:moveTo>
                    <a:pt x="114302" y="0"/>
                  </a:moveTo>
                  <a:lnTo>
                    <a:pt x="508634" y="0"/>
                  </a:lnTo>
                  <a:cubicBezTo>
                    <a:pt x="508634" y="39980"/>
                    <a:pt x="541044" y="72390"/>
                    <a:pt x="581024" y="72390"/>
                  </a:cubicBezTo>
                  <a:lnTo>
                    <a:pt x="581025" y="72390"/>
                  </a:lnTo>
                  <a:lnTo>
                    <a:pt x="581025" y="613410"/>
                  </a:lnTo>
                  <a:lnTo>
                    <a:pt x="581024" y="613410"/>
                  </a:lnTo>
                  <a:cubicBezTo>
                    <a:pt x="541044" y="613410"/>
                    <a:pt x="508634" y="645820"/>
                    <a:pt x="508634" y="685800"/>
                  </a:cubicBezTo>
                  <a:lnTo>
                    <a:pt x="114302" y="685800"/>
                  </a:lnTo>
                  <a:cubicBezTo>
                    <a:pt x="51175" y="685800"/>
                    <a:pt x="0" y="634625"/>
                    <a:pt x="0" y="571498"/>
                  </a:cubicBezTo>
                  <a:lnTo>
                    <a:pt x="0" y="114302"/>
                  </a:lnTo>
                  <a:cubicBezTo>
                    <a:pt x="0" y="51175"/>
                    <a:pt x="51175" y="0"/>
                    <a:pt x="114302" y="0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>
                <a:lnSpc>
                  <a:spcPct val="100000"/>
                </a:lnSpc>
              </a:pPr>
              <a:r>
                <a:rPr lang="en-US" altLang="zh-CN" sz="2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C</a:t>
              </a:r>
              <a:endPara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194483" y="1856898"/>
            <a:ext cx="5570220" cy="4558695"/>
            <a:chOff x="6021" y="2119"/>
            <a:chExt cx="8772" cy="7179"/>
          </a:xfrm>
        </p:grpSpPr>
        <p:grpSp>
          <p:nvGrpSpPr>
            <p:cNvPr id="5" name="组合 4"/>
            <p:cNvGrpSpPr/>
            <p:nvPr>
              <p:custDataLst>
                <p:tags r:id="rId5"/>
              </p:custDataLst>
            </p:nvPr>
          </p:nvGrpSpPr>
          <p:grpSpPr>
            <a:xfrm>
              <a:off x="6021" y="2119"/>
              <a:ext cx="8772" cy="1229"/>
              <a:chOff x="809626" y="2538412"/>
              <a:chExt cx="3941795" cy="525476"/>
            </a:xfrm>
          </p:grpSpPr>
          <p:sp>
            <p:nvSpPr>
              <p:cNvPr id="4" name="任意多边形 3"/>
              <p:cNvSpPr/>
              <p:nvPr>
                <p:custDataLst>
                  <p:tags r:id="rId6"/>
                </p:custDataLst>
              </p:nvPr>
            </p:nvSpPr>
            <p:spPr>
              <a:xfrm>
                <a:off x="1254943" y="2538412"/>
                <a:ext cx="3496478" cy="525331"/>
              </a:xfrm>
              <a:custGeom>
                <a:avLst/>
                <a:gdLst>
                  <a:gd name="connsiteX0" fmla="*/ 72390 w 4438650"/>
                  <a:gd name="connsiteY0" fmla="*/ 0 h 685800"/>
                  <a:gd name="connsiteX1" fmla="*/ 4324348 w 4438650"/>
                  <a:gd name="connsiteY1" fmla="*/ 0 h 685800"/>
                  <a:gd name="connsiteX2" fmla="*/ 4438650 w 4438650"/>
                  <a:gd name="connsiteY2" fmla="*/ 114302 h 685800"/>
                  <a:gd name="connsiteX3" fmla="*/ 4438650 w 4438650"/>
                  <a:gd name="connsiteY3" fmla="*/ 571498 h 685800"/>
                  <a:gd name="connsiteX4" fmla="*/ 4324348 w 4438650"/>
                  <a:gd name="connsiteY4" fmla="*/ 685800 h 685800"/>
                  <a:gd name="connsiteX5" fmla="*/ 72390 w 4438650"/>
                  <a:gd name="connsiteY5" fmla="*/ 685800 h 685800"/>
                  <a:gd name="connsiteX6" fmla="*/ 0 w 4438650"/>
                  <a:gd name="connsiteY6" fmla="*/ 613410 h 685800"/>
                  <a:gd name="connsiteX7" fmla="*/ 0 w 4438650"/>
                  <a:gd name="connsiteY7" fmla="*/ 72390 h 685800"/>
                  <a:gd name="connsiteX8" fmla="*/ 72390 w 4438650"/>
                  <a:gd name="connsiteY8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38650" h="685800">
                    <a:moveTo>
                      <a:pt x="72390" y="0"/>
                    </a:moveTo>
                    <a:lnTo>
                      <a:pt x="4324348" y="0"/>
                    </a:lnTo>
                    <a:cubicBezTo>
                      <a:pt x="4387475" y="0"/>
                      <a:pt x="4438650" y="51175"/>
                      <a:pt x="4438650" y="114302"/>
                    </a:cubicBezTo>
                    <a:lnTo>
                      <a:pt x="4438650" y="571498"/>
                    </a:lnTo>
                    <a:cubicBezTo>
                      <a:pt x="4438650" y="634625"/>
                      <a:pt x="4387475" y="685800"/>
                      <a:pt x="4324348" y="685800"/>
                    </a:cubicBezTo>
                    <a:lnTo>
                      <a:pt x="72390" y="685800"/>
                    </a:lnTo>
                    <a:cubicBezTo>
                      <a:pt x="72390" y="645820"/>
                      <a:pt x="39980" y="613410"/>
                      <a:pt x="0" y="613410"/>
                    </a:cubicBezTo>
                    <a:lnTo>
                      <a:pt x="0" y="72390"/>
                    </a:lnTo>
                    <a:cubicBezTo>
                      <a:pt x="39980" y="72390"/>
                      <a:pt x="72390" y="39980"/>
                      <a:pt x="72390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p>
                <a:pPr>
                  <a:lnSpc>
                    <a:spcPct val="100000"/>
                  </a:lnSpc>
                </a:pPr>
                <a:r>
                  <a:rPr lang="zh-CN" altLang="en-US" sz="2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把每一次拜访当作成功的经历步骤和过程，而不是失败和拒绝。</a:t>
                </a:r>
                <a:endParaRPr lang="zh-CN" altLang="en-US" sz="2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" name="任意多边形 5"/>
              <p:cNvSpPr/>
              <p:nvPr>
                <p:custDataLst>
                  <p:tags r:id="rId7"/>
                </p:custDataLst>
              </p:nvPr>
            </p:nvSpPr>
            <p:spPr>
              <a:xfrm>
                <a:off x="809626" y="2538412"/>
                <a:ext cx="445195" cy="525476"/>
              </a:xfrm>
              <a:custGeom>
                <a:avLst/>
                <a:gdLst>
                  <a:gd name="connsiteX0" fmla="*/ 572023 w 581025"/>
                  <a:gd name="connsiteY0" fmla="*/ 508830 h 685800"/>
                  <a:gd name="connsiteX1" fmla="*/ 572023 w 581025"/>
                  <a:gd name="connsiteY1" fmla="*/ 580830 h 685800"/>
                  <a:gd name="connsiteX2" fmla="*/ 579223 w 581025"/>
                  <a:gd name="connsiteY2" fmla="*/ 580830 h 685800"/>
                  <a:gd name="connsiteX3" fmla="*/ 579223 w 581025"/>
                  <a:gd name="connsiteY3" fmla="*/ 508830 h 685800"/>
                  <a:gd name="connsiteX4" fmla="*/ 572023 w 581025"/>
                  <a:gd name="connsiteY4" fmla="*/ 374210 h 685800"/>
                  <a:gd name="connsiteX5" fmla="*/ 572023 w 581025"/>
                  <a:gd name="connsiteY5" fmla="*/ 446210 h 685800"/>
                  <a:gd name="connsiteX6" fmla="*/ 579223 w 581025"/>
                  <a:gd name="connsiteY6" fmla="*/ 446210 h 685800"/>
                  <a:gd name="connsiteX7" fmla="*/ 579223 w 581025"/>
                  <a:gd name="connsiteY7" fmla="*/ 374210 h 685800"/>
                  <a:gd name="connsiteX8" fmla="*/ 572023 w 581025"/>
                  <a:gd name="connsiteY8" fmla="*/ 239590 h 685800"/>
                  <a:gd name="connsiteX9" fmla="*/ 572023 w 581025"/>
                  <a:gd name="connsiteY9" fmla="*/ 311590 h 685800"/>
                  <a:gd name="connsiteX10" fmla="*/ 579223 w 581025"/>
                  <a:gd name="connsiteY10" fmla="*/ 311590 h 685800"/>
                  <a:gd name="connsiteX11" fmla="*/ 579223 w 581025"/>
                  <a:gd name="connsiteY11" fmla="*/ 239590 h 685800"/>
                  <a:gd name="connsiteX12" fmla="*/ 572023 w 581025"/>
                  <a:gd name="connsiteY12" fmla="*/ 104970 h 685800"/>
                  <a:gd name="connsiteX13" fmla="*/ 572023 w 581025"/>
                  <a:gd name="connsiteY13" fmla="*/ 176970 h 685800"/>
                  <a:gd name="connsiteX14" fmla="*/ 579223 w 581025"/>
                  <a:gd name="connsiteY14" fmla="*/ 176970 h 685800"/>
                  <a:gd name="connsiteX15" fmla="*/ 579223 w 581025"/>
                  <a:gd name="connsiteY15" fmla="*/ 104970 h 685800"/>
                  <a:gd name="connsiteX16" fmla="*/ 114302 w 581025"/>
                  <a:gd name="connsiteY16" fmla="*/ 0 h 685800"/>
                  <a:gd name="connsiteX17" fmla="*/ 508634 w 581025"/>
                  <a:gd name="connsiteY17" fmla="*/ 0 h 685800"/>
                  <a:gd name="connsiteX18" fmla="*/ 581024 w 581025"/>
                  <a:gd name="connsiteY18" fmla="*/ 72390 h 685800"/>
                  <a:gd name="connsiteX19" fmla="*/ 581025 w 581025"/>
                  <a:gd name="connsiteY19" fmla="*/ 72390 h 685800"/>
                  <a:gd name="connsiteX20" fmla="*/ 581025 w 581025"/>
                  <a:gd name="connsiteY20" fmla="*/ 613410 h 685800"/>
                  <a:gd name="connsiteX21" fmla="*/ 581024 w 581025"/>
                  <a:gd name="connsiteY21" fmla="*/ 613410 h 685800"/>
                  <a:gd name="connsiteX22" fmla="*/ 508634 w 581025"/>
                  <a:gd name="connsiteY22" fmla="*/ 685800 h 685800"/>
                  <a:gd name="connsiteX23" fmla="*/ 114302 w 581025"/>
                  <a:gd name="connsiteY23" fmla="*/ 685800 h 685800"/>
                  <a:gd name="connsiteX24" fmla="*/ 0 w 581025"/>
                  <a:gd name="connsiteY24" fmla="*/ 571498 h 685800"/>
                  <a:gd name="connsiteX25" fmla="*/ 0 w 581025"/>
                  <a:gd name="connsiteY25" fmla="*/ 114302 h 685800"/>
                  <a:gd name="connsiteX26" fmla="*/ 114302 w 581025"/>
                  <a:gd name="connsiteY26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81025" h="685800">
                    <a:moveTo>
                      <a:pt x="572023" y="508830"/>
                    </a:moveTo>
                    <a:lnTo>
                      <a:pt x="572023" y="580830"/>
                    </a:lnTo>
                    <a:lnTo>
                      <a:pt x="579223" y="580830"/>
                    </a:lnTo>
                    <a:lnTo>
                      <a:pt x="579223" y="508830"/>
                    </a:lnTo>
                    <a:close/>
                    <a:moveTo>
                      <a:pt x="572023" y="374210"/>
                    </a:moveTo>
                    <a:lnTo>
                      <a:pt x="572023" y="446210"/>
                    </a:lnTo>
                    <a:lnTo>
                      <a:pt x="579223" y="446210"/>
                    </a:lnTo>
                    <a:lnTo>
                      <a:pt x="579223" y="374210"/>
                    </a:lnTo>
                    <a:close/>
                    <a:moveTo>
                      <a:pt x="572023" y="239590"/>
                    </a:moveTo>
                    <a:lnTo>
                      <a:pt x="572023" y="311590"/>
                    </a:lnTo>
                    <a:lnTo>
                      <a:pt x="579223" y="311590"/>
                    </a:lnTo>
                    <a:lnTo>
                      <a:pt x="579223" y="239590"/>
                    </a:lnTo>
                    <a:close/>
                    <a:moveTo>
                      <a:pt x="572023" y="104970"/>
                    </a:moveTo>
                    <a:lnTo>
                      <a:pt x="572023" y="176970"/>
                    </a:lnTo>
                    <a:lnTo>
                      <a:pt x="579223" y="176970"/>
                    </a:lnTo>
                    <a:lnTo>
                      <a:pt x="579223" y="104970"/>
                    </a:lnTo>
                    <a:close/>
                    <a:moveTo>
                      <a:pt x="114302" y="0"/>
                    </a:moveTo>
                    <a:lnTo>
                      <a:pt x="508634" y="0"/>
                    </a:lnTo>
                    <a:cubicBezTo>
                      <a:pt x="508634" y="39980"/>
                      <a:pt x="541044" y="72390"/>
                      <a:pt x="581024" y="72390"/>
                    </a:cubicBezTo>
                    <a:lnTo>
                      <a:pt x="581025" y="72390"/>
                    </a:lnTo>
                    <a:lnTo>
                      <a:pt x="581025" y="613410"/>
                    </a:lnTo>
                    <a:lnTo>
                      <a:pt x="581024" y="613410"/>
                    </a:lnTo>
                    <a:cubicBezTo>
                      <a:pt x="541044" y="613410"/>
                      <a:pt x="508634" y="645820"/>
                      <a:pt x="508634" y="685800"/>
                    </a:cubicBezTo>
                    <a:lnTo>
                      <a:pt x="114302" y="685800"/>
                    </a:lnTo>
                    <a:cubicBezTo>
                      <a:pt x="51175" y="685800"/>
                      <a:pt x="0" y="634625"/>
                      <a:pt x="0" y="571498"/>
                    </a:cubicBezTo>
                    <a:lnTo>
                      <a:pt x="0" y="114302"/>
                    </a:lnTo>
                    <a:cubicBezTo>
                      <a:pt x="0" y="51175"/>
                      <a:pt x="51175" y="0"/>
                      <a:pt x="114302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p>
                <a:pPr algn="ctr">
                  <a:lnSpc>
                    <a:spcPct val="100000"/>
                  </a:lnSpc>
                </a:pPr>
                <a:r>
                  <a:rPr lang="en-US" altLang="zh-CN" sz="2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A</a:t>
                </a:r>
                <a:endParaRPr lang="en-US" altLang="zh-CN" sz="2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" name="组合 7"/>
            <p:cNvGrpSpPr/>
            <p:nvPr>
              <p:custDataLst>
                <p:tags r:id="rId8"/>
              </p:custDataLst>
            </p:nvPr>
          </p:nvGrpSpPr>
          <p:grpSpPr>
            <a:xfrm>
              <a:off x="6021" y="4102"/>
              <a:ext cx="8772" cy="1229"/>
              <a:chOff x="809626" y="2538412"/>
              <a:chExt cx="3941795" cy="525476"/>
            </a:xfrm>
          </p:grpSpPr>
          <p:sp>
            <p:nvSpPr>
              <p:cNvPr id="9" name="任意多边形 8"/>
              <p:cNvSpPr/>
              <p:nvPr>
                <p:custDataLst>
                  <p:tags r:id="rId9"/>
                </p:custDataLst>
              </p:nvPr>
            </p:nvSpPr>
            <p:spPr>
              <a:xfrm>
                <a:off x="1254943" y="2538412"/>
                <a:ext cx="3496478" cy="525331"/>
              </a:xfrm>
              <a:custGeom>
                <a:avLst/>
                <a:gdLst>
                  <a:gd name="connsiteX0" fmla="*/ 72390 w 4438650"/>
                  <a:gd name="connsiteY0" fmla="*/ 0 h 685800"/>
                  <a:gd name="connsiteX1" fmla="*/ 4324348 w 4438650"/>
                  <a:gd name="connsiteY1" fmla="*/ 0 h 685800"/>
                  <a:gd name="connsiteX2" fmla="*/ 4438650 w 4438650"/>
                  <a:gd name="connsiteY2" fmla="*/ 114302 h 685800"/>
                  <a:gd name="connsiteX3" fmla="*/ 4438650 w 4438650"/>
                  <a:gd name="connsiteY3" fmla="*/ 571498 h 685800"/>
                  <a:gd name="connsiteX4" fmla="*/ 4324348 w 4438650"/>
                  <a:gd name="connsiteY4" fmla="*/ 685800 h 685800"/>
                  <a:gd name="connsiteX5" fmla="*/ 72390 w 4438650"/>
                  <a:gd name="connsiteY5" fmla="*/ 685800 h 685800"/>
                  <a:gd name="connsiteX6" fmla="*/ 0 w 4438650"/>
                  <a:gd name="connsiteY6" fmla="*/ 613410 h 685800"/>
                  <a:gd name="connsiteX7" fmla="*/ 0 w 4438650"/>
                  <a:gd name="connsiteY7" fmla="*/ 72390 h 685800"/>
                  <a:gd name="connsiteX8" fmla="*/ 72390 w 4438650"/>
                  <a:gd name="connsiteY8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38650" h="685800">
                    <a:moveTo>
                      <a:pt x="72390" y="0"/>
                    </a:moveTo>
                    <a:lnTo>
                      <a:pt x="4324348" y="0"/>
                    </a:lnTo>
                    <a:cubicBezTo>
                      <a:pt x="4387475" y="0"/>
                      <a:pt x="4438650" y="51175"/>
                      <a:pt x="4438650" y="114302"/>
                    </a:cubicBezTo>
                    <a:lnTo>
                      <a:pt x="4438650" y="571498"/>
                    </a:lnTo>
                    <a:cubicBezTo>
                      <a:pt x="4438650" y="634625"/>
                      <a:pt x="4387475" y="685800"/>
                      <a:pt x="4324348" y="685800"/>
                    </a:cubicBezTo>
                    <a:lnTo>
                      <a:pt x="72390" y="685800"/>
                    </a:lnTo>
                    <a:cubicBezTo>
                      <a:pt x="72390" y="645820"/>
                      <a:pt x="39980" y="613410"/>
                      <a:pt x="0" y="613410"/>
                    </a:cubicBezTo>
                    <a:lnTo>
                      <a:pt x="0" y="72390"/>
                    </a:lnTo>
                    <a:cubicBezTo>
                      <a:pt x="39980" y="72390"/>
                      <a:pt x="72390" y="39980"/>
                      <a:pt x="72390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p>
                <a:pPr>
                  <a:lnSpc>
                    <a:spcPct val="100000"/>
                  </a:lnSpc>
                </a:pPr>
                <a:r>
                  <a:rPr lang="zh-CN" altLang="en-US" sz="2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懂得积木法设置的原因，每天进步，成功一点点</a:t>
                </a:r>
                <a:endParaRPr lang="zh-CN" altLang="en-US" sz="2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" name="任意多边形 9"/>
              <p:cNvSpPr/>
              <p:nvPr>
                <p:custDataLst>
                  <p:tags r:id="rId10"/>
                </p:custDataLst>
              </p:nvPr>
            </p:nvSpPr>
            <p:spPr>
              <a:xfrm>
                <a:off x="809626" y="2538412"/>
                <a:ext cx="445195" cy="525476"/>
              </a:xfrm>
              <a:custGeom>
                <a:avLst/>
                <a:gdLst>
                  <a:gd name="connsiteX0" fmla="*/ 572023 w 581025"/>
                  <a:gd name="connsiteY0" fmla="*/ 508830 h 685800"/>
                  <a:gd name="connsiteX1" fmla="*/ 572023 w 581025"/>
                  <a:gd name="connsiteY1" fmla="*/ 580830 h 685800"/>
                  <a:gd name="connsiteX2" fmla="*/ 579223 w 581025"/>
                  <a:gd name="connsiteY2" fmla="*/ 580830 h 685800"/>
                  <a:gd name="connsiteX3" fmla="*/ 579223 w 581025"/>
                  <a:gd name="connsiteY3" fmla="*/ 508830 h 685800"/>
                  <a:gd name="connsiteX4" fmla="*/ 572023 w 581025"/>
                  <a:gd name="connsiteY4" fmla="*/ 374210 h 685800"/>
                  <a:gd name="connsiteX5" fmla="*/ 572023 w 581025"/>
                  <a:gd name="connsiteY5" fmla="*/ 446210 h 685800"/>
                  <a:gd name="connsiteX6" fmla="*/ 579223 w 581025"/>
                  <a:gd name="connsiteY6" fmla="*/ 446210 h 685800"/>
                  <a:gd name="connsiteX7" fmla="*/ 579223 w 581025"/>
                  <a:gd name="connsiteY7" fmla="*/ 374210 h 685800"/>
                  <a:gd name="connsiteX8" fmla="*/ 572023 w 581025"/>
                  <a:gd name="connsiteY8" fmla="*/ 239590 h 685800"/>
                  <a:gd name="connsiteX9" fmla="*/ 572023 w 581025"/>
                  <a:gd name="connsiteY9" fmla="*/ 311590 h 685800"/>
                  <a:gd name="connsiteX10" fmla="*/ 579223 w 581025"/>
                  <a:gd name="connsiteY10" fmla="*/ 311590 h 685800"/>
                  <a:gd name="connsiteX11" fmla="*/ 579223 w 581025"/>
                  <a:gd name="connsiteY11" fmla="*/ 239590 h 685800"/>
                  <a:gd name="connsiteX12" fmla="*/ 572023 w 581025"/>
                  <a:gd name="connsiteY12" fmla="*/ 104970 h 685800"/>
                  <a:gd name="connsiteX13" fmla="*/ 572023 w 581025"/>
                  <a:gd name="connsiteY13" fmla="*/ 176970 h 685800"/>
                  <a:gd name="connsiteX14" fmla="*/ 579223 w 581025"/>
                  <a:gd name="connsiteY14" fmla="*/ 176970 h 685800"/>
                  <a:gd name="connsiteX15" fmla="*/ 579223 w 581025"/>
                  <a:gd name="connsiteY15" fmla="*/ 104970 h 685800"/>
                  <a:gd name="connsiteX16" fmla="*/ 114302 w 581025"/>
                  <a:gd name="connsiteY16" fmla="*/ 0 h 685800"/>
                  <a:gd name="connsiteX17" fmla="*/ 508634 w 581025"/>
                  <a:gd name="connsiteY17" fmla="*/ 0 h 685800"/>
                  <a:gd name="connsiteX18" fmla="*/ 581024 w 581025"/>
                  <a:gd name="connsiteY18" fmla="*/ 72390 h 685800"/>
                  <a:gd name="connsiteX19" fmla="*/ 581025 w 581025"/>
                  <a:gd name="connsiteY19" fmla="*/ 72390 h 685800"/>
                  <a:gd name="connsiteX20" fmla="*/ 581025 w 581025"/>
                  <a:gd name="connsiteY20" fmla="*/ 613410 h 685800"/>
                  <a:gd name="connsiteX21" fmla="*/ 581024 w 581025"/>
                  <a:gd name="connsiteY21" fmla="*/ 613410 h 685800"/>
                  <a:gd name="connsiteX22" fmla="*/ 508634 w 581025"/>
                  <a:gd name="connsiteY22" fmla="*/ 685800 h 685800"/>
                  <a:gd name="connsiteX23" fmla="*/ 114302 w 581025"/>
                  <a:gd name="connsiteY23" fmla="*/ 685800 h 685800"/>
                  <a:gd name="connsiteX24" fmla="*/ 0 w 581025"/>
                  <a:gd name="connsiteY24" fmla="*/ 571498 h 685800"/>
                  <a:gd name="connsiteX25" fmla="*/ 0 w 581025"/>
                  <a:gd name="connsiteY25" fmla="*/ 114302 h 685800"/>
                  <a:gd name="connsiteX26" fmla="*/ 114302 w 581025"/>
                  <a:gd name="connsiteY26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81025" h="685800">
                    <a:moveTo>
                      <a:pt x="572023" y="508830"/>
                    </a:moveTo>
                    <a:lnTo>
                      <a:pt x="572023" y="580830"/>
                    </a:lnTo>
                    <a:lnTo>
                      <a:pt x="579223" y="580830"/>
                    </a:lnTo>
                    <a:lnTo>
                      <a:pt x="579223" y="508830"/>
                    </a:lnTo>
                    <a:close/>
                    <a:moveTo>
                      <a:pt x="572023" y="374210"/>
                    </a:moveTo>
                    <a:lnTo>
                      <a:pt x="572023" y="446210"/>
                    </a:lnTo>
                    <a:lnTo>
                      <a:pt x="579223" y="446210"/>
                    </a:lnTo>
                    <a:lnTo>
                      <a:pt x="579223" y="374210"/>
                    </a:lnTo>
                    <a:close/>
                    <a:moveTo>
                      <a:pt x="572023" y="239590"/>
                    </a:moveTo>
                    <a:lnTo>
                      <a:pt x="572023" y="311590"/>
                    </a:lnTo>
                    <a:lnTo>
                      <a:pt x="579223" y="311590"/>
                    </a:lnTo>
                    <a:lnTo>
                      <a:pt x="579223" y="239590"/>
                    </a:lnTo>
                    <a:close/>
                    <a:moveTo>
                      <a:pt x="572023" y="104970"/>
                    </a:moveTo>
                    <a:lnTo>
                      <a:pt x="572023" y="176970"/>
                    </a:lnTo>
                    <a:lnTo>
                      <a:pt x="579223" y="176970"/>
                    </a:lnTo>
                    <a:lnTo>
                      <a:pt x="579223" y="104970"/>
                    </a:lnTo>
                    <a:close/>
                    <a:moveTo>
                      <a:pt x="114302" y="0"/>
                    </a:moveTo>
                    <a:lnTo>
                      <a:pt x="508634" y="0"/>
                    </a:lnTo>
                    <a:cubicBezTo>
                      <a:pt x="508634" y="39980"/>
                      <a:pt x="541044" y="72390"/>
                      <a:pt x="581024" y="72390"/>
                    </a:cubicBezTo>
                    <a:lnTo>
                      <a:pt x="581025" y="72390"/>
                    </a:lnTo>
                    <a:lnTo>
                      <a:pt x="581025" y="613410"/>
                    </a:lnTo>
                    <a:lnTo>
                      <a:pt x="581024" y="613410"/>
                    </a:lnTo>
                    <a:cubicBezTo>
                      <a:pt x="541044" y="613410"/>
                      <a:pt x="508634" y="645820"/>
                      <a:pt x="508634" y="685800"/>
                    </a:cubicBezTo>
                    <a:lnTo>
                      <a:pt x="114302" y="685800"/>
                    </a:lnTo>
                    <a:cubicBezTo>
                      <a:pt x="51175" y="685800"/>
                      <a:pt x="0" y="634625"/>
                      <a:pt x="0" y="571498"/>
                    </a:cubicBezTo>
                    <a:lnTo>
                      <a:pt x="0" y="114302"/>
                    </a:lnTo>
                    <a:cubicBezTo>
                      <a:pt x="0" y="51175"/>
                      <a:pt x="51175" y="0"/>
                      <a:pt x="114302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p>
                <a:pPr algn="ctr">
                  <a:lnSpc>
                    <a:spcPct val="100000"/>
                  </a:lnSpc>
                </a:pPr>
                <a:r>
                  <a:rPr lang="en-US" altLang="zh-CN" sz="2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B</a:t>
                </a:r>
                <a:endParaRPr lang="en-US" altLang="zh-CN" sz="2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4" name="组合 13"/>
            <p:cNvGrpSpPr/>
            <p:nvPr>
              <p:custDataLst>
                <p:tags r:id="rId11"/>
              </p:custDataLst>
            </p:nvPr>
          </p:nvGrpSpPr>
          <p:grpSpPr>
            <a:xfrm>
              <a:off x="6021" y="8069"/>
              <a:ext cx="8772" cy="1229"/>
              <a:chOff x="809626" y="2538412"/>
              <a:chExt cx="3941795" cy="525476"/>
            </a:xfrm>
          </p:grpSpPr>
          <p:sp>
            <p:nvSpPr>
              <p:cNvPr id="16" name="任意多边形 15"/>
              <p:cNvSpPr/>
              <p:nvPr>
                <p:custDataLst>
                  <p:tags r:id="rId12"/>
                </p:custDataLst>
              </p:nvPr>
            </p:nvSpPr>
            <p:spPr>
              <a:xfrm>
                <a:off x="1254943" y="2538412"/>
                <a:ext cx="3496478" cy="525331"/>
              </a:xfrm>
              <a:custGeom>
                <a:avLst/>
                <a:gdLst>
                  <a:gd name="connsiteX0" fmla="*/ 72390 w 4438650"/>
                  <a:gd name="connsiteY0" fmla="*/ 0 h 685800"/>
                  <a:gd name="connsiteX1" fmla="*/ 4324348 w 4438650"/>
                  <a:gd name="connsiteY1" fmla="*/ 0 h 685800"/>
                  <a:gd name="connsiteX2" fmla="*/ 4438650 w 4438650"/>
                  <a:gd name="connsiteY2" fmla="*/ 114302 h 685800"/>
                  <a:gd name="connsiteX3" fmla="*/ 4438650 w 4438650"/>
                  <a:gd name="connsiteY3" fmla="*/ 571498 h 685800"/>
                  <a:gd name="connsiteX4" fmla="*/ 4324348 w 4438650"/>
                  <a:gd name="connsiteY4" fmla="*/ 685800 h 685800"/>
                  <a:gd name="connsiteX5" fmla="*/ 72390 w 4438650"/>
                  <a:gd name="connsiteY5" fmla="*/ 685800 h 685800"/>
                  <a:gd name="connsiteX6" fmla="*/ 0 w 4438650"/>
                  <a:gd name="connsiteY6" fmla="*/ 613410 h 685800"/>
                  <a:gd name="connsiteX7" fmla="*/ 0 w 4438650"/>
                  <a:gd name="connsiteY7" fmla="*/ 72390 h 685800"/>
                  <a:gd name="connsiteX8" fmla="*/ 72390 w 4438650"/>
                  <a:gd name="connsiteY8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38650" h="685800">
                    <a:moveTo>
                      <a:pt x="72390" y="0"/>
                    </a:moveTo>
                    <a:lnTo>
                      <a:pt x="4324348" y="0"/>
                    </a:lnTo>
                    <a:cubicBezTo>
                      <a:pt x="4387475" y="0"/>
                      <a:pt x="4438650" y="51175"/>
                      <a:pt x="4438650" y="114302"/>
                    </a:cubicBezTo>
                    <a:lnTo>
                      <a:pt x="4438650" y="571498"/>
                    </a:lnTo>
                    <a:cubicBezTo>
                      <a:pt x="4438650" y="634625"/>
                      <a:pt x="4387475" y="685800"/>
                      <a:pt x="4324348" y="685800"/>
                    </a:cubicBezTo>
                    <a:lnTo>
                      <a:pt x="72390" y="685800"/>
                    </a:lnTo>
                    <a:cubicBezTo>
                      <a:pt x="72390" y="645820"/>
                      <a:pt x="39980" y="613410"/>
                      <a:pt x="0" y="613410"/>
                    </a:cubicBezTo>
                    <a:lnTo>
                      <a:pt x="0" y="72390"/>
                    </a:lnTo>
                    <a:cubicBezTo>
                      <a:pt x="39980" y="72390"/>
                      <a:pt x="72390" y="39980"/>
                      <a:pt x="72390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p>
                <a:pPr>
                  <a:lnSpc>
                    <a:spcPct val="100000"/>
                  </a:lnSpc>
                </a:pPr>
                <a:r>
                  <a:rPr lang="zh-CN" altLang="en-US" sz="2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让拜访成为一种习惯，作为社会交往和认识朋友的手段</a:t>
                </a:r>
                <a:endParaRPr lang="zh-CN" altLang="en-US" sz="2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7" name="任意多边形 16"/>
              <p:cNvSpPr/>
              <p:nvPr>
                <p:custDataLst>
                  <p:tags r:id="rId13"/>
                </p:custDataLst>
              </p:nvPr>
            </p:nvSpPr>
            <p:spPr>
              <a:xfrm>
                <a:off x="809626" y="2538412"/>
                <a:ext cx="445195" cy="525476"/>
              </a:xfrm>
              <a:custGeom>
                <a:avLst/>
                <a:gdLst>
                  <a:gd name="connsiteX0" fmla="*/ 572023 w 581025"/>
                  <a:gd name="connsiteY0" fmla="*/ 508830 h 685800"/>
                  <a:gd name="connsiteX1" fmla="*/ 572023 w 581025"/>
                  <a:gd name="connsiteY1" fmla="*/ 580830 h 685800"/>
                  <a:gd name="connsiteX2" fmla="*/ 579223 w 581025"/>
                  <a:gd name="connsiteY2" fmla="*/ 580830 h 685800"/>
                  <a:gd name="connsiteX3" fmla="*/ 579223 w 581025"/>
                  <a:gd name="connsiteY3" fmla="*/ 508830 h 685800"/>
                  <a:gd name="connsiteX4" fmla="*/ 572023 w 581025"/>
                  <a:gd name="connsiteY4" fmla="*/ 374210 h 685800"/>
                  <a:gd name="connsiteX5" fmla="*/ 572023 w 581025"/>
                  <a:gd name="connsiteY5" fmla="*/ 446210 h 685800"/>
                  <a:gd name="connsiteX6" fmla="*/ 579223 w 581025"/>
                  <a:gd name="connsiteY6" fmla="*/ 446210 h 685800"/>
                  <a:gd name="connsiteX7" fmla="*/ 579223 w 581025"/>
                  <a:gd name="connsiteY7" fmla="*/ 374210 h 685800"/>
                  <a:gd name="connsiteX8" fmla="*/ 572023 w 581025"/>
                  <a:gd name="connsiteY8" fmla="*/ 239590 h 685800"/>
                  <a:gd name="connsiteX9" fmla="*/ 572023 w 581025"/>
                  <a:gd name="connsiteY9" fmla="*/ 311590 h 685800"/>
                  <a:gd name="connsiteX10" fmla="*/ 579223 w 581025"/>
                  <a:gd name="connsiteY10" fmla="*/ 311590 h 685800"/>
                  <a:gd name="connsiteX11" fmla="*/ 579223 w 581025"/>
                  <a:gd name="connsiteY11" fmla="*/ 239590 h 685800"/>
                  <a:gd name="connsiteX12" fmla="*/ 572023 w 581025"/>
                  <a:gd name="connsiteY12" fmla="*/ 104970 h 685800"/>
                  <a:gd name="connsiteX13" fmla="*/ 572023 w 581025"/>
                  <a:gd name="connsiteY13" fmla="*/ 176970 h 685800"/>
                  <a:gd name="connsiteX14" fmla="*/ 579223 w 581025"/>
                  <a:gd name="connsiteY14" fmla="*/ 176970 h 685800"/>
                  <a:gd name="connsiteX15" fmla="*/ 579223 w 581025"/>
                  <a:gd name="connsiteY15" fmla="*/ 104970 h 685800"/>
                  <a:gd name="connsiteX16" fmla="*/ 114302 w 581025"/>
                  <a:gd name="connsiteY16" fmla="*/ 0 h 685800"/>
                  <a:gd name="connsiteX17" fmla="*/ 508634 w 581025"/>
                  <a:gd name="connsiteY17" fmla="*/ 0 h 685800"/>
                  <a:gd name="connsiteX18" fmla="*/ 581024 w 581025"/>
                  <a:gd name="connsiteY18" fmla="*/ 72390 h 685800"/>
                  <a:gd name="connsiteX19" fmla="*/ 581025 w 581025"/>
                  <a:gd name="connsiteY19" fmla="*/ 72390 h 685800"/>
                  <a:gd name="connsiteX20" fmla="*/ 581025 w 581025"/>
                  <a:gd name="connsiteY20" fmla="*/ 613410 h 685800"/>
                  <a:gd name="connsiteX21" fmla="*/ 581024 w 581025"/>
                  <a:gd name="connsiteY21" fmla="*/ 613410 h 685800"/>
                  <a:gd name="connsiteX22" fmla="*/ 508634 w 581025"/>
                  <a:gd name="connsiteY22" fmla="*/ 685800 h 685800"/>
                  <a:gd name="connsiteX23" fmla="*/ 114302 w 581025"/>
                  <a:gd name="connsiteY23" fmla="*/ 685800 h 685800"/>
                  <a:gd name="connsiteX24" fmla="*/ 0 w 581025"/>
                  <a:gd name="connsiteY24" fmla="*/ 571498 h 685800"/>
                  <a:gd name="connsiteX25" fmla="*/ 0 w 581025"/>
                  <a:gd name="connsiteY25" fmla="*/ 114302 h 685800"/>
                  <a:gd name="connsiteX26" fmla="*/ 114302 w 581025"/>
                  <a:gd name="connsiteY26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81025" h="685800">
                    <a:moveTo>
                      <a:pt x="572023" y="508830"/>
                    </a:moveTo>
                    <a:lnTo>
                      <a:pt x="572023" y="580830"/>
                    </a:lnTo>
                    <a:lnTo>
                      <a:pt x="579223" y="580830"/>
                    </a:lnTo>
                    <a:lnTo>
                      <a:pt x="579223" y="508830"/>
                    </a:lnTo>
                    <a:close/>
                    <a:moveTo>
                      <a:pt x="572023" y="374210"/>
                    </a:moveTo>
                    <a:lnTo>
                      <a:pt x="572023" y="446210"/>
                    </a:lnTo>
                    <a:lnTo>
                      <a:pt x="579223" y="446210"/>
                    </a:lnTo>
                    <a:lnTo>
                      <a:pt x="579223" y="374210"/>
                    </a:lnTo>
                    <a:close/>
                    <a:moveTo>
                      <a:pt x="572023" y="239590"/>
                    </a:moveTo>
                    <a:lnTo>
                      <a:pt x="572023" y="311590"/>
                    </a:lnTo>
                    <a:lnTo>
                      <a:pt x="579223" y="311590"/>
                    </a:lnTo>
                    <a:lnTo>
                      <a:pt x="579223" y="239590"/>
                    </a:lnTo>
                    <a:close/>
                    <a:moveTo>
                      <a:pt x="572023" y="104970"/>
                    </a:moveTo>
                    <a:lnTo>
                      <a:pt x="572023" y="176970"/>
                    </a:lnTo>
                    <a:lnTo>
                      <a:pt x="579223" y="176970"/>
                    </a:lnTo>
                    <a:lnTo>
                      <a:pt x="579223" y="104970"/>
                    </a:lnTo>
                    <a:close/>
                    <a:moveTo>
                      <a:pt x="114302" y="0"/>
                    </a:moveTo>
                    <a:lnTo>
                      <a:pt x="508634" y="0"/>
                    </a:lnTo>
                    <a:cubicBezTo>
                      <a:pt x="508634" y="39980"/>
                      <a:pt x="541044" y="72390"/>
                      <a:pt x="581024" y="72390"/>
                    </a:cubicBezTo>
                    <a:lnTo>
                      <a:pt x="581025" y="72390"/>
                    </a:lnTo>
                    <a:lnTo>
                      <a:pt x="581025" y="613410"/>
                    </a:lnTo>
                    <a:lnTo>
                      <a:pt x="581024" y="613410"/>
                    </a:lnTo>
                    <a:cubicBezTo>
                      <a:pt x="541044" y="613410"/>
                      <a:pt x="508634" y="645820"/>
                      <a:pt x="508634" y="685800"/>
                    </a:cubicBezTo>
                    <a:lnTo>
                      <a:pt x="114302" y="685800"/>
                    </a:lnTo>
                    <a:cubicBezTo>
                      <a:pt x="51175" y="685800"/>
                      <a:pt x="0" y="634625"/>
                      <a:pt x="0" y="571498"/>
                    </a:cubicBezTo>
                    <a:lnTo>
                      <a:pt x="0" y="114302"/>
                    </a:lnTo>
                    <a:cubicBezTo>
                      <a:pt x="0" y="51175"/>
                      <a:pt x="51175" y="0"/>
                      <a:pt x="114302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p>
                <a:pPr algn="ctr">
                  <a:lnSpc>
                    <a:spcPct val="100000"/>
                  </a:lnSpc>
                </a:pPr>
                <a:r>
                  <a:rPr lang="en-US" altLang="zh-CN" sz="2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D</a:t>
                </a:r>
                <a:endParaRPr lang="en-US" altLang="zh-CN" sz="2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8" name="文本框 17"/>
          <p:cNvSpPr txBox="1"/>
          <p:nvPr/>
        </p:nvSpPr>
        <p:spPr>
          <a:xfrm>
            <a:off x="3442335" y="203835"/>
            <a:ext cx="18148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陌拜心态调整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588795" y="0"/>
            <a:ext cx="5592410" cy="6858000"/>
            <a:chOff x="6599590" y="0"/>
            <a:chExt cx="5592410" cy="6858000"/>
          </a:xfrm>
        </p:grpSpPr>
        <p:sp>
          <p:nvSpPr>
            <p:cNvPr id="39" name="任意多边形 38"/>
            <p:cNvSpPr/>
            <p:nvPr/>
          </p:nvSpPr>
          <p:spPr bwMode="auto">
            <a:xfrm>
              <a:off x="6599590" y="0"/>
              <a:ext cx="5592410" cy="6858000"/>
            </a:xfrm>
            <a:custGeom>
              <a:avLst/>
              <a:gdLst>
                <a:gd name="connsiteX0" fmla="*/ 2665414 w 5592410"/>
                <a:gd name="connsiteY0" fmla="*/ 0 h 6858000"/>
                <a:gd name="connsiteX1" fmla="*/ 2852064 w 5592410"/>
                <a:gd name="connsiteY1" fmla="*/ 0 h 6858000"/>
                <a:gd name="connsiteX2" fmla="*/ 5405760 w 5592410"/>
                <a:gd name="connsiteY2" fmla="*/ 0 h 6858000"/>
                <a:gd name="connsiteX3" fmla="*/ 5592410 w 5592410"/>
                <a:gd name="connsiteY3" fmla="*/ 0 h 6858000"/>
                <a:gd name="connsiteX4" fmla="*/ 5592410 w 5592410"/>
                <a:gd name="connsiteY4" fmla="*/ 6858000 h 6858000"/>
                <a:gd name="connsiteX5" fmla="*/ 5405760 w 5592410"/>
                <a:gd name="connsiteY5" fmla="*/ 6858000 h 6858000"/>
                <a:gd name="connsiteX6" fmla="*/ 186650 w 5592410"/>
                <a:gd name="connsiteY6" fmla="*/ 6858000 h 6858000"/>
                <a:gd name="connsiteX7" fmla="*/ 0 w 559241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2410" h="6858000">
                  <a:moveTo>
                    <a:pt x="2665414" y="0"/>
                  </a:moveTo>
                  <a:lnTo>
                    <a:pt x="2852064" y="0"/>
                  </a:lnTo>
                  <a:lnTo>
                    <a:pt x="5405760" y="0"/>
                  </a:lnTo>
                  <a:lnTo>
                    <a:pt x="5592410" y="0"/>
                  </a:lnTo>
                  <a:lnTo>
                    <a:pt x="5592410" y="6858000"/>
                  </a:lnTo>
                  <a:lnTo>
                    <a:pt x="5405760" y="6858000"/>
                  </a:lnTo>
                  <a:lnTo>
                    <a:pt x="186650" y="6858000"/>
                  </a:lnTo>
                  <a:lnTo>
                    <a:pt x="0" y="6858000"/>
                  </a:lnTo>
                  <a:close/>
                </a:path>
              </a:pathLst>
            </a:custGeom>
            <a:blipFill>
              <a:blip r:embed="rId1"/>
              <a:srcRect/>
              <a:stretch>
                <a:fillRect l="-42104" r="-41914"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8686008" y="0"/>
              <a:ext cx="598355" cy="1268413"/>
              <a:chOff x="8276754" y="0"/>
              <a:chExt cx="924118" cy="1958975"/>
            </a:xfrm>
          </p:grpSpPr>
          <p:sp>
            <p:nvSpPr>
              <p:cNvPr id="41" name="Freeform 18"/>
              <p:cNvSpPr/>
              <p:nvPr/>
            </p:nvSpPr>
            <p:spPr bwMode="auto">
              <a:xfrm>
                <a:off x="8276754" y="558800"/>
                <a:ext cx="671513" cy="1054100"/>
              </a:xfrm>
              <a:custGeom>
                <a:avLst/>
                <a:gdLst>
                  <a:gd name="T0" fmla="*/ 156 w 156"/>
                  <a:gd name="T1" fmla="*/ 0 h 246"/>
                  <a:gd name="T2" fmla="*/ 0 w 156"/>
                  <a:gd name="T3" fmla="*/ 42 h 246"/>
                  <a:gd name="T4" fmla="*/ 61 w 156"/>
                  <a:gd name="T5" fmla="*/ 246 h 246"/>
                  <a:gd name="T6" fmla="*/ 156 w 156"/>
                  <a:gd name="T7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6" h="246">
                    <a:moveTo>
                      <a:pt x="156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72" y="93"/>
                      <a:pt x="61" y="246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14"/>
              <p:cNvSpPr/>
              <p:nvPr/>
            </p:nvSpPr>
            <p:spPr bwMode="auto">
              <a:xfrm>
                <a:off x="8365847" y="0"/>
                <a:ext cx="835025" cy="1958975"/>
              </a:xfrm>
              <a:custGeom>
                <a:avLst/>
                <a:gdLst>
                  <a:gd name="T0" fmla="*/ 10 w 194"/>
                  <a:gd name="T1" fmla="*/ 460 h 460"/>
                  <a:gd name="T2" fmla="*/ 0 w 194"/>
                  <a:gd name="T3" fmla="*/ 51 h 460"/>
                  <a:gd name="T4" fmla="*/ 77 w 194"/>
                  <a:gd name="T5" fmla="*/ 0 h 460"/>
                  <a:gd name="T6" fmla="*/ 194 w 194"/>
                  <a:gd name="T7" fmla="*/ 0 h 460"/>
                  <a:gd name="T8" fmla="*/ 10 w 194"/>
                  <a:gd name="T9" fmla="*/ 46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460">
                    <a:moveTo>
                      <a:pt x="10" y="460"/>
                    </a:moveTo>
                    <a:cubicBezTo>
                      <a:pt x="133" y="144"/>
                      <a:pt x="0" y="51"/>
                      <a:pt x="0" y="51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94" y="0"/>
                      <a:pt x="194" y="0"/>
                      <a:pt x="194" y="0"/>
                    </a:cubicBezTo>
                    <a:lnTo>
                      <a:pt x="10" y="460"/>
                    </a:lnTo>
                    <a:close/>
                  </a:path>
                </a:pathLst>
              </a:custGeom>
              <a:solidFill>
                <a:srgbClr val="EF5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3" name="Freeform 9"/>
            <p:cNvSpPr>
              <a:spLocks noEditPoints="1"/>
            </p:cNvSpPr>
            <p:nvPr/>
          </p:nvSpPr>
          <p:spPr bwMode="auto">
            <a:xfrm>
              <a:off x="6599590" y="0"/>
              <a:ext cx="2791973" cy="6858000"/>
            </a:xfrm>
            <a:custGeom>
              <a:avLst/>
              <a:gdLst>
                <a:gd name="T0" fmla="*/ 2347 w 2347"/>
                <a:gd name="T1" fmla="*/ 0 h 5765"/>
                <a:gd name="T2" fmla="*/ 2243 w 2347"/>
                <a:gd name="T3" fmla="*/ 0 h 5765"/>
                <a:gd name="T4" fmla="*/ 0 w 2347"/>
                <a:gd name="T5" fmla="*/ 5765 h 5765"/>
                <a:gd name="T6" fmla="*/ 441 w 2347"/>
                <a:gd name="T7" fmla="*/ 5765 h 5765"/>
                <a:gd name="T8" fmla="*/ 2347 w 2347"/>
                <a:gd name="T9" fmla="*/ 0 h 5765"/>
                <a:gd name="T10" fmla="*/ 2347 w 2347"/>
                <a:gd name="T11" fmla="*/ 0 h 5765"/>
                <a:gd name="T12" fmla="*/ 2347 w 2347"/>
                <a:gd name="T13" fmla="*/ 0 h 5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7" h="5765">
                  <a:moveTo>
                    <a:pt x="2347" y="0"/>
                  </a:moveTo>
                  <a:lnTo>
                    <a:pt x="2243" y="0"/>
                  </a:lnTo>
                  <a:lnTo>
                    <a:pt x="0" y="5765"/>
                  </a:lnTo>
                  <a:lnTo>
                    <a:pt x="441" y="5765"/>
                  </a:lnTo>
                  <a:lnTo>
                    <a:pt x="2347" y="0"/>
                  </a:lnTo>
                  <a:close/>
                  <a:moveTo>
                    <a:pt x="2347" y="0"/>
                  </a:moveTo>
                  <a:lnTo>
                    <a:pt x="2347" y="0"/>
                  </a:lnTo>
                  <a:close/>
                </a:path>
              </a:pathLst>
            </a:custGeom>
            <a:solidFill>
              <a:srgbClr val="231815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5" name="任意多边形 44"/>
          <p:cNvSpPr/>
          <p:nvPr/>
        </p:nvSpPr>
        <p:spPr bwMode="auto">
          <a:xfrm flipH="1" flipV="1">
            <a:off x="0" y="0"/>
            <a:ext cx="2252044" cy="5794416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pic>
        <p:nvPicPr>
          <p:cNvPr id="2" name="图片 1" descr="微信图片_201804170909336"/>
          <p:cNvPicPr>
            <a:picLocks noChangeAspect="1"/>
          </p:cNvPicPr>
          <p:nvPr/>
        </p:nvPicPr>
        <p:blipFill>
          <a:blip r:embed="rId2">
            <a:lum bright="18000"/>
          </a:blip>
          <a:stretch>
            <a:fillRect/>
          </a:stretch>
        </p:blipFill>
        <p:spPr>
          <a:xfrm>
            <a:off x="342900" y="361950"/>
            <a:ext cx="923925" cy="894715"/>
          </a:xfrm>
          <a:prstGeom prst="rect">
            <a:avLst/>
          </a:prstGeom>
          <a:effectLst>
            <a:glow rad="50800">
              <a:schemeClr val="accent1">
                <a:alpha val="89000"/>
              </a:schemeClr>
            </a:glow>
            <a:outerShdw blurRad="431800" dist="38100" algn="l" rotWithShape="0">
              <a:prstClr val="black">
                <a:alpha val="40000"/>
              </a:prstClr>
            </a:outerShdw>
            <a:reflection endPos="0" dir="5400000" sy="-100000" algn="bl" rotWithShape="0"/>
          </a:effectLst>
        </p:spPr>
      </p:pic>
      <p:sp>
        <p:nvSpPr>
          <p:cNvPr id="6" name="矩形 5"/>
          <p:cNvSpPr/>
          <p:nvPr/>
        </p:nvSpPr>
        <p:spPr>
          <a:xfrm>
            <a:off x="2012315" y="2685415"/>
            <a:ext cx="5742305" cy="119888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120000"/>
              </a:lnSpc>
            </a:pPr>
            <a:r>
              <a:rPr lang="zh-CN" sz="6000" b="1" dirty="0">
                <a:solidFill>
                  <a:schemeClr val="accent1"/>
                </a:solidFill>
              </a:rPr>
              <a:t>五、    名单</a:t>
            </a:r>
            <a:r>
              <a:rPr lang="en-US" altLang="zh-CN" sz="6000" b="1" dirty="0">
                <a:solidFill>
                  <a:schemeClr val="accent1"/>
                </a:solidFill>
              </a:rPr>
              <a:t>100</a:t>
            </a:r>
            <a:endParaRPr lang="en-US" altLang="zh-CN" sz="60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277360" y="1826260"/>
            <a:ext cx="5404485" cy="3954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帮你列名单</a:t>
            </a:r>
            <a:endParaRPr lang="zh-CN" altLang="en-US" sz="32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buClr>
                <a:srgbClr val="ED493F"/>
              </a:buClr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？ 如果我要结婚，我会邀请谁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buClr>
                <a:srgbClr val="ED493F"/>
              </a:buClr>
              <a:buFont typeface="Arial" panose="020B0604020202020204" pitchFamily="34" charset="0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?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如果我的孩子将满月，我会邀请谁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buClr>
                <a:srgbClr val="ED493F"/>
              </a:buClr>
              <a:buFont typeface="Arial" panose="020B0604020202020204" pitchFamily="34" charset="0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?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如果我孩子要结婚，我会邀请谁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buClr>
                <a:srgbClr val="ED493F"/>
              </a:buClr>
              <a:buFont typeface="Arial" panose="020B0604020202020204" pitchFamily="34" charset="0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?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如果我想出去旅游，我会找谁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buClr>
                <a:srgbClr val="ED493F"/>
              </a:buClr>
              <a:buFont typeface="Arial" panose="020B0604020202020204" pitchFamily="34" charset="0"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?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身边还有哪些我要感谢的人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……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42335" y="203835"/>
            <a:ext cx="18148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罗列准客户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40" name="KSO_Shape"/>
          <p:cNvSpPr/>
          <p:nvPr>
            <p:custDataLst>
              <p:tags r:id="rId2"/>
            </p:custDataLst>
          </p:nvPr>
        </p:nvSpPr>
        <p:spPr bwMode="auto">
          <a:xfrm>
            <a:off x="1638071" y="2411470"/>
            <a:ext cx="387115" cy="394402"/>
          </a:xfrm>
          <a:custGeom>
            <a:avLst/>
            <a:gdLst>
              <a:gd name="T0" fmla="*/ 0 w 2996"/>
              <a:gd name="T1" fmla="*/ 1800397 h 3185"/>
              <a:gd name="T2" fmla="*/ 139602 w 2996"/>
              <a:gd name="T3" fmla="*/ 1310305 h 3185"/>
              <a:gd name="T4" fmla="*/ 62171 w 2996"/>
              <a:gd name="T5" fmla="*/ 1231732 h 3185"/>
              <a:gd name="T6" fmla="*/ 1627747 w 2996"/>
              <a:gd name="T7" fmla="*/ 0 h 3185"/>
              <a:gd name="T8" fmla="*/ 1550316 w 2996"/>
              <a:gd name="T9" fmla="*/ 1233993 h 3185"/>
              <a:gd name="T10" fmla="*/ 1693309 w 2996"/>
              <a:gd name="T11" fmla="*/ 1312566 h 3185"/>
              <a:gd name="T12" fmla="*/ 1635094 w 2996"/>
              <a:gd name="T13" fmla="*/ 1741609 h 3185"/>
              <a:gd name="T14" fmla="*/ 58780 w 2996"/>
              <a:gd name="T15" fmla="*/ 1374746 h 3185"/>
              <a:gd name="T16" fmla="*/ 1635094 w 2996"/>
              <a:gd name="T17" fmla="*/ 1741609 h 3185"/>
              <a:gd name="T18" fmla="*/ 1568967 w 2996"/>
              <a:gd name="T19" fmla="*/ 58788 h 3185"/>
              <a:gd name="T20" fmla="*/ 120951 w 2996"/>
              <a:gd name="T21" fmla="*/ 1169551 h 3185"/>
              <a:gd name="T22" fmla="*/ 1492101 w 2996"/>
              <a:gd name="T23" fmla="*/ 1314262 h 3185"/>
              <a:gd name="T24" fmla="*/ 197816 w 2996"/>
              <a:gd name="T25" fmla="*/ 1230601 h 3185"/>
              <a:gd name="T26" fmla="*/ 1492101 w 2996"/>
              <a:gd name="T27" fmla="*/ 1314262 h 3185"/>
              <a:gd name="T28" fmla="*/ 1439539 w 2996"/>
              <a:gd name="T29" fmla="*/ 752945 h 3185"/>
              <a:gd name="T30" fmla="*/ 1417496 w 2996"/>
              <a:gd name="T31" fmla="*/ 1048583 h 3185"/>
              <a:gd name="T32" fmla="*/ 258857 w 2996"/>
              <a:gd name="T33" fmla="*/ 893698 h 3185"/>
              <a:gd name="T34" fmla="*/ 245292 w 2996"/>
              <a:gd name="T35" fmla="*/ 611061 h 3185"/>
              <a:gd name="T36" fmla="*/ 258857 w 2996"/>
              <a:gd name="T37" fmla="*/ 331250 h 3185"/>
              <a:gd name="T38" fmla="*/ 1417496 w 2996"/>
              <a:gd name="T39" fmla="*/ 176365 h 3185"/>
              <a:gd name="T40" fmla="*/ 1439539 w 2996"/>
              <a:gd name="T41" fmla="*/ 472569 h 3185"/>
              <a:gd name="T42" fmla="*/ 1385846 w 2996"/>
              <a:gd name="T43" fmla="*/ 611061 h 3185"/>
              <a:gd name="T44" fmla="*/ 1375672 w 2996"/>
              <a:gd name="T45" fmla="*/ 382690 h 3185"/>
              <a:gd name="T46" fmla="*/ 1363238 w 2996"/>
              <a:gd name="T47" fmla="*/ 234589 h 3185"/>
              <a:gd name="T48" fmla="*/ 321028 w 2996"/>
              <a:gd name="T49" fmla="*/ 287724 h 3185"/>
              <a:gd name="T50" fmla="*/ 307463 w 2996"/>
              <a:gd name="T51" fmla="*/ 498006 h 3185"/>
              <a:gd name="T52" fmla="*/ 307463 w 2996"/>
              <a:gd name="T53" fmla="*/ 725812 h 3185"/>
              <a:gd name="T54" fmla="*/ 321028 w 2996"/>
              <a:gd name="T55" fmla="*/ 937224 h 3185"/>
              <a:gd name="T56" fmla="*/ 1363238 w 2996"/>
              <a:gd name="T57" fmla="*/ 989794 h 3185"/>
              <a:gd name="T58" fmla="*/ 1375672 w 2996"/>
              <a:gd name="T59" fmla="*/ 841127 h 3185"/>
              <a:gd name="T60" fmla="*/ 1385846 w 2996"/>
              <a:gd name="T61" fmla="*/ 611061 h 3185"/>
              <a:gd name="T62" fmla="*/ 1206115 w 2996"/>
              <a:gd name="T63" fmla="*/ 1569200 h 3185"/>
              <a:gd name="T64" fmla="*/ 1550316 w 2996"/>
              <a:gd name="T65" fmla="*/ 1514368 h 318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996" h="3185">
                <a:moveTo>
                  <a:pt x="2996" y="3185"/>
                </a:moveTo>
                <a:cubicBezTo>
                  <a:pt x="0" y="3185"/>
                  <a:pt x="0" y="3185"/>
                  <a:pt x="0" y="3185"/>
                </a:cubicBezTo>
                <a:cubicBezTo>
                  <a:pt x="0" y="2322"/>
                  <a:pt x="0" y="2322"/>
                  <a:pt x="0" y="2322"/>
                </a:cubicBezTo>
                <a:cubicBezTo>
                  <a:pt x="247" y="2318"/>
                  <a:pt x="247" y="2318"/>
                  <a:pt x="247" y="2318"/>
                </a:cubicBezTo>
                <a:cubicBezTo>
                  <a:pt x="247" y="2183"/>
                  <a:pt x="247" y="2183"/>
                  <a:pt x="247" y="2183"/>
                </a:cubicBezTo>
                <a:cubicBezTo>
                  <a:pt x="110" y="2179"/>
                  <a:pt x="110" y="2179"/>
                  <a:pt x="110" y="2179"/>
                </a:cubicBezTo>
                <a:cubicBezTo>
                  <a:pt x="110" y="0"/>
                  <a:pt x="110" y="0"/>
                  <a:pt x="110" y="0"/>
                </a:cubicBezTo>
                <a:cubicBezTo>
                  <a:pt x="2880" y="0"/>
                  <a:pt x="2880" y="0"/>
                  <a:pt x="2880" y="0"/>
                </a:cubicBezTo>
                <a:cubicBezTo>
                  <a:pt x="2880" y="2179"/>
                  <a:pt x="2880" y="2179"/>
                  <a:pt x="2880" y="2179"/>
                </a:cubicBezTo>
                <a:cubicBezTo>
                  <a:pt x="2743" y="2183"/>
                  <a:pt x="2743" y="2183"/>
                  <a:pt x="2743" y="2183"/>
                </a:cubicBezTo>
                <a:cubicBezTo>
                  <a:pt x="2743" y="2318"/>
                  <a:pt x="2743" y="2318"/>
                  <a:pt x="2743" y="2318"/>
                </a:cubicBezTo>
                <a:cubicBezTo>
                  <a:pt x="2996" y="2322"/>
                  <a:pt x="2996" y="2322"/>
                  <a:pt x="2996" y="2322"/>
                </a:cubicBezTo>
                <a:cubicBezTo>
                  <a:pt x="2996" y="3185"/>
                  <a:pt x="2996" y="3185"/>
                  <a:pt x="2996" y="3185"/>
                </a:cubicBezTo>
                <a:close/>
                <a:moveTo>
                  <a:pt x="2893" y="3081"/>
                </a:moveTo>
                <a:cubicBezTo>
                  <a:pt x="2893" y="2432"/>
                  <a:pt x="2893" y="2432"/>
                  <a:pt x="2893" y="2432"/>
                </a:cubicBezTo>
                <a:cubicBezTo>
                  <a:pt x="104" y="2432"/>
                  <a:pt x="104" y="2432"/>
                  <a:pt x="104" y="2432"/>
                </a:cubicBezTo>
                <a:cubicBezTo>
                  <a:pt x="104" y="3081"/>
                  <a:pt x="104" y="3081"/>
                  <a:pt x="104" y="3081"/>
                </a:cubicBezTo>
                <a:cubicBezTo>
                  <a:pt x="2893" y="3081"/>
                  <a:pt x="2893" y="3081"/>
                  <a:pt x="2893" y="3081"/>
                </a:cubicBezTo>
                <a:close/>
                <a:moveTo>
                  <a:pt x="2776" y="2069"/>
                </a:moveTo>
                <a:cubicBezTo>
                  <a:pt x="2776" y="104"/>
                  <a:pt x="2776" y="104"/>
                  <a:pt x="2776" y="104"/>
                </a:cubicBezTo>
                <a:cubicBezTo>
                  <a:pt x="214" y="104"/>
                  <a:pt x="214" y="104"/>
                  <a:pt x="214" y="104"/>
                </a:cubicBezTo>
                <a:cubicBezTo>
                  <a:pt x="214" y="2069"/>
                  <a:pt x="214" y="2069"/>
                  <a:pt x="214" y="2069"/>
                </a:cubicBezTo>
                <a:cubicBezTo>
                  <a:pt x="2776" y="2069"/>
                  <a:pt x="2776" y="2069"/>
                  <a:pt x="2776" y="2069"/>
                </a:cubicBezTo>
                <a:close/>
                <a:moveTo>
                  <a:pt x="2640" y="2325"/>
                </a:moveTo>
                <a:cubicBezTo>
                  <a:pt x="2640" y="2177"/>
                  <a:pt x="2640" y="2177"/>
                  <a:pt x="2640" y="2177"/>
                </a:cubicBezTo>
                <a:cubicBezTo>
                  <a:pt x="350" y="2177"/>
                  <a:pt x="350" y="2177"/>
                  <a:pt x="350" y="2177"/>
                </a:cubicBezTo>
                <a:cubicBezTo>
                  <a:pt x="350" y="2325"/>
                  <a:pt x="350" y="2325"/>
                  <a:pt x="350" y="2325"/>
                </a:cubicBezTo>
                <a:cubicBezTo>
                  <a:pt x="2640" y="2325"/>
                  <a:pt x="2640" y="2325"/>
                  <a:pt x="2640" y="2325"/>
                </a:cubicBezTo>
                <a:close/>
                <a:moveTo>
                  <a:pt x="2555" y="1081"/>
                </a:moveTo>
                <a:cubicBezTo>
                  <a:pt x="2555" y="1158"/>
                  <a:pt x="2553" y="1241"/>
                  <a:pt x="2547" y="1332"/>
                </a:cubicBezTo>
                <a:cubicBezTo>
                  <a:pt x="2542" y="1422"/>
                  <a:pt x="2537" y="1505"/>
                  <a:pt x="2531" y="1581"/>
                </a:cubicBezTo>
                <a:cubicBezTo>
                  <a:pt x="2526" y="1658"/>
                  <a:pt x="2518" y="1749"/>
                  <a:pt x="2508" y="1855"/>
                </a:cubicBezTo>
                <a:cubicBezTo>
                  <a:pt x="482" y="1855"/>
                  <a:pt x="482" y="1855"/>
                  <a:pt x="482" y="1855"/>
                </a:cubicBezTo>
                <a:cubicBezTo>
                  <a:pt x="472" y="1749"/>
                  <a:pt x="464" y="1658"/>
                  <a:pt x="458" y="1581"/>
                </a:cubicBezTo>
                <a:cubicBezTo>
                  <a:pt x="453" y="1505"/>
                  <a:pt x="448" y="1422"/>
                  <a:pt x="442" y="1332"/>
                </a:cubicBezTo>
                <a:cubicBezTo>
                  <a:pt x="437" y="1241"/>
                  <a:pt x="434" y="1158"/>
                  <a:pt x="434" y="1081"/>
                </a:cubicBezTo>
                <a:cubicBezTo>
                  <a:pt x="434" y="1007"/>
                  <a:pt x="437" y="925"/>
                  <a:pt x="442" y="836"/>
                </a:cubicBezTo>
                <a:cubicBezTo>
                  <a:pt x="448" y="745"/>
                  <a:pt x="453" y="662"/>
                  <a:pt x="458" y="586"/>
                </a:cubicBezTo>
                <a:cubicBezTo>
                  <a:pt x="464" y="509"/>
                  <a:pt x="472" y="418"/>
                  <a:pt x="482" y="312"/>
                </a:cubicBezTo>
                <a:cubicBezTo>
                  <a:pt x="2508" y="312"/>
                  <a:pt x="2508" y="312"/>
                  <a:pt x="2508" y="312"/>
                </a:cubicBezTo>
                <a:cubicBezTo>
                  <a:pt x="2518" y="418"/>
                  <a:pt x="2526" y="509"/>
                  <a:pt x="2531" y="586"/>
                </a:cubicBezTo>
                <a:cubicBezTo>
                  <a:pt x="2537" y="662"/>
                  <a:pt x="2542" y="745"/>
                  <a:pt x="2547" y="836"/>
                </a:cubicBezTo>
                <a:cubicBezTo>
                  <a:pt x="2553" y="925"/>
                  <a:pt x="2555" y="1007"/>
                  <a:pt x="2555" y="1081"/>
                </a:cubicBezTo>
                <a:close/>
                <a:moveTo>
                  <a:pt x="2452" y="1081"/>
                </a:moveTo>
                <a:cubicBezTo>
                  <a:pt x="2452" y="1021"/>
                  <a:pt x="2449" y="954"/>
                  <a:pt x="2446" y="881"/>
                </a:cubicBezTo>
                <a:cubicBezTo>
                  <a:pt x="2441" y="809"/>
                  <a:pt x="2437" y="740"/>
                  <a:pt x="2434" y="677"/>
                </a:cubicBezTo>
                <a:cubicBezTo>
                  <a:pt x="2430" y="614"/>
                  <a:pt x="2426" y="558"/>
                  <a:pt x="2422" y="509"/>
                </a:cubicBezTo>
                <a:cubicBezTo>
                  <a:pt x="2418" y="460"/>
                  <a:pt x="2414" y="429"/>
                  <a:pt x="2412" y="415"/>
                </a:cubicBezTo>
                <a:cubicBezTo>
                  <a:pt x="578" y="415"/>
                  <a:pt x="578" y="415"/>
                  <a:pt x="578" y="415"/>
                </a:cubicBezTo>
                <a:cubicBezTo>
                  <a:pt x="576" y="429"/>
                  <a:pt x="572" y="460"/>
                  <a:pt x="568" y="509"/>
                </a:cubicBezTo>
                <a:cubicBezTo>
                  <a:pt x="564" y="558"/>
                  <a:pt x="560" y="614"/>
                  <a:pt x="556" y="677"/>
                </a:cubicBezTo>
                <a:cubicBezTo>
                  <a:pt x="552" y="740"/>
                  <a:pt x="548" y="809"/>
                  <a:pt x="544" y="881"/>
                </a:cubicBezTo>
                <a:cubicBezTo>
                  <a:pt x="540" y="954"/>
                  <a:pt x="538" y="1021"/>
                  <a:pt x="538" y="1081"/>
                </a:cubicBezTo>
                <a:cubicBezTo>
                  <a:pt x="538" y="1145"/>
                  <a:pt x="540" y="1212"/>
                  <a:pt x="544" y="1284"/>
                </a:cubicBezTo>
                <a:cubicBezTo>
                  <a:pt x="548" y="1355"/>
                  <a:pt x="552" y="1423"/>
                  <a:pt x="556" y="1488"/>
                </a:cubicBezTo>
                <a:cubicBezTo>
                  <a:pt x="560" y="1553"/>
                  <a:pt x="564" y="1609"/>
                  <a:pt x="568" y="1658"/>
                </a:cubicBezTo>
                <a:cubicBezTo>
                  <a:pt x="572" y="1707"/>
                  <a:pt x="576" y="1738"/>
                  <a:pt x="578" y="1751"/>
                </a:cubicBezTo>
                <a:cubicBezTo>
                  <a:pt x="2412" y="1751"/>
                  <a:pt x="2412" y="1751"/>
                  <a:pt x="2412" y="1751"/>
                </a:cubicBezTo>
                <a:cubicBezTo>
                  <a:pt x="2414" y="1738"/>
                  <a:pt x="2418" y="1707"/>
                  <a:pt x="2422" y="1658"/>
                </a:cubicBezTo>
                <a:cubicBezTo>
                  <a:pt x="2426" y="1609"/>
                  <a:pt x="2430" y="1553"/>
                  <a:pt x="2434" y="1488"/>
                </a:cubicBezTo>
                <a:cubicBezTo>
                  <a:pt x="2437" y="1423"/>
                  <a:pt x="2441" y="1355"/>
                  <a:pt x="2446" y="1284"/>
                </a:cubicBezTo>
                <a:cubicBezTo>
                  <a:pt x="2449" y="1212"/>
                  <a:pt x="2452" y="1145"/>
                  <a:pt x="2452" y="1081"/>
                </a:cubicBezTo>
                <a:close/>
                <a:moveTo>
                  <a:pt x="2743" y="2776"/>
                </a:moveTo>
                <a:cubicBezTo>
                  <a:pt x="2134" y="2776"/>
                  <a:pt x="2134" y="2776"/>
                  <a:pt x="2134" y="2776"/>
                </a:cubicBezTo>
                <a:cubicBezTo>
                  <a:pt x="2134" y="2679"/>
                  <a:pt x="2134" y="2679"/>
                  <a:pt x="2134" y="2679"/>
                </a:cubicBezTo>
                <a:cubicBezTo>
                  <a:pt x="2743" y="2679"/>
                  <a:pt x="2743" y="2679"/>
                  <a:pt x="2743" y="2679"/>
                </a:cubicBezTo>
                <a:cubicBezTo>
                  <a:pt x="2743" y="2776"/>
                  <a:pt x="2743" y="2776"/>
                  <a:pt x="2743" y="27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>
            <a:normAutofit/>
          </a:bodyPr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KSO_Shape"/>
          <p:cNvSpPr/>
          <p:nvPr>
            <p:custDataLst>
              <p:tags r:id="rId3"/>
            </p:custDataLst>
          </p:nvPr>
        </p:nvSpPr>
        <p:spPr bwMode="auto">
          <a:xfrm flipH="1">
            <a:off x="7017221" y="2435076"/>
            <a:ext cx="452914" cy="348461"/>
          </a:xfrm>
          <a:custGeom>
            <a:avLst/>
            <a:gdLst>
              <a:gd name="T0" fmla="*/ 2147483646 w 288"/>
              <a:gd name="T1" fmla="*/ 0 h 232"/>
              <a:gd name="T2" fmla="*/ 0 w 288"/>
              <a:gd name="T3" fmla="*/ 2147483646 h 232"/>
              <a:gd name="T4" fmla="*/ 2147483646 w 288"/>
              <a:gd name="T5" fmla="*/ 2147483646 h 232"/>
              <a:gd name="T6" fmla="*/ 2147483646 w 288"/>
              <a:gd name="T7" fmla="*/ 2147483646 h 232"/>
              <a:gd name="T8" fmla="*/ 2147483646 w 288"/>
              <a:gd name="T9" fmla="*/ 2147483646 h 232"/>
              <a:gd name="T10" fmla="*/ 2147483646 w 288"/>
              <a:gd name="T11" fmla="*/ 2147483646 h 232"/>
              <a:gd name="T12" fmla="*/ 2147483646 w 288"/>
              <a:gd name="T13" fmla="*/ 2147483646 h 232"/>
              <a:gd name="T14" fmla="*/ 2147483646 w 288"/>
              <a:gd name="T15" fmla="*/ 0 h 232"/>
              <a:gd name="T16" fmla="*/ 2147483646 w 288"/>
              <a:gd name="T17" fmla="*/ 2147483646 h 232"/>
              <a:gd name="T18" fmla="*/ 2147483646 w 288"/>
              <a:gd name="T19" fmla="*/ 2147483646 h 232"/>
              <a:gd name="T20" fmla="*/ 2147483646 w 288"/>
              <a:gd name="T21" fmla="*/ 2147483646 h 232"/>
              <a:gd name="T22" fmla="*/ 2147483646 w 288"/>
              <a:gd name="T23" fmla="*/ 2147483646 h 232"/>
              <a:gd name="T24" fmla="*/ 2147483646 w 288"/>
              <a:gd name="T25" fmla="*/ 2147483646 h 232"/>
              <a:gd name="T26" fmla="*/ 2147483646 w 288"/>
              <a:gd name="T27" fmla="*/ 2147483646 h 232"/>
              <a:gd name="T28" fmla="*/ 2147483646 w 288"/>
              <a:gd name="T29" fmla="*/ 2147483646 h 232"/>
              <a:gd name="T30" fmla="*/ 2147483646 w 288"/>
              <a:gd name="T31" fmla="*/ 2147483646 h 232"/>
              <a:gd name="T32" fmla="*/ 2147483646 w 288"/>
              <a:gd name="T33" fmla="*/ 2147483646 h 232"/>
              <a:gd name="T34" fmla="*/ 2147483646 w 288"/>
              <a:gd name="T35" fmla="*/ 2147483646 h 232"/>
              <a:gd name="T36" fmla="*/ 2147483646 w 288"/>
              <a:gd name="T37" fmla="*/ 2147483646 h 232"/>
              <a:gd name="T38" fmla="*/ 2147483646 w 288"/>
              <a:gd name="T39" fmla="*/ 2147483646 h 232"/>
              <a:gd name="T40" fmla="*/ 2147483646 w 288"/>
              <a:gd name="T41" fmla="*/ 2147483646 h 232"/>
              <a:gd name="T42" fmla="*/ 2147483646 w 288"/>
              <a:gd name="T43" fmla="*/ 2147483646 h 232"/>
              <a:gd name="T44" fmla="*/ 2147483646 w 288"/>
              <a:gd name="T45" fmla="*/ 2147483646 h 232"/>
              <a:gd name="T46" fmla="*/ 2147483646 w 288"/>
              <a:gd name="T47" fmla="*/ 2147483646 h 232"/>
              <a:gd name="T48" fmla="*/ 2147483646 w 288"/>
              <a:gd name="T49" fmla="*/ 2147483646 h 232"/>
              <a:gd name="T50" fmla="*/ 2147483646 w 288"/>
              <a:gd name="T51" fmla="*/ 2147483646 h 232"/>
              <a:gd name="T52" fmla="*/ 2147483646 w 288"/>
              <a:gd name="T53" fmla="*/ 2147483646 h 232"/>
              <a:gd name="T54" fmla="*/ 2147483646 w 288"/>
              <a:gd name="T55" fmla="*/ 2147483646 h 232"/>
              <a:gd name="T56" fmla="*/ 2147483646 w 288"/>
              <a:gd name="T57" fmla="*/ 2147483646 h 232"/>
              <a:gd name="T58" fmla="*/ 2147483646 w 288"/>
              <a:gd name="T59" fmla="*/ 2147483646 h 232"/>
              <a:gd name="T60" fmla="*/ 2147483646 w 288"/>
              <a:gd name="T61" fmla="*/ 2147483646 h 232"/>
              <a:gd name="T62" fmla="*/ 2147483646 w 288"/>
              <a:gd name="T63" fmla="*/ 2147483646 h 232"/>
              <a:gd name="T64" fmla="*/ 2147483646 w 288"/>
              <a:gd name="T65" fmla="*/ 2147483646 h 232"/>
              <a:gd name="T66" fmla="*/ 2147483646 w 288"/>
              <a:gd name="T67" fmla="*/ 2147483646 h 232"/>
              <a:gd name="T68" fmla="*/ 2147483646 w 288"/>
              <a:gd name="T69" fmla="*/ 2147483646 h 232"/>
              <a:gd name="T70" fmla="*/ 2147483646 w 288"/>
              <a:gd name="T71" fmla="*/ 2147483646 h 232"/>
              <a:gd name="T72" fmla="*/ 2147483646 w 288"/>
              <a:gd name="T73" fmla="*/ 2147483646 h 232"/>
              <a:gd name="T74" fmla="*/ 2147483646 w 288"/>
              <a:gd name="T75" fmla="*/ 2147483646 h 23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88" h="232">
                <a:moveTo>
                  <a:pt x="144" y="0"/>
                </a:moveTo>
                <a:cubicBezTo>
                  <a:pt x="64" y="0"/>
                  <a:pt x="0" y="52"/>
                  <a:pt x="0" y="116"/>
                </a:cubicBezTo>
                <a:cubicBezTo>
                  <a:pt x="0" y="152"/>
                  <a:pt x="14" y="160"/>
                  <a:pt x="33" y="160"/>
                </a:cubicBezTo>
                <a:cubicBezTo>
                  <a:pt x="49" y="160"/>
                  <a:pt x="67" y="154"/>
                  <a:pt x="84" y="154"/>
                </a:cubicBezTo>
                <a:cubicBezTo>
                  <a:pt x="95" y="154"/>
                  <a:pt x="105" y="157"/>
                  <a:pt x="112" y="165"/>
                </a:cubicBezTo>
                <a:cubicBezTo>
                  <a:pt x="135" y="189"/>
                  <a:pt x="64" y="232"/>
                  <a:pt x="144" y="232"/>
                </a:cubicBezTo>
                <a:cubicBezTo>
                  <a:pt x="224" y="232"/>
                  <a:pt x="288" y="180"/>
                  <a:pt x="288" y="116"/>
                </a:cubicBezTo>
                <a:cubicBezTo>
                  <a:pt x="288" y="52"/>
                  <a:pt x="224" y="0"/>
                  <a:pt x="144" y="0"/>
                </a:cubicBezTo>
                <a:close/>
                <a:moveTo>
                  <a:pt x="60" y="104"/>
                </a:moveTo>
                <a:cubicBezTo>
                  <a:pt x="49" y="104"/>
                  <a:pt x="40" y="95"/>
                  <a:pt x="40" y="84"/>
                </a:cubicBezTo>
                <a:cubicBezTo>
                  <a:pt x="40" y="73"/>
                  <a:pt x="49" y="64"/>
                  <a:pt x="60" y="64"/>
                </a:cubicBezTo>
                <a:cubicBezTo>
                  <a:pt x="71" y="64"/>
                  <a:pt x="80" y="73"/>
                  <a:pt x="80" y="84"/>
                </a:cubicBezTo>
                <a:cubicBezTo>
                  <a:pt x="80" y="95"/>
                  <a:pt x="71" y="104"/>
                  <a:pt x="60" y="104"/>
                </a:cubicBezTo>
                <a:close/>
                <a:moveTo>
                  <a:pt x="116" y="64"/>
                </a:moveTo>
                <a:cubicBezTo>
                  <a:pt x="105" y="64"/>
                  <a:pt x="96" y="55"/>
                  <a:pt x="96" y="44"/>
                </a:cubicBezTo>
                <a:cubicBezTo>
                  <a:pt x="96" y="33"/>
                  <a:pt x="105" y="24"/>
                  <a:pt x="116" y="24"/>
                </a:cubicBezTo>
                <a:cubicBezTo>
                  <a:pt x="127" y="24"/>
                  <a:pt x="136" y="33"/>
                  <a:pt x="136" y="44"/>
                </a:cubicBezTo>
                <a:cubicBezTo>
                  <a:pt x="136" y="55"/>
                  <a:pt x="127" y="64"/>
                  <a:pt x="116" y="64"/>
                </a:cubicBezTo>
                <a:close/>
                <a:moveTo>
                  <a:pt x="164" y="216"/>
                </a:moveTo>
                <a:cubicBezTo>
                  <a:pt x="149" y="216"/>
                  <a:pt x="136" y="207"/>
                  <a:pt x="136" y="196"/>
                </a:cubicBezTo>
                <a:cubicBezTo>
                  <a:pt x="136" y="185"/>
                  <a:pt x="149" y="176"/>
                  <a:pt x="164" y="176"/>
                </a:cubicBezTo>
                <a:cubicBezTo>
                  <a:pt x="179" y="176"/>
                  <a:pt x="192" y="185"/>
                  <a:pt x="192" y="196"/>
                </a:cubicBezTo>
                <a:cubicBezTo>
                  <a:pt x="192" y="207"/>
                  <a:pt x="179" y="216"/>
                  <a:pt x="164" y="216"/>
                </a:cubicBezTo>
                <a:close/>
                <a:moveTo>
                  <a:pt x="172" y="64"/>
                </a:moveTo>
                <a:cubicBezTo>
                  <a:pt x="161" y="64"/>
                  <a:pt x="152" y="55"/>
                  <a:pt x="152" y="44"/>
                </a:cubicBezTo>
                <a:cubicBezTo>
                  <a:pt x="152" y="33"/>
                  <a:pt x="161" y="24"/>
                  <a:pt x="172" y="24"/>
                </a:cubicBezTo>
                <a:cubicBezTo>
                  <a:pt x="183" y="24"/>
                  <a:pt x="192" y="33"/>
                  <a:pt x="192" y="44"/>
                </a:cubicBezTo>
                <a:cubicBezTo>
                  <a:pt x="192" y="55"/>
                  <a:pt x="183" y="64"/>
                  <a:pt x="172" y="64"/>
                </a:cubicBezTo>
                <a:close/>
                <a:moveTo>
                  <a:pt x="208" y="76"/>
                </a:moveTo>
                <a:cubicBezTo>
                  <a:pt x="208" y="65"/>
                  <a:pt x="217" y="56"/>
                  <a:pt x="228" y="56"/>
                </a:cubicBezTo>
                <a:cubicBezTo>
                  <a:pt x="239" y="56"/>
                  <a:pt x="248" y="65"/>
                  <a:pt x="248" y="76"/>
                </a:cubicBezTo>
                <a:cubicBezTo>
                  <a:pt x="248" y="87"/>
                  <a:pt x="239" y="96"/>
                  <a:pt x="228" y="96"/>
                </a:cubicBezTo>
                <a:cubicBezTo>
                  <a:pt x="217" y="96"/>
                  <a:pt x="208" y="87"/>
                  <a:pt x="208" y="76"/>
                </a:cubicBezTo>
                <a:close/>
                <a:moveTo>
                  <a:pt x="264" y="132"/>
                </a:moveTo>
                <a:cubicBezTo>
                  <a:pt x="264" y="143"/>
                  <a:pt x="255" y="152"/>
                  <a:pt x="244" y="152"/>
                </a:cubicBezTo>
                <a:cubicBezTo>
                  <a:pt x="233" y="152"/>
                  <a:pt x="224" y="143"/>
                  <a:pt x="224" y="132"/>
                </a:cubicBezTo>
                <a:cubicBezTo>
                  <a:pt x="224" y="121"/>
                  <a:pt x="233" y="112"/>
                  <a:pt x="244" y="112"/>
                </a:cubicBezTo>
                <a:cubicBezTo>
                  <a:pt x="255" y="112"/>
                  <a:pt x="264" y="121"/>
                  <a:pt x="264" y="1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normAutofit fontScale="87500" lnSpcReduction="10000"/>
          </a:bodyPr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KSO_Shape"/>
          <p:cNvSpPr/>
          <p:nvPr>
            <p:custDataLst>
              <p:tags r:id="rId4"/>
            </p:custDataLst>
          </p:nvPr>
        </p:nvSpPr>
        <p:spPr bwMode="auto">
          <a:xfrm>
            <a:off x="1588525" y="4071447"/>
            <a:ext cx="486208" cy="465657"/>
          </a:xfrm>
          <a:custGeom>
            <a:avLst/>
            <a:gdLst>
              <a:gd name="T0" fmla="*/ 1799698 w 3272"/>
              <a:gd name="T1" fmla="*/ 900199 h 3272"/>
              <a:gd name="T2" fmla="*/ 899849 w 3272"/>
              <a:gd name="T3" fmla="*/ 0 h 3272"/>
              <a:gd name="T4" fmla="*/ 0 w 3272"/>
              <a:gd name="T5" fmla="*/ 900199 h 3272"/>
              <a:gd name="T6" fmla="*/ 899849 w 3272"/>
              <a:gd name="T7" fmla="*/ 1800397 h 3272"/>
              <a:gd name="T8" fmla="*/ 1012055 w 3272"/>
              <a:gd name="T9" fmla="*/ 1800397 h 3272"/>
              <a:gd name="T10" fmla="*/ 1124811 w 3272"/>
              <a:gd name="T11" fmla="*/ 1687597 h 3272"/>
              <a:gd name="T12" fmla="*/ 1012055 w 3272"/>
              <a:gd name="T13" fmla="*/ 1575347 h 3272"/>
              <a:gd name="T14" fmla="*/ 899849 w 3272"/>
              <a:gd name="T15" fmla="*/ 1575347 h 3272"/>
              <a:gd name="T16" fmla="*/ 224962 w 3272"/>
              <a:gd name="T17" fmla="*/ 900199 h 3272"/>
              <a:gd name="T18" fmla="*/ 899849 w 3272"/>
              <a:gd name="T19" fmla="*/ 225050 h 3272"/>
              <a:gd name="T20" fmla="*/ 1584636 w 3272"/>
              <a:gd name="T21" fmla="*/ 900199 h 3272"/>
              <a:gd name="T22" fmla="*/ 1584636 w 3272"/>
              <a:gd name="T23" fmla="*/ 1237498 h 3272"/>
              <a:gd name="T24" fmla="*/ 1461980 w 3272"/>
              <a:gd name="T25" fmla="*/ 1350298 h 3272"/>
              <a:gd name="T26" fmla="*/ 1334373 w 3272"/>
              <a:gd name="T27" fmla="*/ 1237498 h 3272"/>
              <a:gd name="T28" fmla="*/ 1334373 w 3272"/>
              <a:gd name="T29" fmla="*/ 900199 h 3272"/>
              <a:gd name="T30" fmla="*/ 899849 w 3272"/>
              <a:gd name="T31" fmla="*/ 450099 h 3272"/>
              <a:gd name="T32" fmla="*/ 449925 w 3272"/>
              <a:gd name="T33" fmla="*/ 900199 h 3272"/>
              <a:gd name="T34" fmla="*/ 899849 w 3272"/>
              <a:gd name="T35" fmla="*/ 1350298 h 3272"/>
              <a:gd name="T36" fmla="*/ 1129762 w 3272"/>
              <a:gd name="T37" fmla="*/ 1285369 h 3272"/>
              <a:gd name="T38" fmla="*/ 1461980 w 3272"/>
              <a:gd name="T39" fmla="*/ 1575347 h 3272"/>
              <a:gd name="T40" fmla="*/ 1799698 w 3272"/>
              <a:gd name="T41" fmla="*/ 1237498 h 3272"/>
              <a:gd name="T42" fmla="*/ 1799698 w 3272"/>
              <a:gd name="T43" fmla="*/ 900199 h 3272"/>
              <a:gd name="T44" fmla="*/ 899849 w 3272"/>
              <a:gd name="T45" fmla="*/ 1125248 h 3272"/>
              <a:gd name="T46" fmla="*/ 674887 w 3272"/>
              <a:gd name="T47" fmla="*/ 900199 h 3272"/>
              <a:gd name="T48" fmla="*/ 899849 w 3272"/>
              <a:gd name="T49" fmla="*/ 675149 h 3272"/>
              <a:gd name="T50" fmla="*/ 1124811 w 3272"/>
              <a:gd name="T51" fmla="*/ 900199 h 3272"/>
              <a:gd name="T52" fmla="*/ 899849 w 3272"/>
              <a:gd name="T53" fmla="*/ 1125248 h 327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272" h="3272">
                <a:moveTo>
                  <a:pt x="3272" y="1636"/>
                </a:moveTo>
                <a:cubicBezTo>
                  <a:pt x="3272" y="733"/>
                  <a:pt x="2539" y="0"/>
                  <a:pt x="1636" y="0"/>
                </a:cubicBezTo>
                <a:cubicBezTo>
                  <a:pt x="733" y="0"/>
                  <a:pt x="0" y="733"/>
                  <a:pt x="0" y="1636"/>
                </a:cubicBezTo>
                <a:cubicBezTo>
                  <a:pt x="0" y="2539"/>
                  <a:pt x="733" y="3272"/>
                  <a:pt x="1636" y="3272"/>
                </a:cubicBezTo>
                <a:cubicBezTo>
                  <a:pt x="1840" y="3272"/>
                  <a:pt x="1840" y="3272"/>
                  <a:pt x="1840" y="3272"/>
                </a:cubicBezTo>
                <a:cubicBezTo>
                  <a:pt x="1953" y="3272"/>
                  <a:pt x="2045" y="3180"/>
                  <a:pt x="2045" y="3067"/>
                </a:cubicBezTo>
                <a:cubicBezTo>
                  <a:pt x="2045" y="2955"/>
                  <a:pt x="1953" y="2863"/>
                  <a:pt x="1840" y="2863"/>
                </a:cubicBezTo>
                <a:cubicBezTo>
                  <a:pt x="1636" y="2863"/>
                  <a:pt x="1636" y="2863"/>
                  <a:pt x="1636" y="2863"/>
                </a:cubicBezTo>
                <a:cubicBezTo>
                  <a:pt x="959" y="2863"/>
                  <a:pt x="409" y="2314"/>
                  <a:pt x="409" y="1636"/>
                </a:cubicBezTo>
                <a:cubicBezTo>
                  <a:pt x="409" y="958"/>
                  <a:pt x="959" y="409"/>
                  <a:pt x="1636" y="409"/>
                </a:cubicBezTo>
                <a:cubicBezTo>
                  <a:pt x="2314" y="409"/>
                  <a:pt x="2881" y="958"/>
                  <a:pt x="2881" y="1636"/>
                </a:cubicBezTo>
                <a:cubicBezTo>
                  <a:pt x="2881" y="2249"/>
                  <a:pt x="2881" y="2249"/>
                  <a:pt x="2881" y="2249"/>
                </a:cubicBezTo>
                <a:cubicBezTo>
                  <a:pt x="2881" y="2362"/>
                  <a:pt x="2771" y="2454"/>
                  <a:pt x="2658" y="2454"/>
                </a:cubicBezTo>
                <a:cubicBezTo>
                  <a:pt x="2546" y="2454"/>
                  <a:pt x="2426" y="2362"/>
                  <a:pt x="2426" y="2249"/>
                </a:cubicBezTo>
                <a:cubicBezTo>
                  <a:pt x="2426" y="1636"/>
                  <a:pt x="2426" y="1636"/>
                  <a:pt x="2426" y="1636"/>
                </a:cubicBezTo>
                <a:cubicBezTo>
                  <a:pt x="2426" y="1185"/>
                  <a:pt x="2087" y="818"/>
                  <a:pt x="1636" y="818"/>
                </a:cubicBezTo>
                <a:cubicBezTo>
                  <a:pt x="1184" y="818"/>
                  <a:pt x="818" y="1185"/>
                  <a:pt x="818" y="1636"/>
                </a:cubicBezTo>
                <a:cubicBezTo>
                  <a:pt x="818" y="2087"/>
                  <a:pt x="1184" y="2454"/>
                  <a:pt x="1636" y="2454"/>
                </a:cubicBezTo>
                <a:cubicBezTo>
                  <a:pt x="1789" y="2454"/>
                  <a:pt x="1931" y="2409"/>
                  <a:pt x="2054" y="2336"/>
                </a:cubicBezTo>
                <a:cubicBezTo>
                  <a:pt x="2096" y="2633"/>
                  <a:pt x="2349" y="2863"/>
                  <a:pt x="2658" y="2863"/>
                </a:cubicBezTo>
                <a:cubicBezTo>
                  <a:pt x="2997" y="2863"/>
                  <a:pt x="3272" y="2588"/>
                  <a:pt x="3272" y="2249"/>
                </a:cubicBezTo>
                <a:lnTo>
                  <a:pt x="3272" y="1636"/>
                </a:lnTo>
                <a:close/>
                <a:moveTo>
                  <a:pt x="1636" y="2045"/>
                </a:moveTo>
                <a:cubicBezTo>
                  <a:pt x="1410" y="2045"/>
                  <a:pt x="1227" y="1862"/>
                  <a:pt x="1227" y="1636"/>
                </a:cubicBezTo>
                <a:cubicBezTo>
                  <a:pt x="1227" y="1410"/>
                  <a:pt x="1410" y="1227"/>
                  <a:pt x="1636" y="1227"/>
                </a:cubicBezTo>
                <a:cubicBezTo>
                  <a:pt x="1862" y="1227"/>
                  <a:pt x="2045" y="1410"/>
                  <a:pt x="2045" y="1636"/>
                </a:cubicBezTo>
                <a:cubicBezTo>
                  <a:pt x="2045" y="1862"/>
                  <a:pt x="1862" y="2045"/>
                  <a:pt x="1636" y="20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>
            <a:normAutofit/>
          </a:bodyPr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KSO_Shape"/>
          <p:cNvSpPr/>
          <p:nvPr>
            <p:custDataLst>
              <p:tags r:id="rId5"/>
            </p:custDataLst>
          </p:nvPr>
        </p:nvSpPr>
        <p:spPr bwMode="auto">
          <a:xfrm>
            <a:off x="1586663" y="5747410"/>
            <a:ext cx="489929" cy="495435"/>
          </a:xfrm>
          <a:custGeom>
            <a:avLst/>
            <a:gdLst>
              <a:gd name="T0" fmla="*/ 285195 w 3309"/>
              <a:gd name="T1" fmla="*/ 209540 h 3497"/>
              <a:gd name="T2" fmla="*/ 645550 w 3309"/>
              <a:gd name="T3" fmla="*/ 713569 h 3497"/>
              <a:gd name="T4" fmla="*/ 601793 w 3309"/>
              <a:gd name="T5" fmla="*/ 534919 h 3497"/>
              <a:gd name="T6" fmla="*/ 661509 w 3309"/>
              <a:gd name="T7" fmla="*/ 415476 h 3497"/>
              <a:gd name="T8" fmla="*/ 813887 w 3309"/>
              <a:gd name="T9" fmla="*/ 515870 h 3497"/>
              <a:gd name="T10" fmla="*/ 876692 w 3309"/>
              <a:gd name="T11" fmla="*/ 497336 h 3497"/>
              <a:gd name="T12" fmla="*/ 887503 w 3309"/>
              <a:gd name="T13" fmla="*/ 374804 h 3497"/>
              <a:gd name="T14" fmla="*/ 1038337 w 3309"/>
              <a:gd name="T15" fmla="*/ 387675 h 3497"/>
              <a:gd name="T16" fmla="*/ 1050692 w 3309"/>
              <a:gd name="T17" fmla="*/ 422684 h 3497"/>
              <a:gd name="T18" fmla="*/ 1104230 w 3309"/>
              <a:gd name="T19" fmla="*/ 505058 h 3497"/>
              <a:gd name="T20" fmla="*/ 1111952 w 3309"/>
              <a:gd name="T21" fmla="*/ 466960 h 3497"/>
              <a:gd name="T22" fmla="*/ 1209763 w 3309"/>
              <a:gd name="T23" fmla="*/ 413417 h 3497"/>
              <a:gd name="T24" fmla="*/ 1424946 w 3309"/>
              <a:gd name="T25" fmla="*/ 1166114 h 3497"/>
              <a:gd name="T26" fmla="*/ 1072313 w 3309"/>
              <a:gd name="T27" fmla="*/ 1638222 h 3497"/>
              <a:gd name="T28" fmla="*/ 669230 w 3309"/>
              <a:gd name="T29" fmla="*/ 1337041 h 3497"/>
              <a:gd name="T30" fmla="*/ 188414 w 3309"/>
              <a:gd name="T31" fmla="*/ 1154272 h 3497"/>
              <a:gd name="T32" fmla="*/ 298065 w 3309"/>
              <a:gd name="T33" fmla="*/ 1078076 h 3497"/>
              <a:gd name="T34" fmla="*/ 569361 w 3309"/>
              <a:gd name="T35" fmla="*/ 1102788 h 3497"/>
              <a:gd name="T36" fmla="*/ 152379 w 3309"/>
              <a:gd name="T37" fmla="*/ 294489 h 3497"/>
              <a:gd name="T38" fmla="*/ 178118 w 3309"/>
              <a:gd name="T39" fmla="*/ 166293 h 3497"/>
              <a:gd name="T40" fmla="*/ 109651 w 3309"/>
              <a:gd name="T41" fmla="*/ 62811 h 3497"/>
              <a:gd name="T42" fmla="*/ 53024 w 3309"/>
              <a:gd name="T43" fmla="*/ 354210 h 3497"/>
              <a:gd name="T44" fmla="*/ 401538 w 3309"/>
              <a:gd name="T45" fmla="*/ 962752 h 3497"/>
              <a:gd name="T46" fmla="*/ 171941 w 3309"/>
              <a:gd name="T47" fmla="*/ 981801 h 3497"/>
              <a:gd name="T48" fmla="*/ 242467 w 3309"/>
              <a:gd name="T49" fmla="*/ 1385436 h 3497"/>
              <a:gd name="T50" fmla="*/ 876177 w 3309"/>
              <a:gd name="T51" fmla="*/ 1548125 h 3497"/>
              <a:gd name="T52" fmla="*/ 1023923 w 3309"/>
              <a:gd name="T53" fmla="*/ 1800397 h 3497"/>
              <a:gd name="T54" fmla="*/ 1597402 w 3309"/>
              <a:gd name="T55" fmla="*/ 1469355 h 3497"/>
              <a:gd name="T56" fmla="*/ 1643218 w 3309"/>
              <a:gd name="T57" fmla="*/ 1301517 h 3497"/>
              <a:gd name="T58" fmla="*/ 1421857 w 3309"/>
              <a:gd name="T59" fmla="*/ 540582 h 3497"/>
              <a:gd name="T60" fmla="*/ 1420313 w 3309"/>
              <a:gd name="T61" fmla="*/ 533890 h 3497"/>
              <a:gd name="T62" fmla="*/ 1370893 w 3309"/>
              <a:gd name="T63" fmla="*/ 389734 h 3497"/>
              <a:gd name="T64" fmla="*/ 1127396 w 3309"/>
              <a:gd name="T65" fmla="*/ 295518 h 3497"/>
              <a:gd name="T66" fmla="*/ 825727 w 3309"/>
              <a:gd name="T67" fmla="*/ 267717 h 3497"/>
              <a:gd name="T68" fmla="*/ 599733 w 3309"/>
              <a:gd name="T69" fmla="*/ 308389 h 3497"/>
              <a:gd name="T70" fmla="*/ 518396 w 3309"/>
              <a:gd name="T71" fmla="*/ 363992 h 3497"/>
              <a:gd name="T72" fmla="*/ 391242 w 3309"/>
              <a:gd name="T73" fmla="*/ 145700 h 3497"/>
              <a:gd name="T74" fmla="*/ 116343 w 3309"/>
              <a:gd name="T75" fmla="*/ 59207 h 349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3309" h="3497">
                <a:moveTo>
                  <a:pt x="346" y="323"/>
                </a:moveTo>
                <a:cubicBezTo>
                  <a:pt x="432" y="274"/>
                  <a:pt x="502" y="323"/>
                  <a:pt x="554" y="407"/>
                </a:cubicBezTo>
                <a:cubicBezTo>
                  <a:pt x="554" y="407"/>
                  <a:pt x="1109" y="1359"/>
                  <a:pt x="1116" y="1370"/>
                </a:cubicBezTo>
                <a:cubicBezTo>
                  <a:pt x="1143" y="1418"/>
                  <a:pt x="1223" y="1404"/>
                  <a:pt x="1254" y="1386"/>
                </a:cubicBezTo>
                <a:cubicBezTo>
                  <a:pt x="1297" y="1361"/>
                  <a:pt x="1321" y="1286"/>
                  <a:pt x="1266" y="1192"/>
                </a:cubicBezTo>
                <a:cubicBezTo>
                  <a:pt x="1169" y="1039"/>
                  <a:pt x="1169" y="1039"/>
                  <a:pt x="1169" y="1039"/>
                </a:cubicBezTo>
                <a:cubicBezTo>
                  <a:pt x="1111" y="956"/>
                  <a:pt x="1168" y="886"/>
                  <a:pt x="1251" y="828"/>
                </a:cubicBezTo>
                <a:cubicBezTo>
                  <a:pt x="1262" y="821"/>
                  <a:pt x="1274" y="813"/>
                  <a:pt x="1285" y="807"/>
                </a:cubicBezTo>
                <a:cubicBezTo>
                  <a:pt x="1355" y="766"/>
                  <a:pt x="1421" y="758"/>
                  <a:pt x="1471" y="830"/>
                </a:cubicBezTo>
                <a:cubicBezTo>
                  <a:pt x="1581" y="1002"/>
                  <a:pt x="1581" y="1002"/>
                  <a:pt x="1581" y="1002"/>
                </a:cubicBezTo>
                <a:cubicBezTo>
                  <a:pt x="1621" y="1045"/>
                  <a:pt x="1649" y="1050"/>
                  <a:pt x="1667" y="1039"/>
                </a:cubicBezTo>
                <a:cubicBezTo>
                  <a:pt x="1697" y="1022"/>
                  <a:pt x="1703" y="966"/>
                  <a:pt x="1703" y="966"/>
                </a:cubicBezTo>
                <a:cubicBezTo>
                  <a:pt x="1671" y="878"/>
                  <a:pt x="1671" y="878"/>
                  <a:pt x="1671" y="878"/>
                </a:cubicBezTo>
                <a:cubicBezTo>
                  <a:pt x="1645" y="805"/>
                  <a:pt x="1668" y="760"/>
                  <a:pt x="1724" y="728"/>
                </a:cubicBezTo>
                <a:cubicBezTo>
                  <a:pt x="1740" y="719"/>
                  <a:pt x="1760" y="710"/>
                  <a:pt x="1782" y="702"/>
                </a:cubicBezTo>
                <a:cubicBezTo>
                  <a:pt x="1877" y="668"/>
                  <a:pt x="1982" y="658"/>
                  <a:pt x="2017" y="753"/>
                </a:cubicBezTo>
                <a:cubicBezTo>
                  <a:pt x="2041" y="821"/>
                  <a:pt x="2041" y="821"/>
                  <a:pt x="2041" y="821"/>
                </a:cubicBezTo>
                <a:cubicBezTo>
                  <a:pt x="2041" y="821"/>
                  <a:pt x="2041" y="821"/>
                  <a:pt x="2041" y="821"/>
                </a:cubicBezTo>
                <a:cubicBezTo>
                  <a:pt x="2041" y="821"/>
                  <a:pt x="2082" y="1031"/>
                  <a:pt x="2127" y="1005"/>
                </a:cubicBezTo>
                <a:cubicBezTo>
                  <a:pt x="2133" y="1002"/>
                  <a:pt x="2139" y="994"/>
                  <a:pt x="2145" y="981"/>
                </a:cubicBezTo>
                <a:cubicBezTo>
                  <a:pt x="2145" y="981"/>
                  <a:pt x="2145" y="981"/>
                  <a:pt x="2145" y="981"/>
                </a:cubicBezTo>
                <a:cubicBezTo>
                  <a:pt x="2160" y="907"/>
                  <a:pt x="2160" y="907"/>
                  <a:pt x="2160" y="907"/>
                </a:cubicBezTo>
                <a:cubicBezTo>
                  <a:pt x="2162" y="864"/>
                  <a:pt x="2179" y="838"/>
                  <a:pt x="2205" y="823"/>
                </a:cubicBezTo>
                <a:cubicBezTo>
                  <a:pt x="2240" y="802"/>
                  <a:pt x="2293" y="801"/>
                  <a:pt x="2350" y="803"/>
                </a:cubicBezTo>
                <a:cubicBezTo>
                  <a:pt x="2452" y="806"/>
                  <a:pt x="2473" y="906"/>
                  <a:pt x="2527" y="1102"/>
                </a:cubicBezTo>
                <a:cubicBezTo>
                  <a:pt x="2768" y="2265"/>
                  <a:pt x="2768" y="2265"/>
                  <a:pt x="2768" y="2265"/>
                </a:cubicBezTo>
                <a:cubicBezTo>
                  <a:pt x="2990" y="2659"/>
                  <a:pt x="2990" y="2659"/>
                  <a:pt x="2990" y="2659"/>
                </a:cubicBezTo>
                <a:cubicBezTo>
                  <a:pt x="2083" y="3182"/>
                  <a:pt x="2083" y="3182"/>
                  <a:pt x="2083" y="3182"/>
                </a:cubicBezTo>
                <a:cubicBezTo>
                  <a:pt x="1848" y="2781"/>
                  <a:pt x="1848" y="2781"/>
                  <a:pt x="1848" y="2781"/>
                </a:cubicBezTo>
                <a:cubicBezTo>
                  <a:pt x="1848" y="2781"/>
                  <a:pt x="1615" y="2786"/>
                  <a:pt x="1300" y="2597"/>
                </a:cubicBezTo>
                <a:cubicBezTo>
                  <a:pt x="514" y="2455"/>
                  <a:pt x="514" y="2455"/>
                  <a:pt x="514" y="2455"/>
                </a:cubicBezTo>
                <a:cubicBezTo>
                  <a:pt x="414" y="2437"/>
                  <a:pt x="348" y="2341"/>
                  <a:pt x="366" y="2242"/>
                </a:cubicBezTo>
                <a:cubicBezTo>
                  <a:pt x="375" y="2186"/>
                  <a:pt x="409" y="2141"/>
                  <a:pt x="455" y="2115"/>
                </a:cubicBezTo>
                <a:cubicBezTo>
                  <a:pt x="491" y="2094"/>
                  <a:pt x="534" y="2086"/>
                  <a:pt x="579" y="2094"/>
                </a:cubicBezTo>
                <a:cubicBezTo>
                  <a:pt x="1031" y="2149"/>
                  <a:pt x="1031" y="2149"/>
                  <a:pt x="1031" y="2149"/>
                </a:cubicBezTo>
                <a:cubicBezTo>
                  <a:pt x="1064" y="2154"/>
                  <a:pt x="1089" y="2152"/>
                  <a:pt x="1106" y="2142"/>
                </a:cubicBezTo>
                <a:cubicBezTo>
                  <a:pt x="1170" y="2105"/>
                  <a:pt x="1104" y="1947"/>
                  <a:pt x="891" y="1577"/>
                </a:cubicBezTo>
                <a:cubicBezTo>
                  <a:pt x="296" y="572"/>
                  <a:pt x="296" y="572"/>
                  <a:pt x="296" y="572"/>
                </a:cubicBezTo>
                <a:cubicBezTo>
                  <a:pt x="242" y="486"/>
                  <a:pt x="255" y="380"/>
                  <a:pt x="340" y="326"/>
                </a:cubicBezTo>
                <a:cubicBezTo>
                  <a:pt x="342" y="325"/>
                  <a:pt x="344" y="324"/>
                  <a:pt x="346" y="323"/>
                </a:cubicBezTo>
                <a:moveTo>
                  <a:pt x="226" y="115"/>
                </a:moveTo>
                <a:cubicBezTo>
                  <a:pt x="222" y="117"/>
                  <a:pt x="217" y="120"/>
                  <a:pt x="213" y="122"/>
                </a:cubicBezTo>
                <a:cubicBezTo>
                  <a:pt x="117" y="183"/>
                  <a:pt x="50" y="277"/>
                  <a:pt x="25" y="387"/>
                </a:cubicBezTo>
                <a:cubicBezTo>
                  <a:pt x="0" y="496"/>
                  <a:pt x="45" y="593"/>
                  <a:pt x="103" y="688"/>
                </a:cubicBezTo>
                <a:cubicBezTo>
                  <a:pt x="696" y="1691"/>
                  <a:pt x="696" y="1691"/>
                  <a:pt x="696" y="1691"/>
                </a:cubicBezTo>
                <a:cubicBezTo>
                  <a:pt x="735" y="1758"/>
                  <a:pt x="754" y="1823"/>
                  <a:pt x="780" y="1870"/>
                </a:cubicBezTo>
                <a:cubicBezTo>
                  <a:pt x="617" y="1856"/>
                  <a:pt x="617" y="1856"/>
                  <a:pt x="617" y="1856"/>
                </a:cubicBezTo>
                <a:cubicBezTo>
                  <a:pt x="520" y="1840"/>
                  <a:pt x="420" y="1858"/>
                  <a:pt x="334" y="1907"/>
                </a:cubicBezTo>
                <a:cubicBezTo>
                  <a:pt x="226" y="1969"/>
                  <a:pt x="151" y="2076"/>
                  <a:pt x="129" y="2199"/>
                </a:cubicBezTo>
                <a:cubicBezTo>
                  <a:pt x="88" y="2429"/>
                  <a:pt x="241" y="2650"/>
                  <a:pt x="471" y="2691"/>
                </a:cubicBezTo>
                <a:cubicBezTo>
                  <a:pt x="1215" y="2826"/>
                  <a:pt x="1215" y="2826"/>
                  <a:pt x="1215" y="2826"/>
                </a:cubicBezTo>
                <a:cubicBezTo>
                  <a:pt x="1415" y="2939"/>
                  <a:pt x="1586" y="2986"/>
                  <a:pt x="1702" y="3007"/>
                </a:cubicBezTo>
                <a:cubicBezTo>
                  <a:pt x="1868" y="3291"/>
                  <a:pt x="1868" y="3291"/>
                  <a:pt x="1868" y="3291"/>
                </a:cubicBezTo>
                <a:cubicBezTo>
                  <a:pt x="1989" y="3497"/>
                  <a:pt x="1989" y="3497"/>
                  <a:pt x="1989" y="3497"/>
                </a:cubicBezTo>
                <a:cubicBezTo>
                  <a:pt x="2196" y="3377"/>
                  <a:pt x="2196" y="3377"/>
                  <a:pt x="2196" y="3377"/>
                </a:cubicBezTo>
                <a:cubicBezTo>
                  <a:pt x="3103" y="2854"/>
                  <a:pt x="3103" y="2854"/>
                  <a:pt x="3103" y="2854"/>
                </a:cubicBezTo>
                <a:cubicBezTo>
                  <a:pt x="3309" y="2735"/>
                  <a:pt x="3309" y="2735"/>
                  <a:pt x="3309" y="2735"/>
                </a:cubicBezTo>
                <a:cubicBezTo>
                  <a:pt x="3192" y="2528"/>
                  <a:pt x="3192" y="2528"/>
                  <a:pt x="3192" y="2528"/>
                </a:cubicBezTo>
                <a:cubicBezTo>
                  <a:pt x="2995" y="2179"/>
                  <a:pt x="2995" y="2179"/>
                  <a:pt x="2995" y="2179"/>
                </a:cubicBezTo>
                <a:cubicBezTo>
                  <a:pt x="2762" y="1050"/>
                  <a:pt x="2762" y="1050"/>
                  <a:pt x="2762" y="1050"/>
                </a:cubicBezTo>
                <a:cubicBezTo>
                  <a:pt x="2761" y="1044"/>
                  <a:pt x="2761" y="1044"/>
                  <a:pt x="2761" y="1044"/>
                </a:cubicBezTo>
                <a:cubicBezTo>
                  <a:pt x="2759" y="1037"/>
                  <a:pt x="2759" y="1037"/>
                  <a:pt x="2759" y="1037"/>
                </a:cubicBezTo>
                <a:cubicBezTo>
                  <a:pt x="2749" y="1003"/>
                  <a:pt x="2749" y="1003"/>
                  <a:pt x="2749" y="1003"/>
                </a:cubicBezTo>
                <a:cubicBezTo>
                  <a:pt x="2721" y="903"/>
                  <a:pt x="2700" y="824"/>
                  <a:pt x="2663" y="757"/>
                </a:cubicBezTo>
                <a:cubicBezTo>
                  <a:pt x="2574" y="594"/>
                  <a:pt x="2435" y="565"/>
                  <a:pt x="2359" y="563"/>
                </a:cubicBezTo>
                <a:cubicBezTo>
                  <a:pt x="2304" y="561"/>
                  <a:pt x="2246" y="561"/>
                  <a:pt x="2190" y="574"/>
                </a:cubicBezTo>
                <a:cubicBezTo>
                  <a:pt x="2104" y="461"/>
                  <a:pt x="1943" y="388"/>
                  <a:pt x="1700" y="476"/>
                </a:cubicBezTo>
                <a:cubicBezTo>
                  <a:pt x="1663" y="490"/>
                  <a:pt x="1632" y="504"/>
                  <a:pt x="1604" y="520"/>
                </a:cubicBezTo>
                <a:cubicBezTo>
                  <a:pt x="1577" y="536"/>
                  <a:pt x="1553" y="553"/>
                  <a:pt x="1532" y="572"/>
                </a:cubicBezTo>
                <a:cubicBezTo>
                  <a:pt x="1436" y="523"/>
                  <a:pt x="1309" y="515"/>
                  <a:pt x="1165" y="599"/>
                </a:cubicBezTo>
                <a:cubicBezTo>
                  <a:pt x="1148" y="608"/>
                  <a:pt x="1092" y="642"/>
                  <a:pt x="1075" y="654"/>
                </a:cubicBezTo>
                <a:cubicBezTo>
                  <a:pt x="1050" y="671"/>
                  <a:pt x="1027" y="688"/>
                  <a:pt x="1007" y="707"/>
                </a:cubicBezTo>
                <a:cubicBezTo>
                  <a:pt x="893" y="511"/>
                  <a:pt x="786" y="328"/>
                  <a:pt x="762" y="286"/>
                </a:cubicBezTo>
                <a:cubicBezTo>
                  <a:pt x="760" y="283"/>
                  <a:pt x="760" y="283"/>
                  <a:pt x="760" y="283"/>
                </a:cubicBezTo>
                <a:cubicBezTo>
                  <a:pt x="758" y="279"/>
                  <a:pt x="758" y="279"/>
                  <a:pt x="758" y="279"/>
                </a:cubicBezTo>
                <a:cubicBezTo>
                  <a:pt x="636" y="85"/>
                  <a:pt x="425" y="0"/>
                  <a:pt x="226" y="1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>
            <a:normAutofit/>
          </a:bodyPr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>
            <p:custDataLst>
              <p:tags r:id="rId6"/>
            </p:custDataLst>
          </p:nvPr>
        </p:nvSpPr>
        <p:spPr>
          <a:xfrm>
            <a:off x="2272006" y="2084360"/>
            <a:ext cx="2952786" cy="519217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95115" y="1545590"/>
            <a:ext cx="17005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亲人      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377055" y="1545590"/>
            <a:ext cx="5203825" cy="4803775"/>
            <a:chOff x="6315" y="2098"/>
            <a:chExt cx="8195" cy="7565"/>
          </a:xfrm>
        </p:grpSpPr>
        <p:sp>
          <p:nvSpPr>
            <p:cNvPr id="53" name="文本框 52"/>
            <p:cNvSpPr txBox="1"/>
            <p:nvPr>
              <p:custDataLst>
                <p:tags r:id="rId7"/>
              </p:custDataLst>
            </p:nvPr>
          </p:nvSpPr>
          <p:spPr>
            <a:xfrm>
              <a:off x="7879" y="8161"/>
              <a:ext cx="6631" cy="15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过去的同事、领导、部下、销售客户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......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54" name="文本框 53"/>
            <p:cNvSpPr txBox="1"/>
            <p:nvPr>
              <p:custDataLst>
                <p:tags r:id="rId8"/>
              </p:custDataLst>
            </p:nvPr>
          </p:nvSpPr>
          <p:spPr>
            <a:xfrm>
              <a:off x="6528" y="8397"/>
              <a:ext cx="1351" cy="81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rPr>
                <a:t>同事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6315" y="2098"/>
              <a:ext cx="8101" cy="5833"/>
              <a:chOff x="2773" y="3336"/>
              <a:chExt cx="8101" cy="5833"/>
            </a:xfrm>
          </p:grpSpPr>
          <p:sp>
            <p:nvSpPr>
              <p:cNvPr id="26" name="文本框 25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4224" y="3336"/>
                <a:ext cx="6593" cy="142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父母、兄弟、姐妹、叔、嫂、舅、侄、姨、妯娌、伯……</a:t>
                </a:r>
                <a:endParaRPr lang="zh-CN" altLang="en-US" sz="2000" strike="noStrike" noProof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grpSp>
            <p:nvGrpSpPr>
              <p:cNvPr id="18" name="组合 17"/>
              <p:cNvGrpSpPr/>
              <p:nvPr/>
            </p:nvGrpSpPr>
            <p:grpSpPr>
              <a:xfrm>
                <a:off x="2907" y="4820"/>
                <a:ext cx="7962" cy="1318"/>
                <a:chOff x="2907" y="5845"/>
                <a:chExt cx="7962" cy="1318"/>
              </a:xfrm>
            </p:grpSpPr>
            <p:sp>
              <p:nvSpPr>
                <p:cNvPr id="59" name="文本框 58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4219" y="5845"/>
                  <a:ext cx="6650" cy="13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r>
                    <a:rPr lang="zh-CN" altLang="en-US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小学、初中、高中、大学、夜校、进修班等的同学及师长</a:t>
                  </a:r>
                  <a:endParaRPr lang="zh-CN" altLang="en-US" sz="2000" strike="noStrike" noProof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endParaRPr>
                </a:p>
                <a:p>
                  <a:endParaRPr lang="zh-CN" altLang="en-US" sz="2400" strike="noStrike" noProof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endParaRPr>
                </a:p>
              </p:txBody>
            </p:sp>
            <p:sp>
              <p:nvSpPr>
                <p:cNvPr id="28" name="文本框 27"/>
                <p:cNvSpPr txBox="1"/>
                <p:nvPr>
                  <p:custDataLst>
                    <p:tags r:id="rId11"/>
                  </p:custDataLst>
                </p:nvPr>
              </p:nvSpPr>
              <p:spPr>
                <a:xfrm>
                  <a:off x="2907" y="6053"/>
                  <a:ext cx="1458" cy="8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r>
                    <a:rPr lang="zh-CN" altLang="en-US" sz="2400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j-cs"/>
                    </a:rPr>
                    <a:t>同学</a:t>
                  </a:r>
                  <a:endParaRPr lang="zh-CN" altLang="en-US" sz="2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endParaRPr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2773" y="6270"/>
                <a:ext cx="8101" cy="1091"/>
                <a:chOff x="2740" y="8466"/>
                <a:chExt cx="8101" cy="1091"/>
              </a:xfrm>
            </p:grpSpPr>
            <p:sp>
              <p:nvSpPr>
                <p:cNvPr id="29" name="文本框 28"/>
                <p:cNvSpPr txBox="1"/>
                <p:nvPr>
                  <p:custDataLst>
                    <p:tags r:id="rId12"/>
                  </p:custDataLst>
                </p:nvPr>
              </p:nvSpPr>
              <p:spPr>
                <a:xfrm>
                  <a:off x="4191" y="8466"/>
                  <a:ext cx="6650" cy="10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r>
                    <a:rPr lang="zh-CN" altLang="en-US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书友、棋类、俱乐部、摄影、收藏、健身、逛街</a:t>
                  </a:r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......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endParaRPr>
                </a:p>
              </p:txBody>
            </p:sp>
            <p:sp>
              <p:nvSpPr>
                <p:cNvPr id="62" name="文本框 61"/>
                <p:cNvSpPr txBox="1"/>
                <p:nvPr>
                  <p:custDataLst>
                    <p:tags r:id="rId13"/>
                  </p:custDataLst>
                </p:nvPr>
              </p:nvSpPr>
              <p:spPr>
                <a:xfrm>
                  <a:off x="2740" y="8603"/>
                  <a:ext cx="1595" cy="8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r>
                    <a:rPr lang="en-US" altLang="zh-CN" sz="2400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j-cs"/>
                    </a:rPr>
                    <a:t> </a:t>
                  </a:r>
                  <a:r>
                    <a:rPr lang="zh-CN" altLang="en-US" sz="2400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j-cs"/>
                    </a:rPr>
                    <a:t>同好</a:t>
                  </a:r>
                  <a:endParaRPr lang="zh-CN" altLang="en-US" sz="2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endParaRPr>
                </a:p>
              </p:txBody>
            </p:sp>
          </p:grpSp>
          <p:grpSp>
            <p:nvGrpSpPr>
              <p:cNvPr id="22" name="组合 21"/>
              <p:cNvGrpSpPr/>
              <p:nvPr/>
            </p:nvGrpSpPr>
            <p:grpSpPr>
              <a:xfrm>
                <a:off x="2955" y="7931"/>
                <a:ext cx="7919" cy="1238"/>
                <a:chOff x="11444" y="3008"/>
                <a:chExt cx="7919" cy="1238"/>
              </a:xfrm>
            </p:grpSpPr>
            <p:sp>
              <p:nvSpPr>
                <p:cNvPr id="20" name="文本框 19"/>
                <p:cNvSpPr txBox="1"/>
                <p:nvPr>
                  <p:custDataLst>
                    <p:tags r:id="rId14"/>
                  </p:custDataLst>
                </p:nvPr>
              </p:nvSpPr>
              <p:spPr>
                <a:xfrm>
                  <a:off x="12733" y="3008"/>
                  <a:ext cx="6630" cy="12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r>
                    <a:rPr lang="zh-CN" altLang="en-US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新老邻居、亲戚和爱人家的邻居、同学和朋友家的邻居</a:t>
                  </a:r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......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endParaRPr>
                </a:p>
              </p:txBody>
            </p:sp>
            <p:sp>
              <p:nvSpPr>
                <p:cNvPr id="21" name="文本框 20"/>
                <p:cNvSpPr txBox="1"/>
                <p:nvPr>
                  <p:custDataLst>
                    <p:tags r:id="rId15"/>
                  </p:custDataLst>
                </p:nvPr>
              </p:nvSpPr>
              <p:spPr>
                <a:xfrm>
                  <a:off x="11444" y="3186"/>
                  <a:ext cx="1288" cy="8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r>
                    <a:rPr lang="zh-CN" altLang="en-US" sz="2400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j-cs"/>
                    </a:rPr>
                    <a:t>同乡</a:t>
                  </a:r>
                  <a:endParaRPr lang="zh-CN" altLang="en-US" sz="2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endParaRPr>
                </a:p>
              </p:txBody>
            </p:sp>
          </p:grpSp>
        </p:grpSp>
      </p:grpSp>
      <p:sp>
        <p:nvSpPr>
          <p:cNvPr id="4" name="文本框 3"/>
          <p:cNvSpPr txBox="1"/>
          <p:nvPr/>
        </p:nvSpPr>
        <p:spPr>
          <a:xfrm>
            <a:off x="3442335" y="203835"/>
            <a:ext cx="18148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准客户名单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4" name="椭圆 3"/>
          <p:cNvSpPr/>
          <p:nvPr>
            <p:custDataLst>
              <p:tags r:id="rId2"/>
            </p:custDataLst>
          </p:nvPr>
        </p:nvSpPr>
        <p:spPr>
          <a:xfrm>
            <a:off x="1168329" y="4019853"/>
            <a:ext cx="214242" cy="214224"/>
          </a:xfrm>
          <a:prstGeom prst="ellipse">
            <a:avLst/>
          </a:prstGeom>
          <a:solidFill>
            <a:schemeClr val="accent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/>
          <p:cNvSpPr/>
          <p:nvPr>
            <p:custDataLst>
              <p:tags r:id="rId3"/>
            </p:custDataLst>
          </p:nvPr>
        </p:nvSpPr>
        <p:spPr>
          <a:xfrm>
            <a:off x="2253677" y="3332312"/>
            <a:ext cx="331590" cy="331562"/>
          </a:xfrm>
          <a:prstGeom prst="ellipse">
            <a:avLst/>
          </a:prstGeom>
          <a:solidFill>
            <a:schemeClr val="accent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0000" lnSpcReduction="20000"/>
          </a:bodyPr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椭圆 5"/>
          <p:cNvSpPr/>
          <p:nvPr>
            <p:custDataLst>
              <p:tags r:id="rId4"/>
            </p:custDataLst>
          </p:nvPr>
        </p:nvSpPr>
        <p:spPr>
          <a:xfrm>
            <a:off x="2264419" y="4369715"/>
            <a:ext cx="771272" cy="771207"/>
          </a:xfrm>
          <a:prstGeom prst="ellipse">
            <a:avLst/>
          </a:prstGeom>
          <a:solidFill>
            <a:schemeClr val="accent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5"/>
            </p:custDataLst>
          </p:nvPr>
        </p:nvSpPr>
        <p:spPr>
          <a:xfrm>
            <a:off x="2842872" y="3491395"/>
            <a:ext cx="385635" cy="385604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6"/>
            </p:custDataLst>
          </p:nvPr>
        </p:nvSpPr>
        <p:spPr>
          <a:xfrm>
            <a:off x="3421326" y="3647118"/>
            <a:ext cx="514181" cy="514139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7500"/>
          </a:bodyPr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7"/>
            </p:custDataLst>
          </p:nvPr>
        </p:nvSpPr>
        <p:spPr>
          <a:xfrm>
            <a:off x="2984721" y="2753905"/>
            <a:ext cx="385635" cy="385604"/>
          </a:xfrm>
          <a:prstGeom prst="ellipse">
            <a:avLst/>
          </a:prstGeom>
          <a:solidFill>
            <a:schemeClr val="accent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8"/>
            </p:custDataLst>
          </p:nvPr>
        </p:nvSpPr>
        <p:spPr>
          <a:xfrm>
            <a:off x="4221449" y="5431775"/>
            <a:ext cx="385635" cy="385604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椭圆 11"/>
          <p:cNvSpPr/>
          <p:nvPr>
            <p:custDataLst>
              <p:tags r:id="rId9"/>
            </p:custDataLst>
          </p:nvPr>
        </p:nvSpPr>
        <p:spPr>
          <a:xfrm>
            <a:off x="4691533" y="4755319"/>
            <a:ext cx="151928" cy="151916"/>
          </a:xfrm>
          <a:prstGeom prst="ellipse">
            <a:avLst/>
          </a:prstGeom>
          <a:solidFill>
            <a:schemeClr val="accent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椭圆 12"/>
          <p:cNvSpPr/>
          <p:nvPr>
            <p:custDataLst>
              <p:tags r:id="rId10"/>
            </p:custDataLst>
          </p:nvPr>
        </p:nvSpPr>
        <p:spPr>
          <a:xfrm>
            <a:off x="4885663" y="4299780"/>
            <a:ext cx="214242" cy="214224"/>
          </a:xfrm>
          <a:prstGeom prst="ellipse">
            <a:avLst/>
          </a:prstGeom>
          <a:solidFill>
            <a:schemeClr val="accent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椭圆 13"/>
          <p:cNvSpPr/>
          <p:nvPr>
            <p:custDataLst>
              <p:tags r:id="rId11"/>
            </p:custDataLst>
          </p:nvPr>
        </p:nvSpPr>
        <p:spPr>
          <a:xfrm>
            <a:off x="4028154" y="2476186"/>
            <a:ext cx="1326760" cy="13266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p>
            <a:pPr algn="ctr"/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缘故</a:t>
            </a:r>
            <a:endParaRPr lang="zh-CN" altLang="en-US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客户</a:t>
            </a:r>
            <a:endParaRPr lang="zh-CN" altLang="en-US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椭圆 15"/>
          <p:cNvSpPr/>
          <p:nvPr>
            <p:custDataLst>
              <p:tags r:id="rId12"/>
            </p:custDataLst>
          </p:nvPr>
        </p:nvSpPr>
        <p:spPr>
          <a:xfrm>
            <a:off x="4058754" y="2193386"/>
            <a:ext cx="192818" cy="192802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椭圆 16"/>
          <p:cNvSpPr/>
          <p:nvPr>
            <p:custDataLst>
              <p:tags r:id="rId13"/>
            </p:custDataLst>
          </p:nvPr>
        </p:nvSpPr>
        <p:spPr>
          <a:xfrm>
            <a:off x="5117103" y="2289787"/>
            <a:ext cx="151928" cy="151916"/>
          </a:xfrm>
          <a:prstGeom prst="ellipse">
            <a:avLst/>
          </a:prstGeom>
          <a:solidFill>
            <a:schemeClr val="accent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椭圆 17"/>
          <p:cNvSpPr/>
          <p:nvPr>
            <p:custDataLst>
              <p:tags r:id="rId14"/>
            </p:custDataLst>
          </p:nvPr>
        </p:nvSpPr>
        <p:spPr>
          <a:xfrm>
            <a:off x="5733572" y="3647118"/>
            <a:ext cx="650216" cy="650163"/>
          </a:xfrm>
          <a:prstGeom prst="ellipse">
            <a:avLst/>
          </a:prstGeom>
          <a:solidFill>
            <a:schemeClr val="accent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>
            <p:custDataLst>
              <p:tags r:id="rId15"/>
            </p:custDataLst>
          </p:nvPr>
        </p:nvSpPr>
        <p:spPr>
          <a:xfrm>
            <a:off x="6190970" y="2946708"/>
            <a:ext cx="385635" cy="385604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椭圆 19"/>
          <p:cNvSpPr/>
          <p:nvPr>
            <p:custDataLst>
              <p:tags r:id="rId16"/>
            </p:custDataLst>
          </p:nvPr>
        </p:nvSpPr>
        <p:spPr>
          <a:xfrm>
            <a:off x="5777563" y="1617051"/>
            <a:ext cx="650216" cy="650163"/>
          </a:xfrm>
          <a:prstGeom prst="ellipse">
            <a:avLst/>
          </a:prstGeom>
          <a:solidFill>
            <a:schemeClr val="accent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椭圆 20"/>
          <p:cNvSpPr/>
          <p:nvPr>
            <p:custDataLst>
              <p:tags r:id="rId17"/>
            </p:custDataLst>
          </p:nvPr>
        </p:nvSpPr>
        <p:spPr>
          <a:xfrm>
            <a:off x="8491588" y="1644172"/>
            <a:ext cx="327920" cy="327894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37500" lnSpcReduction="20000"/>
          </a:bodyPr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椭圆 21"/>
          <p:cNvSpPr/>
          <p:nvPr>
            <p:custDataLst>
              <p:tags r:id="rId18"/>
            </p:custDataLst>
          </p:nvPr>
        </p:nvSpPr>
        <p:spPr>
          <a:xfrm>
            <a:off x="5571002" y="4521717"/>
            <a:ext cx="975356" cy="9752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p>
            <a:pPr algn="ctr"/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陌生</a:t>
            </a:r>
            <a:endParaRPr lang="zh-CN" altLang="en-US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客户</a:t>
            </a:r>
            <a:endParaRPr lang="zh-CN" altLang="en-US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椭圆 22"/>
          <p:cNvSpPr/>
          <p:nvPr>
            <p:custDataLst>
              <p:tags r:id="rId19"/>
            </p:custDataLst>
          </p:nvPr>
        </p:nvSpPr>
        <p:spPr>
          <a:xfrm>
            <a:off x="6432907" y="5231967"/>
            <a:ext cx="385635" cy="385604"/>
          </a:xfrm>
          <a:prstGeom prst="ellipse">
            <a:avLst/>
          </a:prstGeom>
          <a:solidFill>
            <a:schemeClr val="accent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椭圆 23"/>
          <p:cNvSpPr/>
          <p:nvPr>
            <p:custDataLst>
              <p:tags r:id="rId20"/>
            </p:custDataLst>
          </p:nvPr>
        </p:nvSpPr>
        <p:spPr>
          <a:xfrm>
            <a:off x="6860563" y="5390046"/>
            <a:ext cx="151928" cy="151916"/>
          </a:xfrm>
          <a:prstGeom prst="ellipse">
            <a:avLst/>
          </a:prstGeom>
          <a:solidFill>
            <a:schemeClr val="accent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椭圆 24"/>
          <p:cNvSpPr/>
          <p:nvPr>
            <p:custDataLst>
              <p:tags r:id="rId21"/>
            </p:custDataLst>
          </p:nvPr>
        </p:nvSpPr>
        <p:spPr>
          <a:xfrm>
            <a:off x="7927898" y="5881647"/>
            <a:ext cx="85697" cy="8569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椭圆 25"/>
          <p:cNvSpPr/>
          <p:nvPr>
            <p:custDataLst>
              <p:tags r:id="rId22"/>
            </p:custDataLst>
          </p:nvPr>
        </p:nvSpPr>
        <p:spPr>
          <a:xfrm>
            <a:off x="7642827" y="5231967"/>
            <a:ext cx="327920" cy="327894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37500" lnSpcReduction="20000"/>
          </a:bodyPr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椭圆 26"/>
          <p:cNvSpPr/>
          <p:nvPr>
            <p:custDataLst>
              <p:tags r:id="rId23"/>
            </p:custDataLst>
          </p:nvPr>
        </p:nvSpPr>
        <p:spPr>
          <a:xfrm>
            <a:off x="6889806" y="1969175"/>
            <a:ext cx="1638632" cy="16384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p>
            <a:pPr algn="ctr"/>
            <a:r>
              <a:rPr lang="zh-CN" altLang="en-US" sz="2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转介绍客户</a:t>
            </a:r>
            <a:endParaRPr lang="zh-CN" altLang="en-US" sz="28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椭圆 27"/>
          <p:cNvSpPr/>
          <p:nvPr>
            <p:custDataLst>
              <p:tags r:id="rId24"/>
            </p:custDataLst>
          </p:nvPr>
        </p:nvSpPr>
        <p:spPr>
          <a:xfrm>
            <a:off x="9120166" y="1711719"/>
            <a:ext cx="96409" cy="96401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椭圆 28"/>
          <p:cNvSpPr/>
          <p:nvPr>
            <p:custDataLst>
              <p:tags r:id="rId25"/>
            </p:custDataLst>
          </p:nvPr>
        </p:nvSpPr>
        <p:spPr>
          <a:xfrm>
            <a:off x="8709004" y="2161098"/>
            <a:ext cx="514181" cy="514139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7500"/>
          </a:bodyPr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椭圆 29"/>
          <p:cNvSpPr/>
          <p:nvPr>
            <p:custDataLst>
              <p:tags r:id="rId26"/>
            </p:custDataLst>
          </p:nvPr>
        </p:nvSpPr>
        <p:spPr>
          <a:xfrm>
            <a:off x="9241401" y="2511653"/>
            <a:ext cx="115279" cy="115269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椭圆 30"/>
          <p:cNvSpPr/>
          <p:nvPr>
            <p:custDataLst>
              <p:tags r:id="rId27"/>
            </p:custDataLst>
          </p:nvPr>
        </p:nvSpPr>
        <p:spPr>
          <a:xfrm>
            <a:off x="5433141" y="4576670"/>
            <a:ext cx="137860" cy="137849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椭圆 32"/>
          <p:cNvSpPr/>
          <p:nvPr>
            <p:custDataLst>
              <p:tags r:id="rId28"/>
            </p:custDataLst>
          </p:nvPr>
        </p:nvSpPr>
        <p:spPr>
          <a:xfrm>
            <a:off x="8981991" y="3090366"/>
            <a:ext cx="151928" cy="151916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椭圆 33"/>
          <p:cNvSpPr/>
          <p:nvPr>
            <p:custDataLst>
              <p:tags r:id="rId29"/>
            </p:custDataLst>
          </p:nvPr>
        </p:nvSpPr>
        <p:spPr>
          <a:xfrm>
            <a:off x="9407438" y="3188077"/>
            <a:ext cx="85697" cy="8569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椭圆 34"/>
          <p:cNvSpPr/>
          <p:nvPr>
            <p:custDataLst>
              <p:tags r:id="rId30"/>
            </p:custDataLst>
          </p:nvPr>
        </p:nvSpPr>
        <p:spPr>
          <a:xfrm>
            <a:off x="9474379" y="3816340"/>
            <a:ext cx="278515" cy="278492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35000" lnSpcReduction="20000"/>
          </a:bodyPr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椭圆 35"/>
          <p:cNvSpPr/>
          <p:nvPr>
            <p:custDataLst>
              <p:tags r:id="rId31"/>
            </p:custDataLst>
          </p:nvPr>
        </p:nvSpPr>
        <p:spPr>
          <a:xfrm>
            <a:off x="8977213" y="4773357"/>
            <a:ext cx="975356" cy="9752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p>
            <a:pPr algn="ctr"/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椭圆 36"/>
          <p:cNvSpPr/>
          <p:nvPr>
            <p:custDataLst>
              <p:tags r:id="rId32"/>
            </p:custDataLst>
          </p:nvPr>
        </p:nvSpPr>
        <p:spPr>
          <a:xfrm>
            <a:off x="10212798" y="4328914"/>
            <a:ext cx="385635" cy="385604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椭圆 37"/>
          <p:cNvSpPr/>
          <p:nvPr>
            <p:custDataLst>
              <p:tags r:id="rId33"/>
            </p:custDataLst>
          </p:nvPr>
        </p:nvSpPr>
        <p:spPr>
          <a:xfrm>
            <a:off x="9909584" y="3293162"/>
            <a:ext cx="218181" cy="218163"/>
          </a:xfrm>
          <a:prstGeom prst="ellipse">
            <a:avLst/>
          </a:prstGeom>
          <a:solidFill>
            <a:schemeClr val="accent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椭圆 38"/>
          <p:cNvSpPr/>
          <p:nvPr>
            <p:custDataLst>
              <p:tags r:id="rId34"/>
            </p:custDataLst>
          </p:nvPr>
        </p:nvSpPr>
        <p:spPr>
          <a:xfrm>
            <a:off x="9272812" y="1714996"/>
            <a:ext cx="447231" cy="447194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7500"/>
          </a:bodyPr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椭圆 39"/>
          <p:cNvSpPr/>
          <p:nvPr>
            <p:custDataLst>
              <p:tags r:id="rId35"/>
            </p:custDataLst>
          </p:nvPr>
        </p:nvSpPr>
        <p:spPr>
          <a:xfrm>
            <a:off x="9566933" y="2161098"/>
            <a:ext cx="385635" cy="385604"/>
          </a:xfrm>
          <a:prstGeom prst="ellipse">
            <a:avLst/>
          </a:prstGeom>
          <a:solidFill>
            <a:schemeClr val="accent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椭圆 40"/>
          <p:cNvSpPr/>
          <p:nvPr>
            <p:custDataLst>
              <p:tags r:id="rId36"/>
            </p:custDataLst>
          </p:nvPr>
        </p:nvSpPr>
        <p:spPr>
          <a:xfrm>
            <a:off x="9866876" y="2079099"/>
            <a:ext cx="521785" cy="521742"/>
          </a:xfrm>
          <a:prstGeom prst="ellipse">
            <a:avLst/>
          </a:prstGeom>
          <a:solidFill>
            <a:schemeClr val="accent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7500"/>
          </a:bodyPr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椭圆 41"/>
          <p:cNvSpPr/>
          <p:nvPr>
            <p:custDataLst>
              <p:tags r:id="rId37"/>
            </p:custDataLst>
          </p:nvPr>
        </p:nvSpPr>
        <p:spPr>
          <a:xfrm>
            <a:off x="11176887" y="2559399"/>
            <a:ext cx="187780" cy="187764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椭圆 48"/>
          <p:cNvSpPr/>
          <p:nvPr>
            <p:custDataLst>
              <p:tags r:id="rId38"/>
            </p:custDataLst>
          </p:nvPr>
        </p:nvSpPr>
        <p:spPr>
          <a:xfrm>
            <a:off x="10575557" y="2858771"/>
            <a:ext cx="301090" cy="301066"/>
          </a:xfrm>
          <a:prstGeom prst="ellipse">
            <a:avLst/>
          </a:prstGeom>
          <a:solidFill>
            <a:schemeClr val="accent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32500" lnSpcReduction="20000"/>
          </a:bodyPr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椭圆 57"/>
          <p:cNvSpPr/>
          <p:nvPr>
            <p:custDataLst>
              <p:tags r:id="rId39"/>
            </p:custDataLst>
          </p:nvPr>
        </p:nvSpPr>
        <p:spPr>
          <a:xfrm>
            <a:off x="6666614" y="4299780"/>
            <a:ext cx="151928" cy="151916"/>
          </a:xfrm>
          <a:prstGeom prst="ellipse">
            <a:avLst/>
          </a:prstGeom>
          <a:solidFill>
            <a:schemeClr val="accent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椭圆 60"/>
          <p:cNvSpPr/>
          <p:nvPr>
            <p:custDataLst>
              <p:tags r:id="rId40"/>
            </p:custDataLst>
          </p:nvPr>
        </p:nvSpPr>
        <p:spPr>
          <a:xfrm>
            <a:off x="7148476" y="4232250"/>
            <a:ext cx="541151" cy="541107"/>
          </a:xfrm>
          <a:prstGeom prst="ellipse">
            <a:avLst/>
          </a:prstGeom>
          <a:solidFill>
            <a:schemeClr val="accent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椭圆 64"/>
          <p:cNvSpPr/>
          <p:nvPr>
            <p:custDataLst>
              <p:tags r:id="rId41"/>
            </p:custDataLst>
          </p:nvPr>
        </p:nvSpPr>
        <p:spPr>
          <a:xfrm>
            <a:off x="7970747" y="4261657"/>
            <a:ext cx="76255" cy="76248"/>
          </a:xfrm>
          <a:prstGeom prst="ellipse">
            <a:avLst/>
          </a:prstGeom>
          <a:solidFill>
            <a:schemeClr val="accent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椭圆 67"/>
          <p:cNvSpPr/>
          <p:nvPr>
            <p:custDataLst>
              <p:tags r:id="rId42"/>
            </p:custDataLst>
          </p:nvPr>
        </p:nvSpPr>
        <p:spPr>
          <a:xfrm>
            <a:off x="8465866" y="4001682"/>
            <a:ext cx="300009" cy="299985"/>
          </a:xfrm>
          <a:prstGeom prst="ellipse">
            <a:avLst/>
          </a:prstGeom>
          <a:solidFill>
            <a:schemeClr val="accent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32500" lnSpcReduction="20000"/>
          </a:bodyPr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椭圆 70"/>
          <p:cNvSpPr/>
          <p:nvPr>
            <p:custDataLst>
              <p:tags r:id="rId43"/>
            </p:custDataLst>
          </p:nvPr>
        </p:nvSpPr>
        <p:spPr>
          <a:xfrm>
            <a:off x="8561074" y="2655304"/>
            <a:ext cx="218181" cy="218163"/>
          </a:xfrm>
          <a:prstGeom prst="ellipse">
            <a:avLst/>
          </a:prstGeom>
          <a:solidFill>
            <a:schemeClr val="accent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2" name="椭圆 71"/>
          <p:cNvSpPr/>
          <p:nvPr>
            <p:custDataLst>
              <p:tags r:id="rId44"/>
            </p:custDataLst>
          </p:nvPr>
        </p:nvSpPr>
        <p:spPr>
          <a:xfrm>
            <a:off x="9272014" y="3061889"/>
            <a:ext cx="104444" cy="10443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椭圆 72"/>
          <p:cNvSpPr/>
          <p:nvPr>
            <p:custDataLst>
              <p:tags r:id="rId45"/>
            </p:custDataLst>
          </p:nvPr>
        </p:nvSpPr>
        <p:spPr>
          <a:xfrm>
            <a:off x="10145391" y="3092034"/>
            <a:ext cx="93889" cy="93882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4" name="椭圆 123"/>
          <p:cNvSpPr/>
          <p:nvPr>
            <p:custDataLst>
              <p:tags r:id="rId46"/>
            </p:custDataLst>
          </p:nvPr>
        </p:nvSpPr>
        <p:spPr>
          <a:xfrm>
            <a:off x="3748106" y="4869888"/>
            <a:ext cx="650216" cy="650163"/>
          </a:xfrm>
          <a:prstGeom prst="ellipse">
            <a:avLst/>
          </a:prstGeom>
          <a:solidFill>
            <a:schemeClr val="accent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5" name="椭圆 124"/>
          <p:cNvSpPr/>
          <p:nvPr>
            <p:custDataLst>
              <p:tags r:id="rId47"/>
            </p:custDataLst>
          </p:nvPr>
        </p:nvSpPr>
        <p:spPr>
          <a:xfrm>
            <a:off x="5540754" y="3159837"/>
            <a:ext cx="385635" cy="385604"/>
          </a:xfrm>
          <a:prstGeom prst="ellipse">
            <a:avLst/>
          </a:prstGeom>
          <a:solidFill>
            <a:schemeClr val="accent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6" name="椭圆 125"/>
          <p:cNvSpPr/>
          <p:nvPr>
            <p:custDataLst>
              <p:tags r:id="rId48"/>
            </p:custDataLst>
          </p:nvPr>
        </p:nvSpPr>
        <p:spPr>
          <a:xfrm>
            <a:off x="6874286" y="5717587"/>
            <a:ext cx="650216" cy="650163"/>
          </a:xfrm>
          <a:prstGeom prst="ellipse">
            <a:avLst/>
          </a:prstGeom>
          <a:solidFill>
            <a:schemeClr val="accent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7" name="椭圆 126"/>
          <p:cNvSpPr/>
          <p:nvPr>
            <p:custDataLst>
              <p:tags r:id="rId49"/>
            </p:custDataLst>
          </p:nvPr>
        </p:nvSpPr>
        <p:spPr>
          <a:xfrm>
            <a:off x="8455802" y="5002168"/>
            <a:ext cx="385635" cy="385604"/>
          </a:xfrm>
          <a:prstGeom prst="ellipse">
            <a:avLst/>
          </a:prstGeom>
          <a:solidFill>
            <a:schemeClr val="accent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8" name="椭圆 127"/>
          <p:cNvSpPr/>
          <p:nvPr>
            <p:custDataLst>
              <p:tags r:id="rId50"/>
            </p:custDataLst>
          </p:nvPr>
        </p:nvSpPr>
        <p:spPr>
          <a:xfrm>
            <a:off x="10612158" y="2088246"/>
            <a:ext cx="384002" cy="383971"/>
          </a:xfrm>
          <a:prstGeom prst="ellipse">
            <a:avLst/>
          </a:prstGeom>
          <a:solidFill>
            <a:schemeClr val="accent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0" name="组合 49"/>
          <p:cNvGrpSpPr/>
          <p:nvPr>
            <p:custDataLst>
              <p:tags r:id="rId51"/>
            </p:custDataLst>
          </p:nvPr>
        </p:nvGrpSpPr>
        <p:grpSpPr>
          <a:xfrm>
            <a:off x="439521" y="876914"/>
            <a:ext cx="2762798" cy="3391931"/>
            <a:chOff x="2698584" y="707639"/>
            <a:chExt cx="1712680" cy="2237500"/>
          </a:xfrm>
        </p:grpSpPr>
        <p:sp>
          <p:nvSpPr>
            <p:cNvPr id="51" name="同心圆 50"/>
            <p:cNvSpPr/>
            <p:nvPr>
              <p:custDataLst>
                <p:tags r:id="rId52"/>
              </p:custDataLst>
            </p:nvPr>
          </p:nvSpPr>
          <p:spPr>
            <a:xfrm>
              <a:off x="2698584" y="1232462"/>
              <a:ext cx="1712680" cy="1712677"/>
            </a:xfrm>
            <a:prstGeom prst="donut">
              <a:avLst>
                <a:gd name="adj" fmla="val 9088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2" name="椭圆 51"/>
            <p:cNvSpPr/>
            <p:nvPr>
              <p:custDataLst>
                <p:tags r:id="rId53"/>
              </p:custDataLst>
            </p:nvPr>
          </p:nvSpPr>
          <p:spPr>
            <a:xfrm>
              <a:off x="2849703" y="1383581"/>
              <a:ext cx="1410442" cy="14104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p>
              <a:pPr algn="ctr"/>
              <a:r>
                <a:rPr lang="zh-CN" altLang="en-US" sz="3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最先</a:t>
              </a:r>
              <a:endPara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ctr"/>
              <a:r>
                <a:rPr lang="zh-CN" altLang="en-US" sz="3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拜访谁</a:t>
              </a:r>
              <a:endPara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3" name="椭圆 52"/>
            <p:cNvSpPr/>
            <p:nvPr>
              <p:custDataLst>
                <p:tags r:id="rId54"/>
              </p:custDataLst>
            </p:nvPr>
          </p:nvSpPr>
          <p:spPr>
            <a:xfrm>
              <a:off x="3602668" y="1532412"/>
              <a:ext cx="133392" cy="13339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4" name="任意多边形 53"/>
            <p:cNvSpPr/>
            <p:nvPr>
              <p:custDataLst>
                <p:tags r:id="rId55"/>
              </p:custDataLst>
            </p:nvPr>
          </p:nvSpPr>
          <p:spPr>
            <a:xfrm rot="20406669">
              <a:off x="3491357" y="707639"/>
              <a:ext cx="652335" cy="865966"/>
            </a:xfrm>
            <a:custGeom>
              <a:avLst/>
              <a:gdLst>
                <a:gd name="connsiteX0" fmla="*/ 0 w 1267790"/>
                <a:gd name="connsiteY0" fmla="*/ 1521210 h 1562485"/>
                <a:gd name="connsiteX1" fmla="*/ 352425 w 1267790"/>
                <a:gd name="connsiteY1" fmla="*/ 1108460 h 1562485"/>
                <a:gd name="connsiteX2" fmla="*/ 625475 w 1267790"/>
                <a:gd name="connsiteY2" fmla="*/ 660785 h 1562485"/>
                <a:gd name="connsiteX3" fmla="*/ 793750 w 1267790"/>
                <a:gd name="connsiteY3" fmla="*/ 219460 h 1562485"/>
                <a:gd name="connsiteX4" fmla="*/ 936625 w 1267790"/>
                <a:gd name="connsiteY4" fmla="*/ 63885 h 1562485"/>
                <a:gd name="connsiteX5" fmla="*/ 1165225 w 1267790"/>
                <a:gd name="connsiteY5" fmla="*/ 385 h 1562485"/>
                <a:gd name="connsiteX6" fmla="*/ 1266825 w 1267790"/>
                <a:gd name="connsiteY6" fmla="*/ 89285 h 1562485"/>
                <a:gd name="connsiteX7" fmla="*/ 1193800 w 1267790"/>
                <a:gd name="connsiteY7" fmla="*/ 270260 h 1562485"/>
                <a:gd name="connsiteX8" fmla="*/ 866775 w 1267790"/>
                <a:gd name="connsiteY8" fmla="*/ 498860 h 1562485"/>
                <a:gd name="connsiteX9" fmla="*/ 536575 w 1267790"/>
                <a:gd name="connsiteY9" fmla="*/ 689360 h 1562485"/>
                <a:gd name="connsiteX10" fmla="*/ 269875 w 1267790"/>
                <a:gd name="connsiteY10" fmla="*/ 946535 h 1562485"/>
                <a:gd name="connsiteX11" fmla="*/ 69850 w 1267790"/>
                <a:gd name="connsiteY11" fmla="*/ 1432310 h 1562485"/>
                <a:gd name="connsiteX12" fmla="*/ 47625 w 1267790"/>
                <a:gd name="connsiteY12" fmla="*/ 1562485 h 1562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7790" h="1562485">
                  <a:moveTo>
                    <a:pt x="0" y="1521210"/>
                  </a:moveTo>
                  <a:cubicBezTo>
                    <a:pt x="124089" y="1386537"/>
                    <a:pt x="248179" y="1251864"/>
                    <a:pt x="352425" y="1108460"/>
                  </a:cubicBezTo>
                  <a:cubicBezTo>
                    <a:pt x="456671" y="965056"/>
                    <a:pt x="551921" y="808952"/>
                    <a:pt x="625475" y="660785"/>
                  </a:cubicBezTo>
                  <a:cubicBezTo>
                    <a:pt x="699029" y="512618"/>
                    <a:pt x="741892" y="318943"/>
                    <a:pt x="793750" y="219460"/>
                  </a:cubicBezTo>
                  <a:cubicBezTo>
                    <a:pt x="845608" y="119977"/>
                    <a:pt x="874713" y="100397"/>
                    <a:pt x="936625" y="63885"/>
                  </a:cubicBezTo>
                  <a:cubicBezTo>
                    <a:pt x="998537" y="27373"/>
                    <a:pt x="1110192" y="-3848"/>
                    <a:pt x="1165225" y="385"/>
                  </a:cubicBezTo>
                  <a:cubicBezTo>
                    <a:pt x="1220258" y="4618"/>
                    <a:pt x="1262063" y="44306"/>
                    <a:pt x="1266825" y="89285"/>
                  </a:cubicBezTo>
                  <a:cubicBezTo>
                    <a:pt x="1271587" y="134264"/>
                    <a:pt x="1260475" y="201997"/>
                    <a:pt x="1193800" y="270260"/>
                  </a:cubicBezTo>
                  <a:cubicBezTo>
                    <a:pt x="1127125" y="338522"/>
                    <a:pt x="976313" y="429010"/>
                    <a:pt x="866775" y="498860"/>
                  </a:cubicBezTo>
                  <a:cubicBezTo>
                    <a:pt x="757238" y="568710"/>
                    <a:pt x="636058" y="614747"/>
                    <a:pt x="536575" y="689360"/>
                  </a:cubicBezTo>
                  <a:cubicBezTo>
                    <a:pt x="437092" y="763972"/>
                    <a:pt x="347662" y="822710"/>
                    <a:pt x="269875" y="946535"/>
                  </a:cubicBezTo>
                  <a:cubicBezTo>
                    <a:pt x="192088" y="1070360"/>
                    <a:pt x="106892" y="1329652"/>
                    <a:pt x="69850" y="1432310"/>
                  </a:cubicBezTo>
                  <a:cubicBezTo>
                    <a:pt x="32808" y="1534968"/>
                    <a:pt x="40216" y="1548726"/>
                    <a:pt x="47625" y="1562485"/>
                  </a:cubicBezTo>
                </a:path>
              </a:pathLst>
            </a:custGeom>
            <a:noFill/>
            <a:ln w="222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5" name="任意多边形 54"/>
            <p:cNvSpPr/>
            <p:nvPr>
              <p:custDataLst>
                <p:tags r:id="rId56"/>
              </p:custDataLst>
            </p:nvPr>
          </p:nvSpPr>
          <p:spPr>
            <a:xfrm>
              <a:off x="3620074" y="746575"/>
              <a:ext cx="769337" cy="913813"/>
            </a:xfrm>
            <a:custGeom>
              <a:avLst/>
              <a:gdLst>
                <a:gd name="connsiteX0" fmla="*/ 0 w 1267790"/>
                <a:gd name="connsiteY0" fmla="*/ 1521210 h 1562485"/>
                <a:gd name="connsiteX1" fmla="*/ 352425 w 1267790"/>
                <a:gd name="connsiteY1" fmla="*/ 1108460 h 1562485"/>
                <a:gd name="connsiteX2" fmla="*/ 625475 w 1267790"/>
                <a:gd name="connsiteY2" fmla="*/ 660785 h 1562485"/>
                <a:gd name="connsiteX3" fmla="*/ 793750 w 1267790"/>
                <a:gd name="connsiteY3" fmla="*/ 219460 h 1562485"/>
                <a:gd name="connsiteX4" fmla="*/ 936625 w 1267790"/>
                <a:gd name="connsiteY4" fmla="*/ 63885 h 1562485"/>
                <a:gd name="connsiteX5" fmla="*/ 1165225 w 1267790"/>
                <a:gd name="connsiteY5" fmla="*/ 385 h 1562485"/>
                <a:gd name="connsiteX6" fmla="*/ 1266825 w 1267790"/>
                <a:gd name="connsiteY6" fmla="*/ 89285 h 1562485"/>
                <a:gd name="connsiteX7" fmla="*/ 1193800 w 1267790"/>
                <a:gd name="connsiteY7" fmla="*/ 270260 h 1562485"/>
                <a:gd name="connsiteX8" fmla="*/ 866775 w 1267790"/>
                <a:gd name="connsiteY8" fmla="*/ 498860 h 1562485"/>
                <a:gd name="connsiteX9" fmla="*/ 536575 w 1267790"/>
                <a:gd name="connsiteY9" fmla="*/ 689360 h 1562485"/>
                <a:gd name="connsiteX10" fmla="*/ 269875 w 1267790"/>
                <a:gd name="connsiteY10" fmla="*/ 946535 h 1562485"/>
                <a:gd name="connsiteX11" fmla="*/ 69850 w 1267790"/>
                <a:gd name="connsiteY11" fmla="*/ 1432310 h 1562485"/>
                <a:gd name="connsiteX12" fmla="*/ 47625 w 1267790"/>
                <a:gd name="connsiteY12" fmla="*/ 1562485 h 1562485"/>
                <a:gd name="connsiteX0-1" fmla="*/ 0 w 1267790"/>
                <a:gd name="connsiteY0-2" fmla="*/ 1521210 h 1570105"/>
                <a:gd name="connsiteX1-3" fmla="*/ 352425 w 1267790"/>
                <a:gd name="connsiteY1-4" fmla="*/ 1108460 h 1570105"/>
                <a:gd name="connsiteX2-5" fmla="*/ 625475 w 1267790"/>
                <a:gd name="connsiteY2-6" fmla="*/ 660785 h 1570105"/>
                <a:gd name="connsiteX3-7" fmla="*/ 793750 w 1267790"/>
                <a:gd name="connsiteY3-8" fmla="*/ 219460 h 1570105"/>
                <a:gd name="connsiteX4-9" fmla="*/ 936625 w 1267790"/>
                <a:gd name="connsiteY4-10" fmla="*/ 63885 h 1570105"/>
                <a:gd name="connsiteX5-11" fmla="*/ 1165225 w 1267790"/>
                <a:gd name="connsiteY5-12" fmla="*/ 385 h 1570105"/>
                <a:gd name="connsiteX6-13" fmla="*/ 1266825 w 1267790"/>
                <a:gd name="connsiteY6-14" fmla="*/ 89285 h 1570105"/>
                <a:gd name="connsiteX7-15" fmla="*/ 1193800 w 1267790"/>
                <a:gd name="connsiteY7-16" fmla="*/ 270260 h 1570105"/>
                <a:gd name="connsiteX8-17" fmla="*/ 866775 w 1267790"/>
                <a:gd name="connsiteY8-18" fmla="*/ 498860 h 1570105"/>
                <a:gd name="connsiteX9-19" fmla="*/ 536575 w 1267790"/>
                <a:gd name="connsiteY9-20" fmla="*/ 689360 h 1570105"/>
                <a:gd name="connsiteX10-21" fmla="*/ 269875 w 1267790"/>
                <a:gd name="connsiteY10-22" fmla="*/ 946535 h 1570105"/>
                <a:gd name="connsiteX11-23" fmla="*/ 69850 w 1267790"/>
                <a:gd name="connsiteY11-24" fmla="*/ 1432310 h 1570105"/>
                <a:gd name="connsiteX12-25" fmla="*/ 9525 w 1267790"/>
                <a:gd name="connsiteY12-26" fmla="*/ 1570105 h 1570105"/>
                <a:gd name="connsiteX0-27" fmla="*/ 0 w 1267790"/>
                <a:gd name="connsiteY0-28" fmla="*/ 1521210 h 1560580"/>
                <a:gd name="connsiteX1-29" fmla="*/ 352425 w 1267790"/>
                <a:gd name="connsiteY1-30" fmla="*/ 1108460 h 1560580"/>
                <a:gd name="connsiteX2-31" fmla="*/ 625475 w 1267790"/>
                <a:gd name="connsiteY2-32" fmla="*/ 660785 h 1560580"/>
                <a:gd name="connsiteX3-33" fmla="*/ 793750 w 1267790"/>
                <a:gd name="connsiteY3-34" fmla="*/ 219460 h 1560580"/>
                <a:gd name="connsiteX4-35" fmla="*/ 936625 w 1267790"/>
                <a:gd name="connsiteY4-36" fmla="*/ 63885 h 1560580"/>
                <a:gd name="connsiteX5-37" fmla="*/ 1165225 w 1267790"/>
                <a:gd name="connsiteY5-38" fmla="*/ 385 h 1560580"/>
                <a:gd name="connsiteX6-39" fmla="*/ 1266825 w 1267790"/>
                <a:gd name="connsiteY6-40" fmla="*/ 89285 h 1560580"/>
                <a:gd name="connsiteX7-41" fmla="*/ 1193800 w 1267790"/>
                <a:gd name="connsiteY7-42" fmla="*/ 270260 h 1560580"/>
                <a:gd name="connsiteX8-43" fmla="*/ 866775 w 1267790"/>
                <a:gd name="connsiteY8-44" fmla="*/ 498860 h 1560580"/>
                <a:gd name="connsiteX9-45" fmla="*/ 536575 w 1267790"/>
                <a:gd name="connsiteY9-46" fmla="*/ 689360 h 1560580"/>
                <a:gd name="connsiteX10-47" fmla="*/ 269875 w 1267790"/>
                <a:gd name="connsiteY10-48" fmla="*/ 946535 h 1560580"/>
                <a:gd name="connsiteX11-49" fmla="*/ 69850 w 1267790"/>
                <a:gd name="connsiteY11-50" fmla="*/ 1432310 h 1560580"/>
                <a:gd name="connsiteX12-51" fmla="*/ 33338 w 1267790"/>
                <a:gd name="connsiteY12-52" fmla="*/ 1560580 h 1560580"/>
                <a:gd name="connsiteX0-53" fmla="*/ 0 w 1267790"/>
                <a:gd name="connsiteY0-54" fmla="*/ 1521210 h 1560580"/>
                <a:gd name="connsiteX1-55" fmla="*/ 352425 w 1267790"/>
                <a:gd name="connsiteY1-56" fmla="*/ 1108460 h 1560580"/>
                <a:gd name="connsiteX2-57" fmla="*/ 625475 w 1267790"/>
                <a:gd name="connsiteY2-58" fmla="*/ 660785 h 1560580"/>
                <a:gd name="connsiteX3-59" fmla="*/ 793750 w 1267790"/>
                <a:gd name="connsiteY3-60" fmla="*/ 219460 h 1560580"/>
                <a:gd name="connsiteX4-61" fmla="*/ 936625 w 1267790"/>
                <a:gd name="connsiteY4-62" fmla="*/ 63885 h 1560580"/>
                <a:gd name="connsiteX5-63" fmla="*/ 1165225 w 1267790"/>
                <a:gd name="connsiteY5-64" fmla="*/ 385 h 1560580"/>
                <a:gd name="connsiteX6-65" fmla="*/ 1266825 w 1267790"/>
                <a:gd name="connsiteY6-66" fmla="*/ 89285 h 1560580"/>
                <a:gd name="connsiteX7-67" fmla="*/ 1193800 w 1267790"/>
                <a:gd name="connsiteY7-68" fmla="*/ 270260 h 1560580"/>
                <a:gd name="connsiteX8-69" fmla="*/ 866775 w 1267790"/>
                <a:gd name="connsiteY8-70" fmla="*/ 498860 h 1560580"/>
                <a:gd name="connsiteX9-71" fmla="*/ 536575 w 1267790"/>
                <a:gd name="connsiteY9-72" fmla="*/ 689360 h 1560580"/>
                <a:gd name="connsiteX10-73" fmla="*/ 269875 w 1267790"/>
                <a:gd name="connsiteY10-74" fmla="*/ 946535 h 1560580"/>
                <a:gd name="connsiteX11-75" fmla="*/ 69850 w 1267790"/>
                <a:gd name="connsiteY11-76" fmla="*/ 1432310 h 1560580"/>
                <a:gd name="connsiteX12-77" fmla="*/ 33338 w 1267790"/>
                <a:gd name="connsiteY12-78" fmla="*/ 1560580 h 1560580"/>
                <a:gd name="connsiteX0-79" fmla="*/ 0 w 1274934"/>
                <a:gd name="connsiteY0-80" fmla="*/ 1542641 h 1560580"/>
                <a:gd name="connsiteX1-81" fmla="*/ 359569 w 1274934"/>
                <a:gd name="connsiteY1-82" fmla="*/ 1108460 h 1560580"/>
                <a:gd name="connsiteX2-83" fmla="*/ 632619 w 1274934"/>
                <a:gd name="connsiteY2-84" fmla="*/ 660785 h 1560580"/>
                <a:gd name="connsiteX3-85" fmla="*/ 800894 w 1274934"/>
                <a:gd name="connsiteY3-86" fmla="*/ 219460 h 1560580"/>
                <a:gd name="connsiteX4-87" fmla="*/ 943769 w 1274934"/>
                <a:gd name="connsiteY4-88" fmla="*/ 63885 h 1560580"/>
                <a:gd name="connsiteX5-89" fmla="*/ 1172369 w 1274934"/>
                <a:gd name="connsiteY5-90" fmla="*/ 385 h 1560580"/>
                <a:gd name="connsiteX6-91" fmla="*/ 1273969 w 1274934"/>
                <a:gd name="connsiteY6-92" fmla="*/ 89285 h 1560580"/>
                <a:gd name="connsiteX7-93" fmla="*/ 1200944 w 1274934"/>
                <a:gd name="connsiteY7-94" fmla="*/ 270260 h 1560580"/>
                <a:gd name="connsiteX8-95" fmla="*/ 873919 w 1274934"/>
                <a:gd name="connsiteY8-96" fmla="*/ 498860 h 1560580"/>
                <a:gd name="connsiteX9-97" fmla="*/ 543719 w 1274934"/>
                <a:gd name="connsiteY9-98" fmla="*/ 689360 h 1560580"/>
                <a:gd name="connsiteX10-99" fmla="*/ 277019 w 1274934"/>
                <a:gd name="connsiteY10-100" fmla="*/ 946535 h 1560580"/>
                <a:gd name="connsiteX11-101" fmla="*/ 76994 w 1274934"/>
                <a:gd name="connsiteY11-102" fmla="*/ 1432310 h 1560580"/>
                <a:gd name="connsiteX12-103" fmla="*/ 40482 w 1274934"/>
                <a:gd name="connsiteY12-104" fmla="*/ 1560580 h 1560580"/>
                <a:gd name="connsiteX0-105" fmla="*/ 0 w 1272553"/>
                <a:gd name="connsiteY0-106" fmla="*/ 1535497 h 1560580"/>
                <a:gd name="connsiteX1-107" fmla="*/ 357188 w 1272553"/>
                <a:gd name="connsiteY1-108" fmla="*/ 1108460 h 1560580"/>
                <a:gd name="connsiteX2-109" fmla="*/ 630238 w 1272553"/>
                <a:gd name="connsiteY2-110" fmla="*/ 660785 h 1560580"/>
                <a:gd name="connsiteX3-111" fmla="*/ 798513 w 1272553"/>
                <a:gd name="connsiteY3-112" fmla="*/ 219460 h 1560580"/>
                <a:gd name="connsiteX4-113" fmla="*/ 941388 w 1272553"/>
                <a:gd name="connsiteY4-114" fmla="*/ 63885 h 1560580"/>
                <a:gd name="connsiteX5-115" fmla="*/ 1169988 w 1272553"/>
                <a:gd name="connsiteY5-116" fmla="*/ 385 h 1560580"/>
                <a:gd name="connsiteX6-117" fmla="*/ 1271588 w 1272553"/>
                <a:gd name="connsiteY6-118" fmla="*/ 89285 h 1560580"/>
                <a:gd name="connsiteX7-119" fmla="*/ 1198563 w 1272553"/>
                <a:gd name="connsiteY7-120" fmla="*/ 270260 h 1560580"/>
                <a:gd name="connsiteX8-121" fmla="*/ 871538 w 1272553"/>
                <a:gd name="connsiteY8-122" fmla="*/ 498860 h 1560580"/>
                <a:gd name="connsiteX9-123" fmla="*/ 541338 w 1272553"/>
                <a:gd name="connsiteY9-124" fmla="*/ 689360 h 1560580"/>
                <a:gd name="connsiteX10-125" fmla="*/ 274638 w 1272553"/>
                <a:gd name="connsiteY10-126" fmla="*/ 946535 h 1560580"/>
                <a:gd name="connsiteX11-127" fmla="*/ 74613 w 1272553"/>
                <a:gd name="connsiteY11-128" fmla="*/ 1432310 h 1560580"/>
                <a:gd name="connsiteX12-129" fmla="*/ 38101 w 1272553"/>
                <a:gd name="connsiteY12-130" fmla="*/ 1560580 h 1560580"/>
                <a:gd name="connsiteX0-131" fmla="*/ 0 w 1294413"/>
                <a:gd name="connsiteY0-132" fmla="*/ 1539868 h 1560580"/>
                <a:gd name="connsiteX1-133" fmla="*/ 379048 w 1294413"/>
                <a:gd name="connsiteY1-134" fmla="*/ 1108460 h 1560580"/>
                <a:gd name="connsiteX2-135" fmla="*/ 652098 w 1294413"/>
                <a:gd name="connsiteY2-136" fmla="*/ 660785 h 1560580"/>
                <a:gd name="connsiteX3-137" fmla="*/ 820373 w 1294413"/>
                <a:gd name="connsiteY3-138" fmla="*/ 219460 h 1560580"/>
                <a:gd name="connsiteX4-139" fmla="*/ 963248 w 1294413"/>
                <a:gd name="connsiteY4-140" fmla="*/ 63885 h 1560580"/>
                <a:gd name="connsiteX5-141" fmla="*/ 1191848 w 1294413"/>
                <a:gd name="connsiteY5-142" fmla="*/ 385 h 1560580"/>
                <a:gd name="connsiteX6-143" fmla="*/ 1293448 w 1294413"/>
                <a:gd name="connsiteY6-144" fmla="*/ 89285 h 1560580"/>
                <a:gd name="connsiteX7-145" fmla="*/ 1220423 w 1294413"/>
                <a:gd name="connsiteY7-146" fmla="*/ 270260 h 1560580"/>
                <a:gd name="connsiteX8-147" fmla="*/ 893398 w 1294413"/>
                <a:gd name="connsiteY8-148" fmla="*/ 498860 h 1560580"/>
                <a:gd name="connsiteX9-149" fmla="*/ 563198 w 1294413"/>
                <a:gd name="connsiteY9-150" fmla="*/ 689360 h 1560580"/>
                <a:gd name="connsiteX10-151" fmla="*/ 296498 w 1294413"/>
                <a:gd name="connsiteY10-152" fmla="*/ 946535 h 1560580"/>
                <a:gd name="connsiteX11-153" fmla="*/ 96473 w 1294413"/>
                <a:gd name="connsiteY11-154" fmla="*/ 1432310 h 1560580"/>
                <a:gd name="connsiteX12-155" fmla="*/ 59961 w 1294413"/>
                <a:gd name="connsiteY12-156" fmla="*/ 1560580 h 1560580"/>
                <a:gd name="connsiteX0-157" fmla="*/ 0 w 1294413"/>
                <a:gd name="connsiteY0-158" fmla="*/ 1539868 h 1582440"/>
                <a:gd name="connsiteX1-159" fmla="*/ 379048 w 1294413"/>
                <a:gd name="connsiteY1-160" fmla="*/ 1108460 h 1582440"/>
                <a:gd name="connsiteX2-161" fmla="*/ 652098 w 1294413"/>
                <a:gd name="connsiteY2-162" fmla="*/ 660785 h 1582440"/>
                <a:gd name="connsiteX3-163" fmla="*/ 820373 w 1294413"/>
                <a:gd name="connsiteY3-164" fmla="*/ 219460 h 1582440"/>
                <a:gd name="connsiteX4-165" fmla="*/ 963248 w 1294413"/>
                <a:gd name="connsiteY4-166" fmla="*/ 63885 h 1582440"/>
                <a:gd name="connsiteX5-167" fmla="*/ 1191848 w 1294413"/>
                <a:gd name="connsiteY5-168" fmla="*/ 385 h 1582440"/>
                <a:gd name="connsiteX6-169" fmla="*/ 1293448 w 1294413"/>
                <a:gd name="connsiteY6-170" fmla="*/ 89285 h 1582440"/>
                <a:gd name="connsiteX7-171" fmla="*/ 1220423 w 1294413"/>
                <a:gd name="connsiteY7-172" fmla="*/ 270260 h 1582440"/>
                <a:gd name="connsiteX8-173" fmla="*/ 893398 w 1294413"/>
                <a:gd name="connsiteY8-174" fmla="*/ 498860 h 1582440"/>
                <a:gd name="connsiteX9-175" fmla="*/ 563198 w 1294413"/>
                <a:gd name="connsiteY9-176" fmla="*/ 689360 h 1582440"/>
                <a:gd name="connsiteX10-177" fmla="*/ 296498 w 1294413"/>
                <a:gd name="connsiteY10-178" fmla="*/ 946535 h 1582440"/>
                <a:gd name="connsiteX11-179" fmla="*/ 96473 w 1294413"/>
                <a:gd name="connsiteY11-180" fmla="*/ 1432310 h 1582440"/>
                <a:gd name="connsiteX12-181" fmla="*/ 55590 w 1294413"/>
                <a:gd name="connsiteY12-182" fmla="*/ 1582440 h 1582440"/>
                <a:gd name="connsiteX0-183" fmla="*/ 0 w 1321932"/>
                <a:gd name="connsiteY0-184" fmla="*/ 1539869 h 1582440"/>
                <a:gd name="connsiteX1-185" fmla="*/ 406567 w 1321932"/>
                <a:gd name="connsiteY1-186" fmla="*/ 1108460 h 1582440"/>
                <a:gd name="connsiteX2-187" fmla="*/ 679617 w 1321932"/>
                <a:gd name="connsiteY2-188" fmla="*/ 660785 h 1582440"/>
                <a:gd name="connsiteX3-189" fmla="*/ 847892 w 1321932"/>
                <a:gd name="connsiteY3-190" fmla="*/ 219460 h 1582440"/>
                <a:gd name="connsiteX4-191" fmla="*/ 990767 w 1321932"/>
                <a:gd name="connsiteY4-192" fmla="*/ 63885 h 1582440"/>
                <a:gd name="connsiteX5-193" fmla="*/ 1219367 w 1321932"/>
                <a:gd name="connsiteY5-194" fmla="*/ 385 h 1582440"/>
                <a:gd name="connsiteX6-195" fmla="*/ 1320967 w 1321932"/>
                <a:gd name="connsiteY6-196" fmla="*/ 89285 h 1582440"/>
                <a:gd name="connsiteX7-197" fmla="*/ 1247942 w 1321932"/>
                <a:gd name="connsiteY7-198" fmla="*/ 270260 h 1582440"/>
                <a:gd name="connsiteX8-199" fmla="*/ 920917 w 1321932"/>
                <a:gd name="connsiteY8-200" fmla="*/ 498860 h 1582440"/>
                <a:gd name="connsiteX9-201" fmla="*/ 590717 w 1321932"/>
                <a:gd name="connsiteY9-202" fmla="*/ 689360 h 1582440"/>
                <a:gd name="connsiteX10-203" fmla="*/ 324017 w 1321932"/>
                <a:gd name="connsiteY10-204" fmla="*/ 946535 h 1582440"/>
                <a:gd name="connsiteX11-205" fmla="*/ 123992 w 1321932"/>
                <a:gd name="connsiteY11-206" fmla="*/ 1432310 h 1582440"/>
                <a:gd name="connsiteX12-207" fmla="*/ 83109 w 1321932"/>
                <a:gd name="connsiteY12-208" fmla="*/ 1582440 h 1582440"/>
                <a:gd name="connsiteX0-209" fmla="*/ 0 w 1332251"/>
                <a:gd name="connsiteY0-210" fmla="*/ 1546748 h 1582440"/>
                <a:gd name="connsiteX1-211" fmla="*/ 416886 w 1332251"/>
                <a:gd name="connsiteY1-212" fmla="*/ 1108460 h 1582440"/>
                <a:gd name="connsiteX2-213" fmla="*/ 689936 w 1332251"/>
                <a:gd name="connsiteY2-214" fmla="*/ 660785 h 1582440"/>
                <a:gd name="connsiteX3-215" fmla="*/ 858211 w 1332251"/>
                <a:gd name="connsiteY3-216" fmla="*/ 219460 h 1582440"/>
                <a:gd name="connsiteX4-217" fmla="*/ 1001086 w 1332251"/>
                <a:gd name="connsiteY4-218" fmla="*/ 63885 h 1582440"/>
                <a:gd name="connsiteX5-219" fmla="*/ 1229686 w 1332251"/>
                <a:gd name="connsiteY5-220" fmla="*/ 385 h 1582440"/>
                <a:gd name="connsiteX6-221" fmla="*/ 1331286 w 1332251"/>
                <a:gd name="connsiteY6-222" fmla="*/ 89285 h 1582440"/>
                <a:gd name="connsiteX7-223" fmla="*/ 1258261 w 1332251"/>
                <a:gd name="connsiteY7-224" fmla="*/ 270260 h 1582440"/>
                <a:gd name="connsiteX8-225" fmla="*/ 931236 w 1332251"/>
                <a:gd name="connsiteY8-226" fmla="*/ 498860 h 1582440"/>
                <a:gd name="connsiteX9-227" fmla="*/ 601036 w 1332251"/>
                <a:gd name="connsiteY9-228" fmla="*/ 689360 h 1582440"/>
                <a:gd name="connsiteX10-229" fmla="*/ 334336 w 1332251"/>
                <a:gd name="connsiteY10-230" fmla="*/ 946535 h 1582440"/>
                <a:gd name="connsiteX11-231" fmla="*/ 134311 w 1332251"/>
                <a:gd name="connsiteY11-232" fmla="*/ 1432310 h 1582440"/>
                <a:gd name="connsiteX12-233" fmla="*/ 93428 w 1332251"/>
                <a:gd name="connsiteY12-234" fmla="*/ 1582440 h 1582440"/>
              </a:gdLst>
              <a:ahLst/>
              <a:cxnLst>
                <a:cxn ang="0">
                  <a:pos x="connsiteX0-209" y="connsiteY0-210"/>
                </a:cxn>
                <a:cxn ang="0">
                  <a:pos x="connsiteX1-211" y="connsiteY1-212"/>
                </a:cxn>
                <a:cxn ang="0">
                  <a:pos x="connsiteX2-213" y="connsiteY2-214"/>
                </a:cxn>
                <a:cxn ang="0">
                  <a:pos x="connsiteX3-215" y="connsiteY3-216"/>
                </a:cxn>
                <a:cxn ang="0">
                  <a:pos x="connsiteX4-217" y="connsiteY4-218"/>
                </a:cxn>
                <a:cxn ang="0">
                  <a:pos x="connsiteX5-219" y="connsiteY5-220"/>
                </a:cxn>
                <a:cxn ang="0">
                  <a:pos x="connsiteX6-221" y="connsiteY6-222"/>
                </a:cxn>
                <a:cxn ang="0">
                  <a:pos x="connsiteX7-223" y="connsiteY7-224"/>
                </a:cxn>
                <a:cxn ang="0">
                  <a:pos x="connsiteX8-225" y="connsiteY8-226"/>
                </a:cxn>
                <a:cxn ang="0">
                  <a:pos x="connsiteX9-227" y="connsiteY9-228"/>
                </a:cxn>
                <a:cxn ang="0">
                  <a:pos x="connsiteX10-229" y="connsiteY10-230"/>
                </a:cxn>
                <a:cxn ang="0">
                  <a:pos x="connsiteX11-231" y="connsiteY11-232"/>
                </a:cxn>
                <a:cxn ang="0">
                  <a:pos x="connsiteX12-233" y="connsiteY12-234"/>
                </a:cxn>
              </a:cxnLst>
              <a:rect l="l" t="t" r="r" b="b"/>
              <a:pathLst>
                <a:path w="1332251" h="1582440">
                  <a:moveTo>
                    <a:pt x="0" y="1546748"/>
                  </a:moveTo>
                  <a:cubicBezTo>
                    <a:pt x="124089" y="1412075"/>
                    <a:pt x="301897" y="1256120"/>
                    <a:pt x="416886" y="1108460"/>
                  </a:cubicBezTo>
                  <a:cubicBezTo>
                    <a:pt x="531875" y="960800"/>
                    <a:pt x="616382" y="808952"/>
                    <a:pt x="689936" y="660785"/>
                  </a:cubicBezTo>
                  <a:cubicBezTo>
                    <a:pt x="763490" y="512618"/>
                    <a:pt x="806353" y="318943"/>
                    <a:pt x="858211" y="219460"/>
                  </a:cubicBezTo>
                  <a:cubicBezTo>
                    <a:pt x="910069" y="119977"/>
                    <a:pt x="939174" y="100397"/>
                    <a:pt x="1001086" y="63885"/>
                  </a:cubicBezTo>
                  <a:cubicBezTo>
                    <a:pt x="1062998" y="27373"/>
                    <a:pt x="1174653" y="-3848"/>
                    <a:pt x="1229686" y="385"/>
                  </a:cubicBezTo>
                  <a:cubicBezTo>
                    <a:pt x="1284719" y="4618"/>
                    <a:pt x="1326524" y="44306"/>
                    <a:pt x="1331286" y="89285"/>
                  </a:cubicBezTo>
                  <a:cubicBezTo>
                    <a:pt x="1336048" y="134264"/>
                    <a:pt x="1324936" y="201997"/>
                    <a:pt x="1258261" y="270260"/>
                  </a:cubicBezTo>
                  <a:cubicBezTo>
                    <a:pt x="1191586" y="338522"/>
                    <a:pt x="1040774" y="429010"/>
                    <a:pt x="931236" y="498860"/>
                  </a:cubicBezTo>
                  <a:cubicBezTo>
                    <a:pt x="821699" y="568710"/>
                    <a:pt x="700519" y="614747"/>
                    <a:pt x="601036" y="689360"/>
                  </a:cubicBezTo>
                  <a:cubicBezTo>
                    <a:pt x="501553" y="763972"/>
                    <a:pt x="412123" y="822710"/>
                    <a:pt x="334336" y="946535"/>
                  </a:cubicBezTo>
                  <a:cubicBezTo>
                    <a:pt x="256549" y="1070360"/>
                    <a:pt x="174462" y="1326326"/>
                    <a:pt x="134311" y="1432310"/>
                  </a:cubicBezTo>
                  <a:cubicBezTo>
                    <a:pt x="94160" y="1538294"/>
                    <a:pt x="86019" y="1568681"/>
                    <a:pt x="93428" y="1582440"/>
                  </a:cubicBezTo>
                </a:path>
              </a:pathLst>
            </a:custGeom>
            <a:noFill/>
            <a:ln w="222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solidFill>
                  <a:schemeClr val="tx1"/>
                </a:solidFill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56" name="矩形 55"/>
          <p:cNvSpPr/>
          <p:nvPr>
            <p:custDataLst>
              <p:tags r:id="rId2"/>
            </p:custDataLst>
          </p:nvPr>
        </p:nvSpPr>
        <p:spPr>
          <a:xfrm>
            <a:off x="3643087" y="1567375"/>
            <a:ext cx="6672071" cy="747484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/>
          <a:p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主顾开拓的秘诀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——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天才出于勤奋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3814445" y="2733040"/>
            <a:ext cx="6329680" cy="2738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57200" indent="-457200" algn="just">
              <a:lnSpc>
                <a:spcPct val="100000"/>
              </a:lnSpc>
              <a:buFont typeface="Wingdings" panose="05000000000000000000" charset="0"/>
              <a:buChar char="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结交不同行业的人和更多的人做朋友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"/>
            </a:pP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457200" indent="-457200" algn="just">
              <a:lnSpc>
                <a:spcPct val="100000"/>
              </a:lnSpc>
              <a:buFont typeface="Wingdings" panose="05000000000000000000" charset="0"/>
              <a:buChar char="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经常联络客户服务好老客户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"/>
            </a:pP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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避免集中开发缘故市场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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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时间投资给优质准客户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052830" y="2884805"/>
            <a:ext cx="7179310" cy="108839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sz="5400" b="1" dirty="0">
                <a:solidFill>
                  <a:schemeClr val="accent1"/>
                </a:solidFill>
              </a:rPr>
              <a:t>一、什么是主顾开拓</a:t>
            </a:r>
            <a:endParaRPr lang="zh-CN" sz="5400" b="1" dirty="0">
              <a:solidFill>
                <a:schemeClr val="accent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588795" y="0"/>
            <a:ext cx="5592410" cy="6858000"/>
            <a:chOff x="6599590" y="0"/>
            <a:chExt cx="5592410" cy="6858000"/>
          </a:xfrm>
        </p:grpSpPr>
        <p:sp>
          <p:nvSpPr>
            <p:cNvPr id="39" name="任意多边形 38"/>
            <p:cNvSpPr/>
            <p:nvPr/>
          </p:nvSpPr>
          <p:spPr bwMode="auto">
            <a:xfrm>
              <a:off x="6599590" y="0"/>
              <a:ext cx="5592410" cy="6858000"/>
            </a:xfrm>
            <a:custGeom>
              <a:avLst/>
              <a:gdLst>
                <a:gd name="connsiteX0" fmla="*/ 2665414 w 5592410"/>
                <a:gd name="connsiteY0" fmla="*/ 0 h 6858000"/>
                <a:gd name="connsiteX1" fmla="*/ 2852064 w 5592410"/>
                <a:gd name="connsiteY1" fmla="*/ 0 h 6858000"/>
                <a:gd name="connsiteX2" fmla="*/ 5405760 w 5592410"/>
                <a:gd name="connsiteY2" fmla="*/ 0 h 6858000"/>
                <a:gd name="connsiteX3" fmla="*/ 5592410 w 5592410"/>
                <a:gd name="connsiteY3" fmla="*/ 0 h 6858000"/>
                <a:gd name="connsiteX4" fmla="*/ 5592410 w 5592410"/>
                <a:gd name="connsiteY4" fmla="*/ 6858000 h 6858000"/>
                <a:gd name="connsiteX5" fmla="*/ 5405760 w 5592410"/>
                <a:gd name="connsiteY5" fmla="*/ 6858000 h 6858000"/>
                <a:gd name="connsiteX6" fmla="*/ 186650 w 5592410"/>
                <a:gd name="connsiteY6" fmla="*/ 6858000 h 6858000"/>
                <a:gd name="connsiteX7" fmla="*/ 0 w 559241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2410" h="6858000">
                  <a:moveTo>
                    <a:pt x="2665414" y="0"/>
                  </a:moveTo>
                  <a:lnTo>
                    <a:pt x="2852064" y="0"/>
                  </a:lnTo>
                  <a:lnTo>
                    <a:pt x="5405760" y="0"/>
                  </a:lnTo>
                  <a:lnTo>
                    <a:pt x="5592410" y="0"/>
                  </a:lnTo>
                  <a:lnTo>
                    <a:pt x="5592410" y="6858000"/>
                  </a:lnTo>
                  <a:lnTo>
                    <a:pt x="5405760" y="6858000"/>
                  </a:lnTo>
                  <a:lnTo>
                    <a:pt x="186650" y="6858000"/>
                  </a:lnTo>
                  <a:lnTo>
                    <a:pt x="0" y="6858000"/>
                  </a:lnTo>
                  <a:close/>
                </a:path>
              </a:pathLst>
            </a:custGeom>
            <a:blipFill>
              <a:blip r:embed="rId1"/>
              <a:srcRect/>
              <a:stretch>
                <a:fillRect l="-42104" r="-41914"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8686008" y="0"/>
              <a:ext cx="598355" cy="1268413"/>
              <a:chOff x="8276754" y="0"/>
              <a:chExt cx="924118" cy="1958975"/>
            </a:xfrm>
          </p:grpSpPr>
          <p:sp>
            <p:nvSpPr>
              <p:cNvPr id="41" name="Freeform 18"/>
              <p:cNvSpPr/>
              <p:nvPr/>
            </p:nvSpPr>
            <p:spPr bwMode="auto">
              <a:xfrm>
                <a:off x="8276754" y="558800"/>
                <a:ext cx="671513" cy="1054100"/>
              </a:xfrm>
              <a:custGeom>
                <a:avLst/>
                <a:gdLst>
                  <a:gd name="T0" fmla="*/ 156 w 156"/>
                  <a:gd name="T1" fmla="*/ 0 h 246"/>
                  <a:gd name="T2" fmla="*/ 0 w 156"/>
                  <a:gd name="T3" fmla="*/ 42 h 246"/>
                  <a:gd name="T4" fmla="*/ 61 w 156"/>
                  <a:gd name="T5" fmla="*/ 246 h 246"/>
                  <a:gd name="T6" fmla="*/ 156 w 156"/>
                  <a:gd name="T7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6" h="246">
                    <a:moveTo>
                      <a:pt x="156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72" y="93"/>
                      <a:pt x="61" y="246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14"/>
              <p:cNvSpPr/>
              <p:nvPr/>
            </p:nvSpPr>
            <p:spPr bwMode="auto">
              <a:xfrm>
                <a:off x="8365847" y="0"/>
                <a:ext cx="835025" cy="1958975"/>
              </a:xfrm>
              <a:custGeom>
                <a:avLst/>
                <a:gdLst>
                  <a:gd name="T0" fmla="*/ 10 w 194"/>
                  <a:gd name="T1" fmla="*/ 460 h 460"/>
                  <a:gd name="T2" fmla="*/ 0 w 194"/>
                  <a:gd name="T3" fmla="*/ 51 h 460"/>
                  <a:gd name="T4" fmla="*/ 77 w 194"/>
                  <a:gd name="T5" fmla="*/ 0 h 460"/>
                  <a:gd name="T6" fmla="*/ 194 w 194"/>
                  <a:gd name="T7" fmla="*/ 0 h 460"/>
                  <a:gd name="T8" fmla="*/ 10 w 194"/>
                  <a:gd name="T9" fmla="*/ 46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460">
                    <a:moveTo>
                      <a:pt x="10" y="460"/>
                    </a:moveTo>
                    <a:cubicBezTo>
                      <a:pt x="133" y="144"/>
                      <a:pt x="0" y="51"/>
                      <a:pt x="0" y="51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94" y="0"/>
                      <a:pt x="194" y="0"/>
                      <a:pt x="194" y="0"/>
                    </a:cubicBezTo>
                    <a:lnTo>
                      <a:pt x="10" y="460"/>
                    </a:lnTo>
                    <a:close/>
                  </a:path>
                </a:pathLst>
              </a:custGeom>
              <a:solidFill>
                <a:srgbClr val="EF5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3" name="Freeform 9"/>
            <p:cNvSpPr>
              <a:spLocks noEditPoints="1"/>
            </p:cNvSpPr>
            <p:nvPr/>
          </p:nvSpPr>
          <p:spPr bwMode="auto">
            <a:xfrm>
              <a:off x="6599590" y="0"/>
              <a:ext cx="2791973" cy="6858000"/>
            </a:xfrm>
            <a:custGeom>
              <a:avLst/>
              <a:gdLst>
                <a:gd name="T0" fmla="*/ 2347 w 2347"/>
                <a:gd name="T1" fmla="*/ 0 h 5765"/>
                <a:gd name="T2" fmla="*/ 2243 w 2347"/>
                <a:gd name="T3" fmla="*/ 0 h 5765"/>
                <a:gd name="T4" fmla="*/ 0 w 2347"/>
                <a:gd name="T5" fmla="*/ 5765 h 5765"/>
                <a:gd name="T6" fmla="*/ 441 w 2347"/>
                <a:gd name="T7" fmla="*/ 5765 h 5765"/>
                <a:gd name="T8" fmla="*/ 2347 w 2347"/>
                <a:gd name="T9" fmla="*/ 0 h 5765"/>
                <a:gd name="T10" fmla="*/ 2347 w 2347"/>
                <a:gd name="T11" fmla="*/ 0 h 5765"/>
                <a:gd name="T12" fmla="*/ 2347 w 2347"/>
                <a:gd name="T13" fmla="*/ 0 h 5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7" h="5765">
                  <a:moveTo>
                    <a:pt x="2347" y="0"/>
                  </a:moveTo>
                  <a:lnTo>
                    <a:pt x="2243" y="0"/>
                  </a:lnTo>
                  <a:lnTo>
                    <a:pt x="0" y="5765"/>
                  </a:lnTo>
                  <a:lnTo>
                    <a:pt x="441" y="5765"/>
                  </a:lnTo>
                  <a:lnTo>
                    <a:pt x="2347" y="0"/>
                  </a:lnTo>
                  <a:close/>
                  <a:moveTo>
                    <a:pt x="2347" y="0"/>
                  </a:moveTo>
                  <a:lnTo>
                    <a:pt x="2347" y="0"/>
                  </a:lnTo>
                  <a:close/>
                </a:path>
              </a:pathLst>
            </a:custGeom>
            <a:solidFill>
              <a:srgbClr val="231815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5" name="任意多边形 44"/>
          <p:cNvSpPr/>
          <p:nvPr/>
        </p:nvSpPr>
        <p:spPr bwMode="auto">
          <a:xfrm flipH="1" flipV="1">
            <a:off x="0" y="0"/>
            <a:ext cx="2252044" cy="5794416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pic>
        <p:nvPicPr>
          <p:cNvPr id="2" name="图片 1" descr="微信图片_201804170909336"/>
          <p:cNvPicPr>
            <a:picLocks noChangeAspect="1"/>
          </p:cNvPicPr>
          <p:nvPr/>
        </p:nvPicPr>
        <p:blipFill>
          <a:blip r:embed="rId2">
            <a:lum bright="18000"/>
          </a:blip>
          <a:stretch>
            <a:fillRect/>
          </a:stretch>
        </p:blipFill>
        <p:spPr>
          <a:xfrm>
            <a:off x="342900" y="361950"/>
            <a:ext cx="923925" cy="894715"/>
          </a:xfrm>
          <a:prstGeom prst="rect">
            <a:avLst/>
          </a:prstGeom>
          <a:effectLst>
            <a:glow rad="50800">
              <a:schemeClr val="accent1">
                <a:alpha val="89000"/>
              </a:schemeClr>
            </a:glow>
            <a:outerShdw blurRad="431800" dist="38100" algn="l" rotWithShape="0">
              <a:prstClr val="black">
                <a:alpha val="40000"/>
              </a:prstClr>
            </a:outerShdw>
            <a:reflection endPos="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3977005" y="2920365"/>
            <a:ext cx="423799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just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主顾开拓不是一项技能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 而是一项每天坚持的工作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6599590" y="0"/>
            <a:ext cx="5592410" cy="6858000"/>
            <a:chOff x="6599590" y="0"/>
            <a:chExt cx="5592410" cy="6858000"/>
          </a:xfrm>
        </p:grpSpPr>
        <p:sp>
          <p:nvSpPr>
            <p:cNvPr id="13" name="任意多边形 12"/>
            <p:cNvSpPr/>
            <p:nvPr/>
          </p:nvSpPr>
          <p:spPr bwMode="auto">
            <a:xfrm>
              <a:off x="6599590" y="0"/>
              <a:ext cx="5592410" cy="6858000"/>
            </a:xfrm>
            <a:custGeom>
              <a:avLst/>
              <a:gdLst>
                <a:gd name="connsiteX0" fmla="*/ 2665414 w 5592410"/>
                <a:gd name="connsiteY0" fmla="*/ 0 h 6858000"/>
                <a:gd name="connsiteX1" fmla="*/ 2852064 w 5592410"/>
                <a:gd name="connsiteY1" fmla="*/ 0 h 6858000"/>
                <a:gd name="connsiteX2" fmla="*/ 5405760 w 5592410"/>
                <a:gd name="connsiteY2" fmla="*/ 0 h 6858000"/>
                <a:gd name="connsiteX3" fmla="*/ 5592410 w 5592410"/>
                <a:gd name="connsiteY3" fmla="*/ 0 h 6858000"/>
                <a:gd name="connsiteX4" fmla="*/ 5592410 w 5592410"/>
                <a:gd name="connsiteY4" fmla="*/ 6858000 h 6858000"/>
                <a:gd name="connsiteX5" fmla="*/ 5405760 w 5592410"/>
                <a:gd name="connsiteY5" fmla="*/ 6858000 h 6858000"/>
                <a:gd name="connsiteX6" fmla="*/ 186650 w 5592410"/>
                <a:gd name="connsiteY6" fmla="*/ 6858000 h 6858000"/>
                <a:gd name="connsiteX7" fmla="*/ 0 w 559241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2410" h="6858000">
                  <a:moveTo>
                    <a:pt x="2665414" y="0"/>
                  </a:moveTo>
                  <a:lnTo>
                    <a:pt x="2852064" y="0"/>
                  </a:lnTo>
                  <a:lnTo>
                    <a:pt x="5405760" y="0"/>
                  </a:lnTo>
                  <a:lnTo>
                    <a:pt x="5592410" y="0"/>
                  </a:lnTo>
                  <a:lnTo>
                    <a:pt x="5592410" y="6858000"/>
                  </a:lnTo>
                  <a:lnTo>
                    <a:pt x="5405760" y="6858000"/>
                  </a:lnTo>
                  <a:lnTo>
                    <a:pt x="1866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8686008" y="0"/>
              <a:ext cx="598355" cy="1268413"/>
              <a:chOff x="8276754" y="0"/>
              <a:chExt cx="924118" cy="1958975"/>
            </a:xfrm>
          </p:grpSpPr>
          <p:sp>
            <p:nvSpPr>
              <p:cNvPr id="18" name="Freeform 18"/>
              <p:cNvSpPr/>
              <p:nvPr/>
            </p:nvSpPr>
            <p:spPr bwMode="auto">
              <a:xfrm>
                <a:off x="8276754" y="558800"/>
                <a:ext cx="671513" cy="1054100"/>
              </a:xfrm>
              <a:custGeom>
                <a:avLst/>
                <a:gdLst>
                  <a:gd name="T0" fmla="*/ 156 w 156"/>
                  <a:gd name="T1" fmla="*/ 0 h 246"/>
                  <a:gd name="T2" fmla="*/ 0 w 156"/>
                  <a:gd name="T3" fmla="*/ 42 h 246"/>
                  <a:gd name="T4" fmla="*/ 61 w 156"/>
                  <a:gd name="T5" fmla="*/ 246 h 246"/>
                  <a:gd name="T6" fmla="*/ 156 w 156"/>
                  <a:gd name="T7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6" h="246">
                    <a:moveTo>
                      <a:pt x="156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72" y="93"/>
                      <a:pt x="61" y="246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4"/>
              <p:cNvSpPr/>
              <p:nvPr/>
            </p:nvSpPr>
            <p:spPr bwMode="auto">
              <a:xfrm>
                <a:off x="8365847" y="0"/>
                <a:ext cx="835025" cy="1958975"/>
              </a:xfrm>
              <a:custGeom>
                <a:avLst/>
                <a:gdLst>
                  <a:gd name="T0" fmla="*/ 10 w 194"/>
                  <a:gd name="T1" fmla="*/ 460 h 460"/>
                  <a:gd name="T2" fmla="*/ 0 w 194"/>
                  <a:gd name="T3" fmla="*/ 51 h 460"/>
                  <a:gd name="T4" fmla="*/ 77 w 194"/>
                  <a:gd name="T5" fmla="*/ 0 h 460"/>
                  <a:gd name="T6" fmla="*/ 194 w 194"/>
                  <a:gd name="T7" fmla="*/ 0 h 460"/>
                  <a:gd name="T8" fmla="*/ 10 w 194"/>
                  <a:gd name="T9" fmla="*/ 46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460">
                    <a:moveTo>
                      <a:pt x="10" y="460"/>
                    </a:moveTo>
                    <a:cubicBezTo>
                      <a:pt x="133" y="144"/>
                      <a:pt x="0" y="51"/>
                      <a:pt x="0" y="51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94" y="0"/>
                      <a:pt x="194" y="0"/>
                      <a:pt x="194" y="0"/>
                    </a:cubicBezTo>
                    <a:lnTo>
                      <a:pt x="10" y="460"/>
                    </a:lnTo>
                    <a:close/>
                  </a:path>
                </a:pathLst>
              </a:custGeom>
              <a:solidFill>
                <a:srgbClr val="EF5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450452" y="5559257"/>
            <a:ext cx="136769" cy="889000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2" name="椭圆 1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Freeform 9"/>
          <p:cNvSpPr>
            <a:spLocks noEditPoints="1"/>
          </p:cNvSpPr>
          <p:nvPr/>
        </p:nvSpPr>
        <p:spPr bwMode="auto">
          <a:xfrm>
            <a:off x="6599590" y="0"/>
            <a:ext cx="2791973" cy="6858000"/>
          </a:xfrm>
          <a:custGeom>
            <a:avLst/>
            <a:gdLst>
              <a:gd name="T0" fmla="*/ 2347 w 2347"/>
              <a:gd name="T1" fmla="*/ 0 h 5765"/>
              <a:gd name="T2" fmla="*/ 2243 w 2347"/>
              <a:gd name="T3" fmla="*/ 0 h 5765"/>
              <a:gd name="T4" fmla="*/ 0 w 2347"/>
              <a:gd name="T5" fmla="*/ 5765 h 5765"/>
              <a:gd name="T6" fmla="*/ 441 w 2347"/>
              <a:gd name="T7" fmla="*/ 5765 h 5765"/>
              <a:gd name="T8" fmla="*/ 2347 w 2347"/>
              <a:gd name="T9" fmla="*/ 0 h 5765"/>
              <a:gd name="T10" fmla="*/ 2347 w 2347"/>
              <a:gd name="T11" fmla="*/ 0 h 5765"/>
              <a:gd name="T12" fmla="*/ 2347 w 2347"/>
              <a:gd name="T13" fmla="*/ 0 h 5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47" h="5765">
                <a:moveTo>
                  <a:pt x="2347" y="0"/>
                </a:moveTo>
                <a:lnTo>
                  <a:pt x="2243" y="0"/>
                </a:lnTo>
                <a:lnTo>
                  <a:pt x="0" y="5765"/>
                </a:lnTo>
                <a:lnTo>
                  <a:pt x="441" y="5765"/>
                </a:lnTo>
                <a:lnTo>
                  <a:pt x="2347" y="0"/>
                </a:lnTo>
                <a:close/>
                <a:moveTo>
                  <a:pt x="2347" y="0"/>
                </a:moveTo>
                <a:lnTo>
                  <a:pt x="2347" y="0"/>
                </a:lnTo>
                <a:close/>
              </a:path>
            </a:pathLst>
          </a:custGeom>
          <a:solidFill>
            <a:srgbClr val="231815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5" name="图片 24" descr="微信图片_201804170909336"/>
          <p:cNvPicPr>
            <a:picLocks noChangeAspect="1"/>
          </p:cNvPicPr>
          <p:nvPr/>
        </p:nvPicPr>
        <p:blipFill>
          <a:blip r:embed="rId1">
            <a:lum bright="18000"/>
          </a:blip>
          <a:stretch>
            <a:fillRect/>
          </a:stretch>
        </p:blipFill>
        <p:spPr>
          <a:xfrm>
            <a:off x="8743950" y="3568700"/>
            <a:ext cx="2714625" cy="2628265"/>
          </a:xfrm>
          <a:prstGeom prst="rect">
            <a:avLst/>
          </a:prstGeom>
          <a:effectLst>
            <a:glow rad="50800">
              <a:schemeClr val="accent1">
                <a:alpha val="89000"/>
              </a:schemeClr>
            </a:glow>
            <a:outerShdw blurRad="431800" dist="38100" algn="l" rotWithShape="0">
              <a:prstClr val="black">
                <a:alpha val="40000"/>
              </a:prstClr>
            </a:outerShdw>
            <a:reflection endPos="0" dir="5400000" sy="-100000" algn="bl" rotWithShape="0"/>
          </a:effectLst>
        </p:spPr>
      </p:pic>
      <p:grpSp>
        <p:nvGrpSpPr>
          <p:cNvPr id="26" name="组合 25"/>
          <p:cNvGrpSpPr/>
          <p:nvPr/>
        </p:nvGrpSpPr>
        <p:grpSpPr>
          <a:xfrm>
            <a:off x="450215" y="336550"/>
            <a:ext cx="2085340" cy="578485"/>
            <a:chOff x="709" y="410"/>
            <a:chExt cx="3284" cy="911"/>
          </a:xfrm>
        </p:grpSpPr>
        <p:pic>
          <p:nvPicPr>
            <p:cNvPr id="27" name="图片 2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28" name="文本框 27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73475" y="2967990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 b="1">
                <a:solidFill>
                  <a:schemeClr val="accent1"/>
                </a:solidFill>
              </a:rPr>
              <a:t>谢谢聆听</a:t>
            </a:r>
            <a:endParaRPr lang="zh-CN" altLang="en-US" sz="5400" b="1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199130" y="938530"/>
            <a:ext cx="5769610" cy="5765800"/>
            <a:chOff x="4764088" y="2644776"/>
            <a:chExt cx="2390776" cy="2389187"/>
          </a:xfrm>
        </p:grpSpPr>
        <p:sp>
          <p:nvSpPr>
            <p:cNvPr id="33" name="MH_SubTitle_2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>
              <a:off x="5978525" y="2644776"/>
              <a:ext cx="884238" cy="792163"/>
            </a:xfrm>
            <a:custGeom>
              <a:avLst/>
              <a:gdLst>
                <a:gd name="T0" fmla="*/ 38 w 947"/>
                <a:gd name="T1" fmla="*/ 1 h 849"/>
                <a:gd name="T2" fmla="*/ 108 w 947"/>
                <a:gd name="T3" fmla="*/ 6 h 849"/>
                <a:gd name="T4" fmla="*/ 176 w 947"/>
                <a:gd name="T5" fmla="*/ 15 h 849"/>
                <a:gd name="T6" fmla="*/ 210 w 947"/>
                <a:gd name="T7" fmla="*/ 21 h 849"/>
                <a:gd name="T8" fmla="*/ 277 w 947"/>
                <a:gd name="T9" fmla="*/ 34 h 849"/>
                <a:gd name="T10" fmla="*/ 342 w 947"/>
                <a:gd name="T11" fmla="*/ 52 h 849"/>
                <a:gd name="T12" fmla="*/ 407 w 947"/>
                <a:gd name="T13" fmla="*/ 72 h 849"/>
                <a:gd name="T14" fmla="*/ 469 w 947"/>
                <a:gd name="T15" fmla="*/ 97 h 849"/>
                <a:gd name="T16" fmla="*/ 529 w 947"/>
                <a:gd name="T17" fmla="*/ 124 h 849"/>
                <a:gd name="T18" fmla="*/ 589 w 947"/>
                <a:gd name="T19" fmla="*/ 154 h 849"/>
                <a:gd name="T20" fmla="*/ 646 w 947"/>
                <a:gd name="T21" fmla="*/ 187 h 849"/>
                <a:gd name="T22" fmla="*/ 702 w 947"/>
                <a:gd name="T23" fmla="*/ 222 h 849"/>
                <a:gd name="T24" fmla="*/ 755 w 947"/>
                <a:gd name="T25" fmla="*/ 262 h 849"/>
                <a:gd name="T26" fmla="*/ 781 w 947"/>
                <a:gd name="T27" fmla="*/ 282 h 849"/>
                <a:gd name="T28" fmla="*/ 831 w 947"/>
                <a:gd name="T29" fmla="*/ 324 h 849"/>
                <a:gd name="T30" fmla="*/ 855 w 947"/>
                <a:gd name="T31" fmla="*/ 346 h 849"/>
                <a:gd name="T32" fmla="*/ 903 w 947"/>
                <a:gd name="T33" fmla="*/ 392 h 849"/>
                <a:gd name="T34" fmla="*/ 947 w 947"/>
                <a:gd name="T35" fmla="*/ 441 h 849"/>
                <a:gd name="T36" fmla="*/ 457 w 947"/>
                <a:gd name="T37" fmla="*/ 849 h 849"/>
                <a:gd name="T38" fmla="*/ 435 w 947"/>
                <a:gd name="T39" fmla="*/ 826 h 849"/>
                <a:gd name="T40" fmla="*/ 412 w 947"/>
                <a:gd name="T41" fmla="*/ 804 h 849"/>
                <a:gd name="T42" fmla="*/ 388 w 947"/>
                <a:gd name="T43" fmla="*/ 784 h 849"/>
                <a:gd name="T44" fmla="*/ 363 w 947"/>
                <a:gd name="T45" fmla="*/ 764 h 849"/>
                <a:gd name="T46" fmla="*/ 323 w 947"/>
                <a:gd name="T47" fmla="*/ 737 h 849"/>
                <a:gd name="T48" fmla="*/ 296 w 947"/>
                <a:gd name="T49" fmla="*/ 720 h 849"/>
                <a:gd name="T50" fmla="*/ 268 w 947"/>
                <a:gd name="T51" fmla="*/ 705 h 849"/>
                <a:gd name="T52" fmla="*/ 240 w 947"/>
                <a:gd name="T53" fmla="*/ 691 h 849"/>
                <a:gd name="T54" fmla="*/ 209 w 947"/>
                <a:gd name="T55" fmla="*/ 679 h 849"/>
                <a:gd name="T56" fmla="*/ 179 w 947"/>
                <a:gd name="T57" fmla="*/ 668 h 849"/>
                <a:gd name="T58" fmla="*/ 148 w 947"/>
                <a:gd name="T59" fmla="*/ 659 h 849"/>
                <a:gd name="T60" fmla="*/ 116 w 947"/>
                <a:gd name="T61" fmla="*/ 651 h 849"/>
                <a:gd name="T62" fmla="*/ 84 w 947"/>
                <a:gd name="T63" fmla="*/ 645 h 849"/>
                <a:gd name="T64" fmla="*/ 34 w 947"/>
                <a:gd name="T65" fmla="*/ 639 h 849"/>
                <a:gd name="T66" fmla="*/ 0 w 947"/>
                <a:gd name="T67" fmla="*/ 637 h 849"/>
                <a:gd name="T68" fmla="*/ 3 w 947"/>
                <a:gd name="T69" fmla="*/ 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47" h="849">
                  <a:moveTo>
                    <a:pt x="3" y="0"/>
                  </a:moveTo>
                  <a:lnTo>
                    <a:pt x="38" y="1"/>
                  </a:lnTo>
                  <a:lnTo>
                    <a:pt x="74" y="3"/>
                  </a:lnTo>
                  <a:lnTo>
                    <a:pt x="108" y="6"/>
                  </a:lnTo>
                  <a:lnTo>
                    <a:pt x="142" y="10"/>
                  </a:lnTo>
                  <a:lnTo>
                    <a:pt x="176" y="15"/>
                  </a:lnTo>
                  <a:lnTo>
                    <a:pt x="193" y="18"/>
                  </a:lnTo>
                  <a:lnTo>
                    <a:pt x="210" y="21"/>
                  </a:lnTo>
                  <a:lnTo>
                    <a:pt x="244" y="27"/>
                  </a:lnTo>
                  <a:lnTo>
                    <a:pt x="277" y="34"/>
                  </a:lnTo>
                  <a:lnTo>
                    <a:pt x="310" y="43"/>
                  </a:lnTo>
                  <a:lnTo>
                    <a:pt x="342" y="52"/>
                  </a:lnTo>
                  <a:lnTo>
                    <a:pt x="374" y="62"/>
                  </a:lnTo>
                  <a:lnTo>
                    <a:pt x="407" y="72"/>
                  </a:lnTo>
                  <a:lnTo>
                    <a:pt x="438" y="85"/>
                  </a:lnTo>
                  <a:lnTo>
                    <a:pt x="469" y="97"/>
                  </a:lnTo>
                  <a:lnTo>
                    <a:pt x="499" y="110"/>
                  </a:lnTo>
                  <a:lnTo>
                    <a:pt x="529" y="124"/>
                  </a:lnTo>
                  <a:lnTo>
                    <a:pt x="560" y="139"/>
                  </a:lnTo>
                  <a:lnTo>
                    <a:pt x="589" y="154"/>
                  </a:lnTo>
                  <a:lnTo>
                    <a:pt x="618" y="170"/>
                  </a:lnTo>
                  <a:lnTo>
                    <a:pt x="646" y="187"/>
                  </a:lnTo>
                  <a:lnTo>
                    <a:pt x="674" y="204"/>
                  </a:lnTo>
                  <a:lnTo>
                    <a:pt x="702" y="222"/>
                  </a:lnTo>
                  <a:lnTo>
                    <a:pt x="729" y="242"/>
                  </a:lnTo>
                  <a:lnTo>
                    <a:pt x="755" y="262"/>
                  </a:lnTo>
                  <a:lnTo>
                    <a:pt x="768" y="272"/>
                  </a:lnTo>
                  <a:lnTo>
                    <a:pt x="781" y="282"/>
                  </a:lnTo>
                  <a:lnTo>
                    <a:pt x="806" y="303"/>
                  </a:lnTo>
                  <a:lnTo>
                    <a:pt x="831" y="324"/>
                  </a:lnTo>
                  <a:lnTo>
                    <a:pt x="843" y="335"/>
                  </a:lnTo>
                  <a:lnTo>
                    <a:pt x="855" y="346"/>
                  </a:lnTo>
                  <a:lnTo>
                    <a:pt x="880" y="369"/>
                  </a:lnTo>
                  <a:lnTo>
                    <a:pt x="903" y="392"/>
                  </a:lnTo>
                  <a:lnTo>
                    <a:pt x="925" y="417"/>
                  </a:lnTo>
                  <a:lnTo>
                    <a:pt x="947" y="441"/>
                  </a:lnTo>
                  <a:lnTo>
                    <a:pt x="817" y="814"/>
                  </a:lnTo>
                  <a:lnTo>
                    <a:pt x="457" y="849"/>
                  </a:lnTo>
                  <a:lnTo>
                    <a:pt x="446" y="837"/>
                  </a:lnTo>
                  <a:lnTo>
                    <a:pt x="435" y="826"/>
                  </a:lnTo>
                  <a:lnTo>
                    <a:pt x="424" y="815"/>
                  </a:lnTo>
                  <a:lnTo>
                    <a:pt x="412" y="804"/>
                  </a:lnTo>
                  <a:lnTo>
                    <a:pt x="400" y="794"/>
                  </a:lnTo>
                  <a:lnTo>
                    <a:pt x="388" y="784"/>
                  </a:lnTo>
                  <a:lnTo>
                    <a:pt x="375" y="774"/>
                  </a:lnTo>
                  <a:lnTo>
                    <a:pt x="363" y="764"/>
                  </a:lnTo>
                  <a:lnTo>
                    <a:pt x="337" y="746"/>
                  </a:lnTo>
                  <a:lnTo>
                    <a:pt x="323" y="737"/>
                  </a:lnTo>
                  <a:lnTo>
                    <a:pt x="310" y="729"/>
                  </a:lnTo>
                  <a:lnTo>
                    <a:pt x="296" y="720"/>
                  </a:lnTo>
                  <a:lnTo>
                    <a:pt x="282" y="712"/>
                  </a:lnTo>
                  <a:lnTo>
                    <a:pt x="268" y="705"/>
                  </a:lnTo>
                  <a:lnTo>
                    <a:pt x="254" y="698"/>
                  </a:lnTo>
                  <a:lnTo>
                    <a:pt x="240" y="691"/>
                  </a:lnTo>
                  <a:lnTo>
                    <a:pt x="225" y="685"/>
                  </a:lnTo>
                  <a:lnTo>
                    <a:pt x="209" y="679"/>
                  </a:lnTo>
                  <a:lnTo>
                    <a:pt x="194" y="673"/>
                  </a:lnTo>
                  <a:lnTo>
                    <a:pt x="179" y="668"/>
                  </a:lnTo>
                  <a:lnTo>
                    <a:pt x="163" y="663"/>
                  </a:lnTo>
                  <a:lnTo>
                    <a:pt x="148" y="659"/>
                  </a:lnTo>
                  <a:lnTo>
                    <a:pt x="132" y="655"/>
                  </a:lnTo>
                  <a:lnTo>
                    <a:pt x="116" y="651"/>
                  </a:lnTo>
                  <a:lnTo>
                    <a:pt x="100" y="648"/>
                  </a:lnTo>
                  <a:lnTo>
                    <a:pt x="84" y="645"/>
                  </a:lnTo>
                  <a:lnTo>
                    <a:pt x="68" y="642"/>
                  </a:lnTo>
                  <a:lnTo>
                    <a:pt x="34" y="639"/>
                  </a:lnTo>
                  <a:lnTo>
                    <a:pt x="17" y="638"/>
                  </a:lnTo>
                  <a:lnTo>
                    <a:pt x="0" y="637"/>
                  </a:lnTo>
                  <a:lnTo>
                    <a:pt x="198" y="348"/>
                  </a:lnTo>
                  <a:lnTo>
                    <a:pt x="3" y="0"/>
                  </a:lnTo>
                  <a:close/>
                </a:path>
              </a:pathLst>
            </a:custGeom>
            <a:noFill/>
            <a:ln w="3175">
              <a:solidFill>
                <a:srgbClr val="E1C31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p>
              <a:pPr algn="ctr">
                <a:lnSpc>
                  <a:spcPct val="120000"/>
                </a:lnSpc>
                <a:defRPr/>
              </a:pPr>
              <a:r>
                <a:rPr lang="en-US" altLang="zh-CN" sz="24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MH_SubTitle_3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>
              <a:off x="6446839" y="3108325"/>
              <a:ext cx="708025" cy="1055688"/>
            </a:xfrm>
            <a:custGeom>
              <a:avLst/>
              <a:gdLst>
                <a:gd name="T0" fmla="*/ 14 w 758"/>
                <a:gd name="T1" fmla="*/ 428 h 1132"/>
                <a:gd name="T2" fmla="*/ 41 w 758"/>
                <a:gd name="T3" fmla="*/ 469 h 1132"/>
                <a:gd name="T4" fmla="*/ 63 w 758"/>
                <a:gd name="T5" fmla="*/ 513 h 1132"/>
                <a:gd name="T6" fmla="*/ 77 w 758"/>
                <a:gd name="T7" fmla="*/ 548 h 1132"/>
                <a:gd name="T8" fmla="*/ 90 w 758"/>
                <a:gd name="T9" fmla="*/ 583 h 1132"/>
                <a:gd name="T10" fmla="*/ 104 w 758"/>
                <a:gd name="T11" fmla="*/ 631 h 1132"/>
                <a:gd name="T12" fmla="*/ 114 w 758"/>
                <a:gd name="T13" fmla="*/ 680 h 1132"/>
                <a:gd name="T14" fmla="*/ 120 w 758"/>
                <a:gd name="T15" fmla="*/ 732 h 1132"/>
                <a:gd name="T16" fmla="*/ 122 w 758"/>
                <a:gd name="T17" fmla="*/ 784 h 1132"/>
                <a:gd name="T18" fmla="*/ 120 w 758"/>
                <a:gd name="T19" fmla="*/ 829 h 1132"/>
                <a:gd name="T20" fmla="*/ 116 w 758"/>
                <a:gd name="T21" fmla="*/ 874 h 1132"/>
                <a:gd name="T22" fmla="*/ 740 w 758"/>
                <a:gd name="T23" fmla="*/ 1002 h 1132"/>
                <a:gd name="T24" fmla="*/ 748 w 758"/>
                <a:gd name="T25" fmla="*/ 948 h 1132"/>
                <a:gd name="T26" fmla="*/ 754 w 758"/>
                <a:gd name="T27" fmla="*/ 894 h 1132"/>
                <a:gd name="T28" fmla="*/ 757 w 758"/>
                <a:gd name="T29" fmla="*/ 839 h 1132"/>
                <a:gd name="T30" fmla="*/ 758 w 758"/>
                <a:gd name="T31" fmla="*/ 784 h 1132"/>
                <a:gd name="T32" fmla="*/ 757 w 758"/>
                <a:gd name="T33" fmla="*/ 729 h 1132"/>
                <a:gd name="T34" fmla="*/ 754 w 758"/>
                <a:gd name="T35" fmla="*/ 674 h 1132"/>
                <a:gd name="T36" fmla="*/ 748 w 758"/>
                <a:gd name="T37" fmla="*/ 621 h 1132"/>
                <a:gd name="T38" fmla="*/ 740 w 758"/>
                <a:gd name="T39" fmla="*/ 568 h 1132"/>
                <a:gd name="T40" fmla="*/ 730 w 758"/>
                <a:gd name="T41" fmla="*/ 515 h 1132"/>
                <a:gd name="T42" fmla="*/ 718 w 758"/>
                <a:gd name="T43" fmla="*/ 464 h 1132"/>
                <a:gd name="T44" fmla="*/ 704 w 758"/>
                <a:gd name="T45" fmla="*/ 413 h 1132"/>
                <a:gd name="T46" fmla="*/ 688 w 758"/>
                <a:gd name="T47" fmla="*/ 362 h 1132"/>
                <a:gd name="T48" fmla="*/ 669 w 758"/>
                <a:gd name="T49" fmla="*/ 314 h 1132"/>
                <a:gd name="T50" fmla="*/ 649 w 758"/>
                <a:gd name="T51" fmla="*/ 266 h 1132"/>
                <a:gd name="T52" fmla="*/ 627 w 758"/>
                <a:gd name="T53" fmla="*/ 218 h 1132"/>
                <a:gd name="T54" fmla="*/ 603 w 758"/>
                <a:gd name="T55" fmla="*/ 172 h 1132"/>
                <a:gd name="T56" fmla="*/ 578 w 758"/>
                <a:gd name="T57" fmla="*/ 128 h 1132"/>
                <a:gd name="T58" fmla="*/ 551 w 758"/>
                <a:gd name="T59" fmla="*/ 84 h 1132"/>
                <a:gd name="T60" fmla="*/ 522 w 758"/>
                <a:gd name="T61" fmla="*/ 41 h 1132"/>
                <a:gd name="T62" fmla="*/ 491 w 758"/>
                <a:gd name="T63" fmla="*/ 0 h 1132"/>
                <a:gd name="T64" fmla="*/ 0 w 758"/>
                <a:gd name="T65" fmla="*/ 408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58" h="1132">
                  <a:moveTo>
                    <a:pt x="0" y="408"/>
                  </a:moveTo>
                  <a:lnTo>
                    <a:pt x="14" y="428"/>
                  </a:lnTo>
                  <a:lnTo>
                    <a:pt x="27" y="448"/>
                  </a:lnTo>
                  <a:lnTo>
                    <a:pt x="41" y="469"/>
                  </a:lnTo>
                  <a:lnTo>
                    <a:pt x="52" y="491"/>
                  </a:lnTo>
                  <a:lnTo>
                    <a:pt x="63" y="513"/>
                  </a:lnTo>
                  <a:lnTo>
                    <a:pt x="73" y="535"/>
                  </a:lnTo>
                  <a:lnTo>
                    <a:pt x="77" y="548"/>
                  </a:lnTo>
                  <a:lnTo>
                    <a:pt x="82" y="559"/>
                  </a:lnTo>
                  <a:lnTo>
                    <a:pt x="90" y="583"/>
                  </a:lnTo>
                  <a:lnTo>
                    <a:pt x="97" y="607"/>
                  </a:lnTo>
                  <a:lnTo>
                    <a:pt x="104" y="631"/>
                  </a:lnTo>
                  <a:lnTo>
                    <a:pt x="109" y="655"/>
                  </a:lnTo>
                  <a:lnTo>
                    <a:pt x="114" y="680"/>
                  </a:lnTo>
                  <a:lnTo>
                    <a:pt x="117" y="706"/>
                  </a:lnTo>
                  <a:lnTo>
                    <a:pt x="120" y="732"/>
                  </a:lnTo>
                  <a:lnTo>
                    <a:pt x="121" y="758"/>
                  </a:lnTo>
                  <a:lnTo>
                    <a:pt x="122" y="784"/>
                  </a:lnTo>
                  <a:lnTo>
                    <a:pt x="121" y="806"/>
                  </a:lnTo>
                  <a:lnTo>
                    <a:pt x="120" y="829"/>
                  </a:lnTo>
                  <a:lnTo>
                    <a:pt x="118" y="851"/>
                  </a:lnTo>
                  <a:lnTo>
                    <a:pt x="116" y="874"/>
                  </a:lnTo>
                  <a:lnTo>
                    <a:pt x="370" y="1132"/>
                  </a:lnTo>
                  <a:lnTo>
                    <a:pt x="740" y="1002"/>
                  </a:lnTo>
                  <a:lnTo>
                    <a:pt x="744" y="975"/>
                  </a:lnTo>
                  <a:lnTo>
                    <a:pt x="748" y="948"/>
                  </a:lnTo>
                  <a:lnTo>
                    <a:pt x="751" y="922"/>
                  </a:lnTo>
                  <a:lnTo>
                    <a:pt x="754" y="894"/>
                  </a:lnTo>
                  <a:lnTo>
                    <a:pt x="756" y="867"/>
                  </a:lnTo>
                  <a:lnTo>
                    <a:pt x="757" y="839"/>
                  </a:lnTo>
                  <a:lnTo>
                    <a:pt x="758" y="811"/>
                  </a:lnTo>
                  <a:lnTo>
                    <a:pt x="758" y="784"/>
                  </a:lnTo>
                  <a:lnTo>
                    <a:pt x="758" y="756"/>
                  </a:lnTo>
                  <a:lnTo>
                    <a:pt x="757" y="729"/>
                  </a:lnTo>
                  <a:lnTo>
                    <a:pt x="756" y="701"/>
                  </a:lnTo>
                  <a:lnTo>
                    <a:pt x="754" y="674"/>
                  </a:lnTo>
                  <a:lnTo>
                    <a:pt x="751" y="647"/>
                  </a:lnTo>
                  <a:lnTo>
                    <a:pt x="748" y="621"/>
                  </a:lnTo>
                  <a:lnTo>
                    <a:pt x="744" y="594"/>
                  </a:lnTo>
                  <a:lnTo>
                    <a:pt x="740" y="568"/>
                  </a:lnTo>
                  <a:lnTo>
                    <a:pt x="735" y="541"/>
                  </a:lnTo>
                  <a:lnTo>
                    <a:pt x="730" y="515"/>
                  </a:lnTo>
                  <a:lnTo>
                    <a:pt x="724" y="489"/>
                  </a:lnTo>
                  <a:lnTo>
                    <a:pt x="718" y="464"/>
                  </a:lnTo>
                  <a:lnTo>
                    <a:pt x="711" y="438"/>
                  </a:lnTo>
                  <a:lnTo>
                    <a:pt x="704" y="413"/>
                  </a:lnTo>
                  <a:lnTo>
                    <a:pt x="696" y="388"/>
                  </a:lnTo>
                  <a:lnTo>
                    <a:pt x="688" y="362"/>
                  </a:lnTo>
                  <a:lnTo>
                    <a:pt x="679" y="338"/>
                  </a:lnTo>
                  <a:lnTo>
                    <a:pt x="669" y="314"/>
                  </a:lnTo>
                  <a:lnTo>
                    <a:pt x="659" y="290"/>
                  </a:lnTo>
                  <a:lnTo>
                    <a:pt x="649" y="266"/>
                  </a:lnTo>
                  <a:lnTo>
                    <a:pt x="638" y="242"/>
                  </a:lnTo>
                  <a:lnTo>
                    <a:pt x="627" y="218"/>
                  </a:lnTo>
                  <a:lnTo>
                    <a:pt x="615" y="195"/>
                  </a:lnTo>
                  <a:lnTo>
                    <a:pt x="603" y="172"/>
                  </a:lnTo>
                  <a:lnTo>
                    <a:pt x="591" y="150"/>
                  </a:lnTo>
                  <a:lnTo>
                    <a:pt x="578" y="128"/>
                  </a:lnTo>
                  <a:lnTo>
                    <a:pt x="565" y="106"/>
                  </a:lnTo>
                  <a:lnTo>
                    <a:pt x="551" y="84"/>
                  </a:lnTo>
                  <a:lnTo>
                    <a:pt x="537" y="62"/>
                  </a:lnTo>
                  <a:lnTo>
                    <a:pt x="522" y="41"/>
                  </a:lnTo>
                  <a:lnTo>
                    <a:pt x="506" y="20"/>
                  </a:lnTo>
                  <a:lnTo>
                    <a:pt x="491" y="0"/>
                  </a:lnTo>
                  <a:lnTo>
                    <a:pt x="350" y="388"/>
                  </a:lnTo>
                  <a:lnTo>
                    <a:pt x="0" y="408"/>
                  </a:lnTo>
                  <a:close/>
                </a:path>
              </a:pathLst>
            </a:cu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p>
              <a:pPr algn="ctr">
                <a:lnSpc>
                  <a:spcPct val="120000"/>
                </a:lnSpc>
                <a:spcBef>
                  <a:spcPts val="450"/>
                </a:spcBef>
                <a:spcAft>
                  <a:spcPts val="450"/>
                </a:spcAft>
                <a:defRPr/>
              </a:pPr>
              <a:endParaRPr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MH_SubTitle_4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6253164" y="3994151"/>
              <a:ext cx="871537" cy="881063"/>
            </a:xfrm>
            <a:custGeom>
              <a:avLst/>
              <a:gdLst>
                <a:gd name="T0" fmla="*/ 0 w 934"/>
                <a:gd name="T1" fmla="*/ 736 h 943"/>
                <a:gd name="T2" fmla="*/ 52 w 934"/>
                <a:gd name="T3" fmla="*/ 365 h 943"/>
                <a:gd name="T4" fmla="*/ 88 w 934"/>
                <a:gd name="T5" fmla="*/ 339 h 943"/>
                <a:gd name="T6" fmla="*/ 132 w 934"/>
                <a:gd name="T7" fmla="*/ 301 h 943"/>
                <a:gd name="T8" fmla="*/ 162 w 934"/>
                <a:gd name="T9" fmla="*/ 270 h 943"/>
                <a:gd name="T10" fmla="*/ 181 w 934"/>
                <a:gd name="T11" fmla="*/ 248 h 943"/>
                <a:gd name="T12" fmla="*/ 199 w 934"/>
                <a:gd name="T13" fmla="*/ 224 h 943"/>
                <a:gd name="T14" fmla="*/ 224 w 934"/>
                <a:gd name="T15" fmla="*/ 188 h 943"/>
                <a:gd name="T16" fmla="*/ 239 w 934"/>
                <a:gd name="T17" fmla="*/ 164 h 943"/>
                <a:gd name="T18" fmla="*/ 261 w 934"/>
                <a:gd name="T19" fmla="*/ 125 h 943"/>
                <a:gd name="T20" fmla="*/ 274 w 934"/>
                <a:gd name="T21" fmla="*/ 99 h 943"/>
                <a:gd name="T22" fmla="*/ 290 w 934"/>
                <a:gd name="T23" fmla="*/ 56 h 943"/>
                <a:gd name="T24" fmla="*/ 300 w 934"/>
                <a:gd name="T25" fmla="*/ 28 h 943"/>
                <a:gd name="T26" fmla="*/ 308 w 934"/>
                <a:gd name="T27" fmla="*/ 0 h 943"/>
                <a:gd name="T28" fmla="*/ 934 w 934"/>
                <a:gd name="T29" fmla="*/ 123 h 943"/>
                <a:gd name="T30" fmla="*/ 917 w 934"/>
                <a:gd name="T31" fmla="*/ 188 h 943"/>
                <a:gd name="T32" fmla="*/ 897 w 934"/>
                <a:gd name="T33" fmla="*/ 252 h 943"/>
                <a:gd name="T34" fmla="*/ 886 w 934"/>
                <a:gd name="T35" fmla="*/ 283 h 943"/>
                <a:gd name="T36" fmla="*/ 867 w 934"/>
                <a:gd name="T37" fmla="*/ 329 h 943"/>
                <a:gd name="T38" fmla="*/ 847 w 934"/>
                <a:gd name="T39" fmla="*/ 374 h 943"/>
                <a:gd name="T40" fmla="*/ 833 w 934"/>
                <a:gd name="T41" fmla="*/ 405 h 943"/>
                <a:gd name="T42" fmla="*/ 802 w 934"/>
                <a:gd name="T43" fmla="*/ 462 h 943"/>
                <a:gd name="T44" fmla="*/ 769 w 934"/>
                <a:gd name="T45" fmla="*/ 518 h 943"/>
                <a:gd name="T46" fmla="*/ 733 w 934"/>
                <a:gd name="T47" fmla="*/ 573 h 943"/>
                <a:gd name="T48" fmla="*/ 693 w 934"/>
                <a:gd name="T49" fmla="*/ 625 h 943"/>
                <a:gd name="T50" fmla="*/ 663 w 934"/>
                <a:gd name="T51" fmla="*/ 662 h 943"/>
                <a:gd name="T52" fmla="*/ 631 w 934"/>
                <a:gd name="T53" fmla="*/ 699 h 943"/>
                <a:gd name="T54" fmla="*/ 586 w 934"/>
                <a:gd name="T55" fmla="*/ 746 h 943"/>
                <a:gd name="T56" fmla="*/ 538 w 934"/>
                <a:gd name="T57" fmla="*/ 790 h 943"/>
                <a:gd name="T58" fmla="*/ 488 w 934"/>
                <a:gd name="T59" fmla="*/ 832 h 943"/>
                <a:gd name="T60" fmla="*/ 437 w 934"/>
                <a:gd name="T61" fmla="*/ 871 h 943"/>
                <a:gd name="T62" fmla="*/ 382 w 934"/>
                <a:gd name="T63" fmla="*/ 909 h 943"/>
                <a:gd name="T64" fmla="*/ 355 w 934"/>
                <a:gd name="T65" fmla="*/ 926 h 943"/>
                <a:gd name="T66" fmla="*/ 327 w 934"/>
                <a:gd name="T67" fmla="*/ 943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34" h="943">
                  <a:moveTo>
                    <a:pt x="327" y="943"/>
                  </a:moveTo>
                  <a:lnTo>
                    <a:pt x="0" y="736"/>
                  </a:lnTo>
                  <a:lnTo>
                    <a:pt x="40" y="374"/>
                  </a:lnTo>
                  <a:lnTo>
                    <a:pt x="52" y="365"/>
                  </a:lnTo>
                  <a:lnTo>
                    <a:pt x="64" y="357"/>
                  </a:lnTo>
                  <a:lnTo>
                    <a:pt x="88" y="339"/>
                  </a:lnTo>
                  <a:lnTo>
                    <a:pt x="111" y="321"/>
                  </a:lnTo>
                  <a:lnTo>
                    <a:pt x="132" y="301"/>
                  </a:lnTo>
                  <a:lnTo>
                    <a:pt x="152" y="281"/>
                  </a:lnTo>
                  <a:lnTo>
                    <a:pt x="162" y="270"/>
                  </a:lnTo>
                  <a:lnTo>
                    <a:pt x="172" y="259"/>
                  </a:lnTo>
                  <a:lnTo>
                    <a:pt x="181" y="248"/>
                  </a:lnTo>
                  <a:lnTo>
                    <a:pt x="190" y="237"/>
                  </a:lnTo>
                  <a:lnTo>
                    <a:pt x="199" y="224"/>
                  </a:lnTo>
                  <a:lnTo>
                    <a:pt x="208" y="213"/>
                  </a:lnTo>
                  <a:lnTo>
                    <a:pt x="224" y="188"/>
                  </a:lnTo>
                  <a:lnTo>
                    <a:pt x="232" y="176"/>
                  </a:lnTo>
                  <a:lnTo>
                    <a:pt x="239" y="164"/>
                  </a:lnTo>
                  <a:lnTo>
                    <a:pt x="255" y="138"/>
                  </a:lnTo>
                  <a:lnTo>
                    <a:pt x="261" y="125"/>
                  </a:lnTo>
                  <a:lnTo>
                    <a:pt x="268" y="112"/>
                  </a:lnTo>
                  <a:lnTo>
                    <a:pt x="274" y="99"/>
                  </a:lnTo>
                  <a:lnTo>
                    <a:pt x="280" y="85"/>
                  </a:lnTo>
                  <a:lnTo>
                    <a:pt x="290" y="56"/>
                  </a:lnTo>
                  <a:lnTo>
                    <a:pt x="295" y="42"/>
                  </a:lnTo>
                  <a:lnTo>
                    <a:pt x="300" y="28"/>
                  </a:lnTo>
                  <a:lnTo>
                    <a:pt x="304" y="14"/>
                  </a:lnTo>
                  <a:lnTo>
                    <a:pt x="308" y="0"/>
                  </a:lnTo>
                  <a:lnTo>
                    <a:pt x="544" y="255"/>
                  </a:lnTo>
                  <a:lnTo>
                    <a:pt x="934" y="123"/>
                  </a:lnTo>
                  <a:lnTo>
                    <a:pt x="926" y="156"/>
                  </a:lnTo>
                  <a:lnTo>
                    <a:pt x="917" y="188"/>
                  </a:lnTo>
                  <a:lnTo>
                    <a:pt x="907" y="220"/>
                  </a:lnTo>
                  <a:lnTo>
                    <a:pt x="897" y="252"/>
                  </a:lnTo>
                  <a:lnTo>
                    <a:pt x="891" y="268"/>
                  </a:lnTo>
                  <a:lnTo>
                    <a:pt x="886" y="283"/>
                  </a:lnTo>
                  <a:lnTo>
                    <a:pt x="873" y="314"/>
                  </a:lnTo>
                  <a:lnTo>
                    <a:pt x="867" y="329"/>
                  </a:lnTo>
                  <a:lnTo>
                    <a:pt x="860" y="344"/>
                  </a:lnTo>
                  <a:lnTo>
                    <a:pt x="847" y="374"/>
                  </a:lnTo>
                  <a:lnTo>
                    <a:pt x="840" y="389"/>
                  </a:lnTo>
                  <a:lnTo>
                    <a:pt x="833" y="405"/>
                  </a:lnTo>
                  <a:lnTo>
                    <a:pt x="818" y="434"/>
                  </a:lnTo>
                  <a:lnTo>
                    <a:pt x="802" y="462"/>
                  </a:lnTo>
                  <a:lnTo>
                    <a:pt x="786" y="490"/>
                  </a:lnTo>
                  <a:lnTo>
                    <a:pt x="769" y="518"/>
                  </a:lnTo>
                  <a:lnTo>
                    <a:pt x="751" y="545"/>
                  </a:lnTo>
                  <a:lnTo>
                    <a:pt x="733" y="573"/>
                  </a:lnTo>
                  <a:lnTo>
                    <a:pt x="713" y="599"/>
                  </a:lnTo>
                  <a:lnTo>
                    <a:pt x="693" y="625"/>
                  </a:lnTo>
                  <a:lnTo>
                    <a:pt x="673" y="650"/>
                  </a:lnTo>
                  <a:lnTo>
                    <a:pt x="663" y="662"/>
                  </a:lnTo>
                  <a:lnTo>
                    <a:pt x="652" y="675"/>
                  </a:lnTo>
                  <a:lnTo>
                    <a:pt x="631" y="699"/>
                  </a:lnTo>
                  <a:lnTo>
                    <a:pt x="609" y="723"/>
                  </a:lnTo>
                  <a:lnTo>
                    <a:pt x="586" y="746"/>
                  </a:lnTo>
                  <a:lnTo>
                    <a:pt x="562" y="768"/>
                  </a:lnTo>
                  <a:lnTo>
                    <a:pt x="538" y="790"/>
                  </a:lnTo>
                  <a:lnTo>
                    <a:pt x="513" y="811"/>
                  </a:lnTo>
                  <a:lnTo>
                    <a:pt x="488" y="832"/>
                  </a:lnTo>
                  <a:lnTo>
                    <a:pt x="463" y="852"/>
                  </a:lnTo>
                  <a:lnTo>
                    <a:pt x="437" y="871"/>
                  </a:lnTo>
                  <a:lnTo>
                    <a:pt x="410" y="891"/>
                  </a:lnTo>
                  <a:lnTo>
                    <a:pt x="382" y="909"/>
                  </a:lnTo>
                  <a:lnTo>
                    <a:pt x="368" y="918"/>
                  </a:lnTo>
                  <a:lnTo>
                    <a:pt x="355" y="926"/>
                  </a:lnTo>
                  <a:lnTo>
                    <a:pt x="341" y="934"/>
                  </a:lnTo>
                  <a:lnTo>
                    <a:pt x="327" y="943"/>
                  </a:lnTo>
                  <a:close/>
                </a:path>
              </a:pathLst>
            </a:custGeom>
            <a:noFill/>
            <a:ln w="3175">
              <a:solidFill>
                <a:srgbClr val="E1C31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p>
              <a:pPr algn="ctr">
                <a:lnSpc>
                  <a:spcPct val="120000"/>
                </a:lnSpc>
                <a:defRPr/>
              </a:pPr>
              <a:endParaRPr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MH_SubTitle_5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492750" y="4379913"/>
              <a:ext cx="1004888" cy="654050"/>
            </a:xfrm>
            <a:custGeom>
              <a:avLst/>
              <a:gdLst>
                <a:gd name="T0" fmla="*/ 0 w 1076"/>
                <a:gd name="T1" fmla="*/ 237 h 702"/>
                <a:gd name="T2" fmla="*/ 344 w 1076"/>
                <a:gd name="T3" fmla="*/ 47 h 702"/>
                <a:gd name="T4" fmla="*/ 387 w 1076"/>
                <a:gd name="T5" fmla="*/ 56 h 702"/>
                <a:gd name="T6" fmla="*/ 432 w 1076"/>
                <a:gd name="T7" fmla="*/ 62 h 702"/>
                <a:gd name="T8" fmla="*/ 477 w 1076"/>
                <a:gd name="T9" fmla="*/ 65 h 702"/>
                <a:gd name="T10" fmla="*/ 519 w 1076"/>
                <a:gd name="T11" fmla="*/ 65 h 702"/>
                <a:gd name="T12" fmla="*/ 557 w 1076"/>
                <a:gd name="T13" fmla="*/ 63 h 702"/>
                <a:gd name="T14" fmla="*/ 595 w 1076"/>
                <a:gd name="T15" fmla="*/ 59 h 702"/>
                <a:gd name="T16" fmla="*/ 632 w 1076"/>
                <a:gd name="T17" fmla="*/ 53 h 702"/>
                <a:gd name="T18" fmla="*/ 659 w 1076"/>
                <a:gd name="T19" fmla="*/ 47 h 702"/>
                <a:gd name="T20" fmla="*/ 685 w 1076"/>
                <a:gd name="T21" fmla="*/ 39 h 702"/>
                <a:gd name="T22" fmla="*/ 720 w 1076"/>
                <a:gd name="T23" fmla="*/ 28 h 702"/>
                <a:gd name="T24" fmla="*/ 754 w 1076"/>
                <a:gd name="T25" fmla="*/ 15 h 702"/>
                <a:gd name="T26" fmla="*/ 787 w 1076"/>
                <a:gd name="T27" fmla="*/ 0 h 702"/>
                <a:gd name="T28" fmla="*/ 1076 w 1076"/>
                <a:gd name="T29" fmla="*/ 566 h 702"/>
                <a:gd name="T30" fmla="*/ 1042 w 1076"/>
                <a:gd name="T31" fmla="*/ 581 h 702"/>
                <a:gd name="T32" fmla="*/ 976 w 1076"/>
                <a:gd name="T33" fmla="*/ 610 h 702"/>
                <a:gd name="T34" fmla="*/ 907 w 1076"/>
                <a:gd name="T35" fmla="*/ 636 h 702"/>
                <a:gd name="T36" fmla="*/ 836 w 1076"/>
                <a:gd name="T37" fmla="*/ 658 h 702"/>
                <a:gd name="T38" fmla="*/ 764 w 1076"/>
                <a:gd name="T39" fmla="*/ 675 h 702"/>
                <a:gd name="T40" fmla="*/ 727 w 1076"/>
                <a:gd name="T41" fmla="*/ 682 h 702"/>
                <a:gd name="T42" fmla="*/ 690 w 1076"/>
                <a:gd name="T43" fmla="*/ 688 h 702"/>
                <a:gd name="T44" fmla="*/ 615 w 1076"/>
                <a:gd name="T45" fmla="*/ 697 h 702"/>
                <a:gd name="T46" fmla="*/ 538 w 1076"/>
                <a:gd name="T47" fmla="*/ 702 h 702"/>
                <a:gd name="T48" fmla="*/ 500 w 1076"/>
                <a:gd name="T49" fmla="*/ 702 h 702"/>
                <a:gd name="T50" fmla="*/ 437 w 1076"/>
                <a:gd name="T51" fmla="*/ 701 h 702"/>
                <a:gd name="T52" fmla="*/ 375 w 1076"/>
                <a:gd name="T53" fmla="*/ 696 h 702"/>
                <a:gd name="T54" fmla="*/ 314 w 1076"/>
                <a:gd name="T55" fmla="*/ 689 h 702"/>
                <a:gd name="T56" fmla="*/ 253 w 1076"/>
                <a:gd name="T57" fmla="*/ 679 h 702"/>
                <a:gd name="T58" fmla="*/ 195 w 1076"/>
                <a:gd name="T59" fmla="*/ 666 h 702"/>
                <a:gd name="T60" fmla="*/ 137 w 1076"/>
                <a:gd name="T61" fmla="*/ 651 h 702"/>
                <a:gd name="T62" fmla="*/ 80 w 1076"/>
                <a:gd name="T63" fmla="*/ 632 h 702"/>
                <a:gd name="T64" fmla="*/ 24 w 1076"/>
                <a:gd name="T65" fmla="*/ 610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6" h="702">
                  <a:moveTo>
                    <a:pt x="24" y="610"/>
                  </a:moveTo>
                  <a:lnTo>
                    <a:pt x="0" y="237"/>
                  </a:lnTo>
                  <a:lnTo>
                    <a:pt x="323" y="41"/>
                  </a:lnTo>
                  <a:lnTo>
                    <a:pt x="344" y="47"/>
                  </a:lnTo>
                  <a:lnTo>
                    <a:pt x="365" y="52"/>
                  </a:lnTo>
                  <a:lnTo>
                    <a:pt x="387" y="56"/>
                  </a:lnTo>
                  <a:lnTo>
                    <a:pt x="409" y="59"/>
                  </a:lnTo>
                  <a:lnTo>
                    <a:pt x="432" y="62"/>
                  </a:lnTo>
                  <a:lnTo>
                    <a:pt x="454" y="64"/>
                  </a:lnTo>
                  <a:lnTo>
                    <a:pt x="477" y="65"/>
                  </a:lnTo>
                  <a:lnTo>
                    <a:pt x="500" y="66"/>
                  </a:lnTo>
                  <a:lnTo>
                    <a:pt x="519" y="65"/>
                  </a:lnTo>
                  <a:lnTo>
                    <a:pt x="538" y="64"/>
                  </a:lnTo>
                  <a:lnTo>
                    <a:pt x="557" y="63"/>
                  </a:lnTo>
                  <a:lnTo>
                    <a:pt x="576" y="61"/>
                  </a:lnTo>
                  <a:lnTo>
                    <a:pt x="595" y="59"/>
                  </a:lnTo>
                  <a:lnTo>
                    <a:pt x="614" y="56"/>
                  </a:lnTo>
                  <a:lnTo>
                    <a:pt x="632" y="53"/>
                  </a:lnTo>
                  <a:lnTo>
                    <a:pt x="650" y="49"/>
                  </a:lnTo>
                  <a:lnTo>
                    <a:pt x="659" y="47"/>
                  </a:lnTo>
                  <a:lnTo>
                    <a:pt x="668" y="44"/>
                  </a:lnTo>
                  <a:lnTo>
                    <a:pt x="685" y="39"/>
                  </a:lnTo>
                  <a:lnTo>
                    <a:pt x="703" y="34"/>
                  </a:lnTo>
                  <a:lnTo>
                    <a:pt x="720" y="28"/>
                  </a:lnTo>
                  <a:lnTo>
                    <a:pt x="737" y="22"/>
                  </a:lnTo>
                  <a:lnTo>
                    <a:pt x="754" y="15"/>
                  </a:lnTo>
                  <a:lnTo>
                    <a:pt x="771" y="7"/>
                  </a:lnTo>
                  <a:lnTo>
                    <a:pt x="787" y="0"/>
                  </a:lnTo>
                  <a:lnTo>
                    <a:pt x="734" y="348"/>
                  </a:lnTo>
                  <a:lnTo>
                    <a:pt x="1076" y="566"/>
                  </a:lnTo>
                  <a:lnTo>
                    <a:pt x="1060" y="574"/>
                  </a:lnTo>
                  <a:lnTo>
                    <a:pt x="1042" y="581"/>
                  </a:lnTo>
                  <a:lnTo>
                    <a:pt x="1009" y="596"/>
                  </a:lnTo>
                  <a:lnTo>
                    <a:pt x="976" y="610"/>
                  </a:lnTo>
                  <a:lnTo>
                    <a:pt x="942" y="624"/>
                  </a:lnTo>
                  <a:lnTo>
                    <a:pt x="907" y="636"/>
                  </a:lnTo>
                  <a:lnTo>
                    <a:pt x="872" y="648"/>
                  </a:lnTo>
                  <a:lnTo>
                    <a:pt x="836" y="658"/>
                  </a:lnTo>
                  <a:lnTo>
                    <a:pt x="801" y="667"/>
                  </a:lnTo>
                  <a:lnTo>
                    <a:pt x="764" y="675"/>
                  </a:lnTo>
                  <a:lnTo>
                    <a:pt x="746" y="679"/>
                  </a:lnTo>
                  <a:lnTo>
                    <a:pt x="727" y="682"/>
                  </a:lnTo>
                  <a:lnTo>
                    <a:pt x="708" y="685"/>
                  </a:lnTo>
                  <a:lnTo>
                    <a:pt x="690" y="688"/>
                  </a:lnTo>
                  <a:lnTo>
                    <a:pt x="653" y="693"/>
                  </a:lnTo>
                  <a:lnTo>
                    <a:pt x="615" y="697"/>
                  </a:lnTo>
                  <a:lnTo>
                    <a:pt x="576" y="700"/>
                  </a:lnTo>
                  <a:lnTo>
                    <a:pt x="538" y="702"/>
                  </a:lnTo>
                  <a:lnTo>
                    <a:pt x="519" y="702"/>
                  </a:lnTo>
                  <a:lnTo>
                    <a:pt x="500" y="702"/>
                  </a:lnTo>
                  <a:lnTo>
                    <a:pt x="468" y="702"/>
                  </a:lnTo>
                  <a:lnTo>
                    <a:pt x="437" y="701"/>
                  </a:lnTo>
                  <a:lnTo>
                    <a:pt x="405" y="699"/>
                  </a:lnTo>
                  <a:lnTo>
                    <a:pt x="375" y="696"/>
                  </a:lnTo>
                  <a:lnTo>
                    <a:pt x="344" y="693"/>
                  </a:lnTo>
                  <a:lnTo>
                    <a:pt x="314" y="689"/>
                  </a:lnTo>
                  <a:lnTo>
                    <a:pt x="284" y="684"/>
                  </a:lnTo>
                  <a:lnTo>
                    <a:pt x="253" y="679"/>
                  </a:lnTo>
                  <a:lnTo>
                    <a:pt x="224" y="673"/>
                  </a:lnTo>
                  <a:lnTo>
                    <a:pt x="195" y="666"/>
                  </a:lnTo>
                  <a:lnTo>
                    <a:pt x="166" y="659"/>
                  </a:lnTo>
                  <a:lnTo>
                    <a:pt x="137" y="651"/>
                  </a:lnTo>
                  <a:lnTo>
                    <a:pt x="109" y="642"/>
                  </a:lnTo>
                  <a:lnTo>
                    <a:pt x="80" y="632"/>
                  </a:lnTo>
                  <a:lnTo>
                    <a:pt x="52" y="621"/>
                  </a:lnTo>
                  <a:lnTo>
                    <a:pt x="24" y="610"/>
                  </a:lnTo>
                  <a:close/>
                </a:path>
              </a:pathLst>
            </a:custGeom>
            <a:noFill/>
            <a:ln w="317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p>
              <a:pPr algn="ctr">
                <a:lnSpc>
                  <a:spcPct val="120000"/>
                </a:lnSpc>
                <a:defRPr/>
              </a:pP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MH_SubTitle_6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4814888" y="3948114"/>
              <a:ext cx="906462" cy="973137"/>
            </a:xfrm>
            <a:custGeom>
              <a:avLst/>
              <a:gdLst>
                <a:gd name="T0" fmla="*/ 957 w 971"/>
                <a:gd name="T1" fmla="*/ 469 h 1043"/>
                <a:gd name="T2" fmla="*/ 929 w 971"/>
                <a:gd name="T3" fmla="*/ 455 h 1043"/>
                <a:gd name="T4" fmla="*/ 889 w 971"/>
                <a:gd name="T5" fmla="*/ 432 h 1043"/>
                <a:gd name="T6" fmla="*/ 863 w 971"/>
                <a:gd name="T7" fmla="*/ 415 h 1043"/>
                <a:gd name="T8" fmla="*/ 838 w 971"/>
                <a:gd name="T9" fmla="*/ 397 h 1043"/>
                <a:gd name="T10" fmla="*/ 802 w 971"/>
                <a:gd name="T11" fmla="*/ 368 h 1043"/>
                <a:gd name="T12" fmla="*/ 769 w 971"/>
                <a:gd name="T13" fmla="*/ 336 h 1043"/>
                <a:gd name="T14" fmla="*/ 748 w 971"/>
                <a:gd name="T15" fmla="*/ 314 h 1043"/>
                <a:gd name="T16" fmla="*/ 728 w 971"/>
                <a:gd name="T17" fmla="*/ 291 h 1043"/>
                <a:gd name="T18" fmla="*/ 709 w 971"/>
                <a:gd name="T19" fmla="*/ 266 h 1043"/>
                <a:gd name="T20" fmla="*/ 691 w 971"/>
                <a:gd name="T21" fmla="*/ 241 h 1043"/>
                <a:gd name="T22" fmla="*/ 675 w 971"/>
                <a:gd name="T23" fmla="*/ 215 h 1043"/>
                <a:gd name="T24" fmla="*/ 645 w 971"/>
                <a:gd name="T25" fmla="*/ 161 h 1043"/>
                <a:gd name="T26" fmla="*/ 632 w 971"/>
                <a:gd name="T27" fmla="*/ 133 h 1043"/>
                <a:gd name="T28" fmla="*/ 0 w 971"/>
                <a:gd name="T29" fmla="*/ 249 h 1043"/>
                <a:gd name="T30" fmla="*/ 21 w 971"/>
                <a:gd name="T31" fmla="*/ 315 h 1043"/>
                <a:gd name="T32" fmla="*/ 46 w 971"/>
                <a:gd name="T33" fmla="*/ 378 h 1043"/>
                <a:gd name="T34" fmla="*/ 60 w 971"/>
                <a:gd name="T35" fmla="*/ 409 h 1043"/>
                <a:gd name="T36" fmla="*/ 74 w 971"/>
                <a:gd name="T37" fmla="*/ 440 h 1043"/>
                <a:gd name="T38" fmla="*/ 105 w 971"/>
                <a:gd name="T39" fmla="*/ 500 h 1043"/>
                <a:gd name="T40" fmla="*/ 138 w 971"/>
                <a:gd name="T41" fmla="*/ 558 h 1043"/>
                <a:gd name="T42" fmla="*/ 156 w 971"/>
                <a:gd name="T43" fmla="*/ 586 h 1043"/>
                <a:gd name="T44" fmla="*/ 185 w 971"/>
                <a:gd name="T45" fmla="*/ 629 h 1043"/>
                <a:gd name="T46" fmla="*/ 216 w 971"/>
                <a:gd name="T47" fmla="*/ 669 h 1043"/>
                <a:gd name="T48" fmla="*/ 258 w 971"/>
                <a:gd name="T49" fmla="*/ 720 h 1043"/>
                <a:gd name="T50" fmla="*/ 303 w 971"/>
                <a:gd name="T51" fmla="*/ 771 h 1043"/>
                <a:gd name="T52" fmla="*/ 351 w 971"/>
                <a:gd name="T53" fmla="*/ 818 h 1043"/>
                <a:gd name="T54" fmla="*/ 388 w 971"/>
                <a:gd name="T55" fmla="*/ 851 h 1043"/>
                <a:gd name="T56" fmla="*/ 426 w 971"/>
                <a:gd name="T57" fmla="*/ 883 h 1043"/>
                <a:gd name="T58" fmla="*/ 479 w 971"/>
                <a:gd name="T59" fmla="*/ 923 h 1043"/>
                <a:gd name="T60" fmla="*/ 536 w 971"/>
                <a:gd name="T61" fmla="*/ 962 h 1043"/>
                <a:gd name="T62" fmla="*/ 593 w 971"/>
                <a:gd name="T63" fmla="*/ 997 h 1043"/>
                <a:gd name="T64" fmla="*/ 652 w 971"/>
                <a:gd name="T65" fmla="*/ 1028 h 1043"/>
                <a:gd name="T66" fmla="*/ 659 w 971"/>
                <a:gd name="T67" fmla="*/ 657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71" h="1043">
                  <a:moveTo>
                    <a:pt x="971" y="475"/>
                  </a:moveTo>
                  <a:lnTo>
                    <a:pt x="957" y="469"/>
                  </a:lnTo>
                  <a:lnTo>
                    <a:pt x="943" y="462"/>
                  </a:lnTo>
                  <a:lnTo>
                    <a:pt x="929" y="455"/>
                  </a:lnTo>
                  <a:lnTo>
                    <a:pt x="915" y="448"/>
                  </a:lnTo>
                  <a:lnTo>
                    <a:pt x="889" y="432"/>
                  </a:lnTo>
                  <a:lnTo>
                    <a:pt x="876" y="423"/>
                  </a:lnTo>
                  <a:lnTo>
                    <a:pt x="863" y="415"/>
                  </a:lnTo>
                  <a:lnTo>
                    <a:pt x="851" y="406"/>
                  </a:lnTo>
                  <a:lnTo>
                    <a:pt x="838" y="397"/>
                  </a:lnTo>
                  <a:lnTo>
                    <a:pt x="814" y="378"/>
                  </a:lnTo>
                  <a:lnTo>
                    <a:pt x="802" y="368"/>
                  </a:lnTo>
                  <a:lnTo>
                    <a:pt x="791" y="358"/>
                  </a:lnTo>
                  <a:lnTo>
                    <a:pt x="769" y="336"/>
                  </a:lnTo>
                  <a:lnTo>
                    <a:pt x="758" y="326"/>
                  </a:lnTo>
                  <a:lnTo>
                    <a:pt x="748" y="314"/>
                  </a:lnTo>
                  <a:lnTo>
                    <a:pt x="738" y="303"/>
                  </a:lnTo>
                  <a:lnTo>
                    <a:pt x="728" y="291"/>
                  </a:lnTo>
                  <a:lnTo>
                    <a:pt x="718" y="278"/>
                  </a:lnTo>
                  <a:lnTo>
                    <a:pt x="709" y="266"/>
                  </a:lnTo>
                  <a:lnTo>
                    <a:pt x="700" y="254"/>
                  </a:lnTo>
                  <a:lnTo>
                    <a:pt x="691" y="241"/>
                  </a:lnTo>
                  <a:lnTo>
                    <a:pt x="683" y="228"/>
                  </a:lnTo>
                  <a:lnTo>
                    <a:pt x="675" y="215"/>
                  </a:lnTo>
                  <a:lnTo>
                    <a:pt x="659" y="188"/>
                  </a:lnTo>
                  <a:lnTo>
                    <a:pt x="645" y="161"/>
                  </a:lnTo>
                  <a:lnTo>
                    <a:pt x="638" y="147"/>
                  </a:lnTo>
                  <a:lnTo>
                    <a:pt x="632" y="133"/>
                  </a:lnTo>
                  <a:lnTo>
                    <a:pt x="279" y="0"/>
                  </a:lnTo>
                  <a:lnTo>
                    <a:pt x="0" y="249"/>
                  </a:lnTo>
                  <a:lnTo>
                    <a:pt x="10" y="281"/>
                  </a:lnTo>
                  <a:lnTo>
                    <a:pt x="21" y="315"/>
                  </a:lnTo>
                  <a:lnTo>
                    <a:pt x="33" y="347"/>
                  </a:lnTo>
                  <a:lnTo>
                    <a:pt x="46" y="378"/>
                  </a:lnTo>
                  <a:lnTo>
                    <a:pt x="53" y="394"/>
                  </a:lnTo>
                  <a:lnTo>
                    <a:pt x="60" y="409"/>
                  </a:lnTo>
                  <a:lnTo>
                    <a:pt x="67" y="424"/>
                  </a:lnTo>
                  <a:lnTo>
                    <a:pt x="74" y="440"/>
                  </a:lnTo>
                  <a:lnTo>
                    <a:pt x="89" y="471"/>
                  </a:lnTo>
                  <a:lnTo>
                    <a:pt x="105" y="500"/>
                  </a:lnTo>
                  <a:lnTo>
                    <a:pt x="121" y="530"/>
                  </a:lnTo>
                  <a:lnTo>
                    <a:pt x="138" y="558"/>
                  </a:lnTo>
                  <a:lnTo>
                    <a:pt x="147" y="572"/>
                  </a:lnTo>
                  <a:lnTo>
                    <a:pt x="156" y="586"/>
                  </a:lnTo>
                  <a:lnTo>
                    <a:pt x="175" y="615"/>
                  </a:lnTo>
                  <a:lnTo>
                    <a:pt x="185" y="629"/>
                  </a:lnTo>
                  <a:lnTo>
                    <a:pt x="195" y="642"/>
                  </a:lnTo>
                  <a:lnTo>
                    <a:pt x="216" y="669"/>
                  </a:lnTo>
                  <a:lnTo>
                    <a:pt x="236" y="695"/>
                  </a:lnTo>
                  <a:lnTo>
                    <a:pt x="258" y="720"/>
                  </a:lnTo>
                  <a:lnTo>
                    <a:pt x="280" y="745"/>
                  </a:lnTo>
                  <a:lnTo>
                    <a:pt x="303" y="771"/>
                  </a:lnTo>
                  <a:lnTo>
                    <a:pt x="326" y="794"/>
                  </a:lnTo>
                  <a:lnTo>
                    <a:pt x="351" y="818"/>
                  </a:lnTo>
                  <a:lnTo>
                    <a:pt x="375" y="840"/>
                  </a:lnTo>
                  <a:lnTo>
                    <a:pt x="388" y="851"/>
                  </a:lnTo>
                  <a:lnTo>
                    <a:pt x="401" y="862"/>
                  </a:lnTo>
                  <a:lnTo>
                    <a:pt x="426" y="883"/>
                  </a:lnTo>
                  <a:lnTo>
                    <a:pt x="453" y="904"/>
                  </a:lnTo>
                  <a:lnTo>
                    <a:pt x="479" y="923"/>
                  </a:lnTo>
                  <a:lnTo>
                    <a:pt x="508" y="944"/>
                  </a:lnTo>
                  <a:lnTo>
                    <a:pt x="536" y="962"/>
                  </a:lnTo>
                  <a:lnTo>
                    <a:pt x="564" y="980"/>
                  </a:lnTo>
                  <a:lnTo>
                    <a:pt x="593" y="997"/>
                  </a:lnTo>
                  <a:lnTo>
                    <a:pt x="622" y="1013"/>
                  </a:lnTo>
                  <a:lnTo>
                    <a:pt x="652" y="1028"/>
                  </a:lnTo>
                  <a:lnTo>
                    <a:pt x="684" y="1043"/>
                  </a:lnTo>
                  <a:lnTo>
                    <a:pt x="659" y="657"/>
                  </a:lnTo>
                  <a:lnTo>
                    <a:pt x="971" y="475"/>
                  </a:lnTo>
                  <a:close/>
                </a:path>
              </a:pathLst>
            </a:custGeom>
            <a:noFill/>
            <a:ln w="3175">
              <a:solidFill>
                <a:srgbClr val="E1C31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p>
              <a:pPr algn="ctr">
                <a:lnSpc>
                  <a:spcPct val="120000"/>
                </a:lnSpc>
                <a:defRPr/>
              </a:pPr>
              <a:endParaRPr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MH_SubTitle_7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>
              <a:off x="4764088" y="3144838"/>
              <a:ext cx="677862" cy="969962"/>
            </a:xfrm>
            <a:custGeom>
              <a:avLst/>
              <a:gdLst>
                <a:gd name="T0" fmla="*/ 715 w 726"/>
                <a:gd name="T1" fmla="*/ 436 h 1039"/>
                <a:gd name="T2" fmla="*/ 696 w 726"/>
                <a:gd name="T3" fmla="*/ 474 h 1039"/>
                <a:gd name="T4" fmla="*/ 680 w 726"/>
                <a:gd name="T5" fmla="*/ 513 h 1039"/>
                <a:gd name="T6" fmla="*/ 666 w 726"/>
                <a:gd name="T7" fmla="*/ 553 h 1039"/>
                <a:gd name="T8" fmla="*/ 654 w 726"/>
                <a:gd name="T9" fmla="*/ 593 h 1039"/>
                <a:gd name="T10" fmla="*/ 646 w 726"/>
                <a:gd name="T11" fmla="*/ 635 h 1039"/>
                <a:gd name="T12" fmla="*/ 640 w 726"/>
                <a:gd name="T13" fmla="*/ 679 h 1039"/>
                <a:gd name="T14" fmla="*/ 637 w 726"/>
                <a:gd name="T15" fmla="*/ 722 h 1039"/>
                <a:gd name="T16" fmla="*/ 637 w 726"/>
                <a:gd name="T17" fmla="*/ 767 h 1039"/>
                <a:gd name="T18" fmla="*/ 640 w 726"/>
                <a:gd name="T19" fmla="*/ 811 h 1039"/>
                <a:gd name="T20" fmla="*/ 646 w 726"/>
                <a:gd name="T21" fmla="*/ 856 h 1039"/>
                <a:gd name="T22" fmla="*/ 655 w 726"/>
                <a:gd name="T23" fmla="*/ 898 h 1039"/>
                <a:gd name="T24" fmla="*/ 324 w 726"/>
                <a:gd name="T25" fmla="*/ 783 h 1039"/>
                <a:gd name="T26" fmla="*/ 26 w 726"/>
                <a:gd name="T27" fmla="*/ 1004 h 1039"/>
                <a:gd name="T28" fmla="*/ 19 w 726"/>
                <a:gd name="T29" fmla="*/ 967 h 1039"/>
                <a:gd name="T30" fmla="*/ 9 w 726"/>
                <a:gd name="T31" fmla="*/ 894 h 1039"/>
                <a:gd name="T32" fmla="*/ 2 w 726"/>
                <a:gd name="T33" fmla="*/ 820 h 1039"/>
                <a:gd name="T34" fmla="*/ 0 w 726"/>
                <a:gd name="T35" fmla="*/ 745 h 1039"/>
                <a:gd name="T36" fmla="*/ 1 w 726"/>
                <a:gd name="T37" fmla="*/ 693 h 1039"/>
                <a:gd name="T38" fmla="*/ 4 w 726"/>
                <a:gd name="T39" fmla="*/ 641 h 1039"/>
                <a:gd name="T40" fmla="*/ 9 w 726"/>
                <a:gd name="T41" fmla="*/ 590 h 1039"/>
                <a:gd name="T42" fmla="*/ 16 w 726"/>
                <a:gd name="T43" fmla="*/ 541 h 1039"/>
                <a:gd name="T44" fmla="*/ 25 w 726"/>
                <a:gd name="T45" fmla="*/ 490 h 1039"/>
                <a:gd name="T46" fmla="*/ 36 w 726"/>
                <a:gd name="T47" fmla="*/ 442 h 1039"/>
                <a:gd name="T48" fmla="*/ 49 w 726"/>
                <a:gd name="T49" fmla="*/ 394 h 1039"/>
                <a:gd name="T50" fmla="*/ 63 w 726"/>
                <a:gd name="T51" fmla="*/ 347 h 1039"/>
                <a:gd name="T52" fmla="*/ 79 w 726"/>
                <a:gd name="T53" fmla="*/ 300 h 1039"/>
                <a:gd name="T54" fmla="*/ 98 w 726"/>
                <a:gd name="T55" fmla="*/ 255 h 1039"/>
                <a:gd name="T56" fmla="*/ 118 w 726"/>
                <a:gd name="T57" fmla="*/ 210 h 1039"/>
                <a:gd name="T58" fmla="*/ 139 w 726"/>
                <a:gd name="T59" fmla="*/ 166 h 1039"/>
                <a:gd name="T60" fmla="*/ 162 w 726"/>
                <a:gd name="T61" fmla="*/ 123 h 1039"/>
                <a:gd name="T62" fmla="*/ 186 w 726"/>
                <a:gd name="T63" fmla="*/ 81 h 1039"/>
                <a:gd name="T64" fmla="*/ 212 w 726"/>
                <a:gd name="T65" fmla="*/ 41 h 1039"/>
                <a:gd name="T66" fmla="*/ 239 w 726"/>
                <a:gd name="T67" fmla="*/ 0 h 1039"/>
                <a:gd name="T68" fmla="*/ 726 w 726"/>
                <a:gd name="T69" fmla="*/ 418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6" h="1039">
                  <a:moveTo>
                    <a:pt x="726" y="418"/>
                  </a:moveTo>
                  <a:lnTo>
                    <a:pt x="715" y="436"/>
                  </a:lnTo>
                  <a:lnTo>
                    <a:pt x="705" y="455"/>
                  </a:lnTo>
                  <a:lnTo>
                    <a:pt x="696" y="474"/>
                  </a:lnTo>
                  <a:lnTo>
                    <a:pt x="687" y="493"/>
                  </a:lnTo>
                  <a:lnTo>
                    <a:pt x="680" y="513"/>
                  </a:lnTo>
                  <a:lnTo>
                    <a:pt x="672" y="533"/>
                  </a:lnTo>
                  <a:lnTo>
                    <a:pt x="666" y="553"/>
                  </a:lnTo>
                  <a:lnTo>
                    <a:pt x="660" y="573"/>
                  </a:lnTo>
                  <a:lnTo>
                    <a:pt x="654" y="593"/>
                  </a:lnTo>
                  <a:lnTo>
                    <a:pt x="650" y="614"/>
                  </a:lnTo>
                  <a:lnTo>
                    <a:pt x="646" y="635"/>
                  </a:lnTo>
                  <a:lnTo>
                    <a:pt x="643" y="656"/>
                  </a:lnTo>
                  <a:lnTo>
                    <a:pt x="640" y="679"/>
                  </a:lnTo>
                  <a:lnTo>
                    <a:pt x="638" y="701"/>
                  </a:lnTo>
                  <a:lnTo>
                    <a:pt x="637" y="722"/>
                  </a:lnTo>
                  <a:lnTo>
                    <a:pt x="637" y="745"/>
                  </a:lnTo>
                  <a:lnTo>
                    <a:pt x="637" y="767"/>
                  </a:lnTo>
                  <a:lnTo>
                    <a:pt x="638" y="789"/>
                  </a:lnTo>
                  <a:lnTo>
                    <a:pt x="640" y="811"/>
                  </a:lnTo>
                  <a:lnTo>
                    <a:pt x="643" y="834"/>
                  </a:lnTo>
                  <a:lnTo>
                    <a:pt x="646" y="856"/>
                  </a:lnTo>
                  <a:lnTo>
                    <a:pt x="650" y="877"/>
                  </a:lnTo>
                  <a:lnTo>
                    <a:pt x="655" y="898"/>
                  </a:lnTo>
                  <a:lnTo>
                    <a:pt x="660" y="919"/>
                  </a:lnTo>
                  <a:lnTo>
                    <a:pt x="324" y="783"/>
                  </a:lnTo>
                  <a:lnTo>
                    <a:pt x="34" y="1039"/>
                  </a:lnTo>
                  <a:lnTo>
                    <a:pt x="26" y="1004"/>
                  </a:lnTo>
                  <a:lnTo>
                    <a:pt x="23" y="986"/>
                  </a:lnTo>
                  <a:lnTo>
                    <a:pt x="19" y="967"/>
                  </a:lnTo>
                  <a:lnTo>
                    <a:pt x="14" y="931"/>
                  </a:lnTo>
                  <a:lnTo>
                    <a:pt x="9" y="894"/>
                  </a:lnTo>
                  <a:lnTo>
                    <a:pt x="5" y="858"/>
                  </a:lnTo>
                  <a:lnTo>
                    <a:pt x="2" y="820"/>
                  </a:lnTo>
                  <a:lnTo>
                    <a:pt x="1" y="782"/>
                  </a:lnTo>
                  <a:lnTo>
                    <a:pt x="0" y="745"/>
                  </a:lnTo>
                  <a:lnTo>
                    <a:pt x="0" y="719"/>
                  </a:lnTo>
                  <a:lnTo>
                    <a:pt x="1" y="693"/>
                  </a:lnTo>
                  <a:lnTo>
                    <a:pt x="2" y="667"/>
                  </a:lnTo>
                  <a:lnTo>
                    <a:pt x="4" y="641"/>
                  </a:lnTo>
                  <a:lnTo>
                    <a:pt x="6" y="616"/>
                  </a:lnTo>
                  <a:lnTo>
                    <a:pt x="9" y="590"/>
                  </a:lnTo>
                  <a:lnTo>
                    <a:pt x="13" y="565"/>
                  </a:lnTo>
                  <a:lnTo>
                    <a:pt x="16" y="541"/>
                  </a:lnTo>
                  <a:lnTo>
                    <a:pt x="20" y="516"/>
                  </a:lnTo>
                  <a:lnTo>
                    <a:pt x="25" y="490"/>
                  </a:lnTo>
                  <a:lnTo>
                    <a:pt x="30" y="466"/>
                  </a:lnTo>
                  <a:lnTo>
                    <a:pt x="36" y="442"/>
                  </a:lnTo>
                  <a:lnTo>
                    <a:pt x="42" y="418"/>
                  </a:lnTo>
                  <a:lnTo>
                    <a:pt x="49" y="394"/>
                  </a:lnTo>
                  <a:lnTo>
                    <a:pt x="56" y="371"/>
                  </a:lnTo>
                  <a:lnTo>
                    <a:pt x="63" y="347"/>
                  </a:lnTo>
                  <a:lnTo>
                    <a:pt x="71" y="323"/>
                  </a:lnTo>
                  <a:lnTo>
                    <a:pt x="79" y="300"/>
                  </a:lnTo>
                  <a:lnTo>
                    <a:pt x="89" y="277"/>
                  </a:lnTo>
                  <a:lnTo>
                    <a:pt x="98" y="255"/>
                  </a:lnTo>
                  <a:lnTo>
                    <a:pt x="108" y="232"/>
                  </a:lnTo>
                  <a:lnTo>
                    <a:pt x="118" y="210"/>
                  </a:lnTo>
                  <a:lnTo>
                    <a:pt x="128" y="188"/>
                  </a:lnTo>
                  <a:lnTo>
                    <a:pt x="139" y="166"/>
                  </a:lnTo>
                  <a:lnTo>
                    <a:pt x="150" y="144"/>
                  </a:lnTo>
                  <a:lnTo>
                    <a:pt x="162" y="123"/>
                  </a:lnTo>
                  <a:lnTo>
                    <a:pt x="174" y="102"/>
                  </a:lnTo>
                  <a:lnTo>
                    <a:pt x="186" y="81"/>
                  </a:lnTo>
                  <a:lnTo>
                    <a:pt x="199" y="61"/>
                  </a:lnTo>
                  <a:lnTo>
                    <a:pt x="212" y="41"/>
                  </a:lnTo>
                  <a:lnTo>
                    <a:pt x="226" y="20"/>
                  </a:lnTo>
                  <a:lnTo>
                    <a:pt x="239" y="0"/>
                  </a:lnTo>
                  <a:lnTo>
                    <a:pt x="609" y="61"/>
                  </a:lnTo>
                  <a:lnTo>
                    <a:pt x="726" y="418"/>
                  </a:lnTo>
                  <a:close/>
                </a:path>
              </a:pathLst>
            </a:custGeom>
            <a:noFill/>
            <a:ln w="317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p>
              <a:pPr algn="ctr">
                <a:lnSpc>
                  <a:spcPct val="120000"/>
                </a:lnSpc>
                <a:defRPr/>
              </a:pPr>
              <a:endParaRPr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MH_SubTitle_1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>
              <a:off x="5029201" y="2646364"/>
              <a:ext cx="1069975" cy="822325"/>
            </a:xfrm>
            <a:custGeom>
              <a:avLst/>
              <a:gdLst>
                <a:gd name="T0" fmla="*/ 502 w 1148"/>
                <a:gd name="T1" fmla="*/ 868 h 882"/>
                <a:gd name="T2" fmla="*/ 524 w 1148"/>
                <a:gd name="T3" fmla="*/ 843 h 882"/>
                <a:gd name="T4" fmla="*/ 547 w 1148"/>
                <a:gd name="T5" fmla="*/ 819 h 882"/>
                <a:gd name="T6" fmla="*/ 571 w 1148"/>
                <a:gd name="T7" fmla="*/ 797 h 882"/>
                <a:gd name="T8" fmla="*/ 598 w 1148"/>
                <a:gd name="T9" fmla="*/ 775 h 882"/>
                <a:gd name="T10" fmla="*/ 624 w 1148"/>
                <a:gd name="T11" fmla="*/ 755 h 882"/>
                <a:gd name="T12" fmla="*/ 651 w 1148"/>
                <a:gd name="T13" fmla="*/ 737 h 882"/>
                <a:gd name="T14" fmla="*/ 680 w 1148"/>
                <a:gd name="T15" fmla="*/ 719 h 882"/>
                <a:gd name="T16" fmla="*/ 709 w 1148"/>
                <a:gd name="T17" fmla="*/ 703 h 882"/>
                <a:gd name="T18" fmla="*/ 740 w 1148"/>
                <a:gd name="T19" fmla="*/ 689 h 882"/>
                <a:gd name="T20" fmla="*/ 772 w 1148"/>
                <a:gd name="T21" fmla="*/ 676 h 882"/>
                <a:gd name="T22" fmla="*/ 804 w 1148"/>
                <a:gd name="T23" fmla="*/ 665 h 882"/>
                <a:gd name="T24" fmla="*/ 836 w 1148"/>
                <a:gd name="T25" fmla="*/ 656 h 882"/>
                <a:gd name="T26" fmla="*/ 870 w 1148"/>
                <a:gd name="T27" fmla="*/ 648 h 882"/>
                <a:gd name="T28" fmla="*/ 904 w 1148"/>
                <a:gd name="T29" fmla="*/ 642 h 882"/>
                <a:gd name="T30" fmla="*/ 939 w 1148"/>
                <a:gd name="T31" fmla="*/ 638 h 882"/>
                <a:gd name="T32" fmla="*/ 1148 w 1148"/>
                <a:gd name="T33" fmla="*/ 334 h 882"/>
                <a:gd name="T34" fmla="*/ 918 w 1148"/>
                <a:gd name="T35" fmla="*/ 1 h 882"/>
                <a:gd name="T36" fmla="*/ 847 w 1148"/>
                <a:gd name="T37" fmla="*/ 8 h 882"/>
                <a:gd name="T38" fmla="*/ 777 w 1148"/>
                <a:gd name="T39" fmla="*/ 18 h 882"/>
                <a:gd name="T40" fmla="*/ 708 w 1148"/>
                <a:gd name="T41" fmla="*/ 32 h 882"/>
                <a:gd name="T42" fmla="*/ 675 w 1148"/>
                <a:gd name="T43" fmla="*/ 40 h 882"/>
                <a:gd name="T44" fmla="*/ 609 w 1148"/>
                <a:gd name="T45" fmla="*/ 59 h 882"/>
                <a:gd name="T46" fmla="*/ 543 w 1148"/>
                <a:gd name="T47" fmla="*/ 83 h 882"/>
                <a:gd name="T48" fmla="*/ 480 w 1148"/>
                <a:gd name="T49" fmla="*/ 109 h 882"/>
                <a:gd name="T50" fmla="*/ 417 w 1148"/>
                <a:gd name="T51" fmla="*/ 138 h 882"/>
                <a:gd name="T52" fmla="*/ 373 w 1148"/>
                <a:gd name="T53" fmla="*/ 162 h 882"/>
                <a:gd name="T54" fmla="*/ 343 w 1148"/>
                <a:gd name="T55" fmla="*/ 178 h 882"/>
                <a:gd name="T56" fmla="*/ 300 w 1148"/>
                <a:gd name="T57" fmla="*/ 205 h 882"/>
                <a:gd name="T58" fmla="*/ 271 w 1148"/>
                <a:gd name="T59" fmla="*/ 224 h 882"/>
                <a:gd name="T60" fmla="*/ 244 w 1148"/>
                <a:gd name="T61" fmla="*/ 244 h 882"/>
                <a:gd name="T62" fmla="*/ 204 w 1148"/>
                <a:gd name="T63" fmla="*/ 275 h 882"/>
                <a:gd name="T64" fmla="*/ 165 w 1148"/>
                <a:gd name="T65" fmla="*/ 306 h 882"/>
                <a:gd name="T66" fmla="*/ 114 w 1148"/>
                <a:gd name="T67" fmla="*/ 351 h 882"/>
                <a:gd name="T68" fmla="*/ 67 w 1148"/>
                <a:gd name="T69" fmla="*/ 398 h 882"/>
                <a:gd name="T70" fmla="*/ 22 w 1148"/>
                <a:gd name="T71" fmla="*/ 449 h 882"/>
                <a:gd name="T72" fmla="*/ 382 w 1148"/>
                <a:gd name="T73" fmla="*/ 539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8" h="882">
                  <a:moveTo>
                    <a:pt x="492" y="882"/>
                  </a:moveTo>
                  <a:lnTo>
                    <a:pt x="502" y="868"/>
                  </a:lnTo>
                  <a:lnTo>
                    <a:pt x="513" y="855"/>
                  </a:lnTo>
                  <a:lnTo>
                    <a:pt x="524" y="843"/>
                  </a:lnTo>
                  <a:lnTo>
                    <a:pt x="535" y="831"/>
                  </a:lnTo>
                  <a:lnTo>
                    <a:pt x="547" y="819"/>
                  </a:lnTo>
                  <a:lnTo>
                    <a:pt x="559" y="808"/>
                  </a:lnTo>
                  <a:lnTo>
                    <a:pt x="571" y="797"/>
                  </a:lnTo>
                  <a:lnTo>
                    <a:pt x="584" y="786"/>
                  </a:lnTo>
                  <a:lnTo>
                    <a:pt x="598" y="775"/>
                  </a:lnTo>
                  <a:lnTo>
                    <a:pt x="611" y="765"/>
                  </a:lnTo>
                  <a:lnTo>
                    <a:pt x="624" y="755"/>
                  </a:lnTo>
                  <a:lnTo>
                    <a:pt x="638" y="746"/>
                  </a:lnTo>
                  <a:lnTo>
                    <a:pt x="651" y="737"/>
                  </a:lnTo>
                  <a:lnTo>
                    <a:pt x="666" y="728"/>
                  </a:lnTo>
                  <a:lnTo>
                    <a:pt x="680" y="719"/>
                  </a:lnTo>
                  <a:lnTo>
                    <a:pt x="695" y="711"/>
                  </a:lnTo>
                  <a:lnTo>
                    <a:pt x="709" y="703"/>
                  </a:lnTo>
                  <a:lnTo>
                    <a:pt x="724" y="696"/>
                  </a:lnTo>
                  <a:lnTo>
                    <a:pt x="740" y="689"/>
                  </a:lnTo>
                  <a:lnTo>
                    <a:pt x="755" y="682"/>
                  </a:lnTo>
                  <a:lnTo>
                    <a:pt x="772" y="676"/>
                  </a:lnTo>
                  <a:lnTo>
                    <a:pt x="788" y="670"/>
                  </a:lnTo>
                  <a:lnTo>
                    <a:pt x="804" y="665"/>
                  </a:lnTo>
                  <a:lnTo>
                    <a:pt x="820" y="660"/>
                  </a:lnTo>
                  <a:lnTo>
                    <a:pt x="836" y="656"/>
                  </a:lnTo>
                  <a:lnTo>
                    <a:pt x="853" y="652"/>
                  </a:lnTo>
                  <a:lnTo>
                    <a:pt x="870" y="648"/>
                  </a:lnTo>
                  <a:lnTo>
                    <a:pt x="887" y="645"/>
                  </a:lnTo>
                  <a:lnTo>
                    <a:pt x="904" y="642"/>
                  </a:lnTo>
                  <a:lnTo>
                    <a:pt x="922" y="640"/>
                  </a:lnTo>
                  <a:lnTo>
                    <a:pt x="939" y="638"/>
                  </a:lnTo>
                  <a:lnTo>
                    <a:pt x="957" y="637"/>
                  </a:lnTo>
                  <a:lnTo>
                    <a:pt x="1148" y="334"/>
                  </a:lnTo>
                  <a:lnTo>
                    <a:pt x="954" y="0"/>
                  </a:lnTo>
                  <a:lnTo>
                    <a:pt x="918" y="1"/>
                  </a:lnTo>
                  <a:lnTo>
                    <a:pt x="882" y="4"/>
                  </a:lnTo>
                  <a:lnTo>
                    <a:pt x="847" y="8"/>
                  </a:lnTo>
                  <a:lnTo>
                    <a:pt x="812" y="12"/>
                  </a:lnTo>
                  <a:lnTo>
                    <a:pt x="777" y="18"/>
                  </a:lnTo>
                  <a:lnTo>
                    <a:pt x="742" y="24"/>
                  </a:lnTo>
                  <a:lnTo>
                    <a:pt x="708" y="32"/>
                  </a:lnTo>
                  <a:lnTo>
                    <a:pt x="691" y="36"/>
                  </a:lnTo>
                  <a:lnTo>
                    <a:pt x="675" y="40"/>
                  </a:lnTo>
                  <a:lnTo>
                    <a:pt x="641" y="49"/>
                  </a:lnTo>
                  <a:lnTo>
                    <a:pt x="609" y="59"/>
                  </a:lnTo>
                  <a:lnTo>
                    <a:pt x="575" y="70"/>
                  </a:lnTo>
                  <a:lnTo>
                    <a:pt x="543" y="83"/>
                  </a:lnTo>
                  <a:lnTo>
                    <a:pt x="511" y="95"/>
                  </a:lnTo>
                  <a:lnTo>
                    <a:pt x="480" y="109"/>
                  </a:lnTo>
                  <a:lnTo>
                    <a:pt x="449" y="123"/>
                  </a:lnTo>
                  <a:lnTo>
                    <a:pt x="417" y="138"/>
                  </a:lnTo>
                  <a:lnTo>
                    <a:pt x="387" y="153"/>
                  </a:lnTo>
                  <a:lnTo>
                    <a:pt x="373" y="162"/>
                  </a:lnTo>
                  <a:lnTo>
                    <a:pt x="358" y="170"/>
                  </a:lnTo>
                  <a:lnTo>
                    <a:pt x="343" y="178"/>
                  </a:lnTo>
                  <a:lnTo>
                    <a:pt x="329" y="187"/>
                  </a:lnTo>
                  <a:lnTo>
                    <a:pt x="300" y="205"/>
                  </a:lnTo>
                  <a:lnTo>
                    <a:pt x="286" y="214"/>
                  </a:lnTo>
                  <a:lnTo>
                    <a:pt x="271" y="224"/>
                  </a:lnTo>
                  <a:lnTo>
                    <a:pt x="258" y="233"/>
                  </a:lnTo>
                  <a:lnTo>
                    <a:pt x="244" y="244"/>
                  </a:lnTo>
                  <a:lnTo>
                    <a:pt x="217" y="264"/>
                  </a:lnTo>
                  <a:lnTo>
                    <a:pt x="204" y="275"/>
                  </a:lnTo>
                  <a:lnTo>
                    <a:pt x="191" y="285"/>
                  </a:lnTo>
                  <a:lnTo>
                    <a:pt x="165" y="306"/>
                  </a:lnTo>
                  <a:lnTo>
                    <a:pt x="140" y="328"/>
                  </a:lnTo>
                  <a:lnTo>
                    <a:pt x="114" y="351"/>
                  </a:lnTo>
                  <a:lnTo>
                    <a:pt x="90" y="374"/>
                  </a:lnTo>
                  <a:lnTo>
                    <a:pt x="67" y="398"/>
                  </a:lnTo>
                  <a:lnTo>
                    <a:pt x="44" y="424"/>
                  </a:lnTo>
                  <a:lnTo>
                    <a:pt x="22" y="449"/>
                  </a:lnTo>
                  <a:lnTo>
                    <a:pt x="0" y="475"/>
                  </a:lnTo>
                  <a:lnTo>
                    <a:pt x="382" y="539"/>
                  </a:lnTo>
                  <a:lnTo>
                    <a:pt x="492" y="882"/>
                  </a:lnTo>
                  <a:close/>
                </a:path>
              </a:pathLst>
            </a:custGeom>
            <a:noFill/>
            <a:ln w="317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p>
              <a:pPr algn="ctr">
                <a:lnSpc>
                  <a:spcPct val="120000"/>
                </a:lnSpc>
                <a:defRPr/>
              </a:pPr>
              <a:endParaRPr 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5238750" y="3163570"/>
            <a:ext cx="18624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销售七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大流程</a:t>
            </a:r>
            <a:endParaRPr lang="zh-CN" altLang="en-US" sz="4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636770" y="1483995"/>
            <a:ext cx="149288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售后服务</a:t>
            </a:r>
            <a:r>
              <a:rPr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465571" y="1627505"/>
            <a:ext cx="1797685" cy="5340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lnSpc>
                <a:spcPct val="120000"/>
              </a:lnSpc>
              <a:defRPr/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计划与活动</a:t>
            </a:r>
            <a:r>
              <a:rPr lang="en-US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534275" y="3292475"/>
            <a:ext cx="149288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主顾开拓</a:t>
            </a:r>
            <a:r>
              <a:rPr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253605" y="4843145"/>
            <a:ext cx="10972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接触</a:t>
            </a:r>
            <a:endParaRPr lang="zh-CN" altLang="en-US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/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前准备</a:t>
            </a:r>
            <a:endParaRPr lang="zh-CN" altLang="en-US" sz="2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238750" y="5647690"/>
            <a:ext cx="1402080" cy="5340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接触面谈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602990" y="4752340"/>
            <a:ext cx="149288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展示说明</a:t>
            </a:r>
            <a:r>
              <a:rPr lang="en-US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539808" y="2718435"/>
            <a:ext cx="10972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促成</a:t>
            </a:r>
            <a:endParaRPr lang="zh-CN" altLang="en-US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/>
            <a:r>
              <a:rPr lang="zh-CN" altLang="zh-CN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异议处</a:t>
            </a:r>
            <a:endParaRPr lang="en-US" altLang="zh-CN" sz="2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331970" y="2187575"/>
            <a:ext cx="352806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2800"/>
              <a:t>我们的疑问</a:t>
            </a:r>
            <a:endParaRPr lang="zh-CN" altLang="en-US" sz="2800"/>
          </a:p>
          <a:p>
            <a:pPr algn="just">
              <a:lnSpc>
                <a:spcPct val="150000"/>
              </a:lnSpc>
            </a:pPr>
            <a:r>
              <a:rPr lang="zh-CN" altLang="en-US" sz="2800" b="1">
                <a:solidFill>
                  <a:schemeClr val="accent1"/>
                </a:solidFill>
              </a:rPr>
              <a:t>客户在哪里？</a:t>
            </a:r>
            <a:endParaRPr lang="zh-CN" altLang="en-US" sz="2800" b="1">
              <a:solidFill>
                <a:schemeClr val="accent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/>
              <a:t>有需求的客户在哪里？</a:t>
            </a:r>
            <a:endParaRPr lang="zh-CN" altLang="en-US" sz="2800"/>
          </a:p>
          <a:p>
            <a:pPr algn="just">
              <a:lnSpc>
                <a:spcPct val="150000"/>
              </a:lnSpc>
            </a:pPr>
            <a:r>
              <a:rPr lang="zh-CN" altLang="en-US" sz="2800" b="1">
                <a:solidFill>
                  <a:schemeClr val="accent1"/>
                </a:solidFill>
              </a:rPr>
              <a:t>下一个客户在哪里？</a:t>
            </a:r>
            <a:endParaRPr lang="zh-CN" altLang="en-US" sz="2800" b="1">
              <a:solidFill>
                <a:schemeClr val="accent1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r="1941" b="3005"/>
          <a:stretch>
            <a:fillRect/>
          </a:stretch>
        </p:blipFill>
        <p:spPr>
          <a:xfrm>
            <a:off x="10012680" y="3140710"/>
            <a:ext cx="2170430" cy="3714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27" name="Freeform 44"/>
          <p:cNvSpPr/>
          <p:nvPr>
            <p:custDataLst>
              <p:tags r:id="rId2"/>
            </p:custDataLst>
          </p:nvPr>
        </p:nvSpPr>
        <p:spPr bwMode="auto">
          <a:xfrm>
            <a:off x="1449550" y="3120727"/>
            <a:ext cx="353704" cy="740437"/>
          </a:xfrm>
          <a:custGeom>
            <a:avLst/>
            <a:gdLst>
              <a:gd name="T0" fmla="*/ 103 w 136"/>
              <a:gd name="T1" fmla="*/ 0 h 286"/>
              <a:gd name="T2" fmla="*/ 35 w 136"/>
              <a:gd name="T3" fmla="*/ 0 h 286"/>
              <a:gd name="T4" fmla="*/ 0 w 136"/>
              <a:gd name="T5" fmla="*/ 28 h 286"/>
              <a:gd name="T6" fmla="*/ 0 w 136"/>
              <a:gd name="T7" fmla="*/ 29 h 286"/>
              <a:gd name="T8" fmla="*/ 0 w 136"/>
              <a:gd name="T9" fmla="*/ 33 h 286"/>
              <a:gd name="T10" fmla="*/ 0 w 136"/>
              <a:gd name="T11" fmla="*/ 129 h 286"/>
              <a:gd name="T12" fmla="*/ 12 w 136"/>
              <a:gd name="T13" fmla="*/ 140 h 286"/>
              <a:gd name="T14" fmla="*/ 23 w 136"/>
              <a:gd name="T15" fmla="*/ 129 h 286"/>
              <a:gd name="T16" fmla="*/ 23 w 136"/>
              <a:gd name="T17" fmla="*/ 46 h 286"/>
              <a:gd name="T18" fmla="*/ 33 w 136"/>
              <a:gd name="T19" fmla="*/ 46 h 286"/>
              <a:gd name="T20" fmla="*/ 33 w 136"/>
              <a:gd name="T21" fmla="*/ 125 h 286"/>
              <a:gd name="T22" fmla="*/ 33 w 136"/>
              <a:gd name="T23" fmla="*/ 128 h 286"/>
              <a:gd name="T24" fmla="*/ 33 w 136"/>
              <a:gd name="T25" fmla="*/ 270 h 286"/>
              <a:gd name="T26" fmla="*/ 48 w 136"/>
              <a:gd name="T27" fmla="*/ 286 h 286"/>
              <a:gd name="T28" fmla="*/ 64 w 136"/>
              <a:gd name="T29" fmla="*/ 270 h 286"/>
              <a:gd name="T30" fmla="*/ 64 w 136"/>
              <a:gd name="T31" fmla="*/ 145 h 286"/>
              <a:gd name="T32" fmla="*/ 72 w 136"/>
              <a:gd name="T33" fmla="*/ 145 h 286"/>
              <a:gd name="T34" fmla="*/ 72 w 136"/>
              <a:gd name="T35" fmla="*/ 270 h 286"/>
              <a:gd name="T36" fmla="*/ 88 w 136"/>
              <a:gd name="T37" fmla="*/ 286 h 286"/>
              <a:gd name="T38" fmla="*/ 103 w 136"/>
              <a:gd name="T39" fmla="*/ 270 h 286"/>
              <a:gd name="T40" fmla="*/ 103 w 136"/>
              <a:gd name="T41" fmla="*/ 125 h 286"/>
              <a:gd name="T42" fmla="*/ 103 w 136"/>
              <a:gd name="T43" fmla="*/ 124 h 286"/>
              <a:gd name="T44" fmla="*/ 103 w 136"/>
              <a:gd name="T45" fmla="*/ 46 h 286"/>
              <a:gd name="T46" fmla="*/ 112 w 136"/>
              <a:gd name="T47" fmla="*/ 46 h 286"/>
              <a:gd name="T48" fmla="*/ 112 w 136"/>
              <a:gd name="T49" fmla="*/ 129 h 286"/>
              <a:gd name="T50" fmla="*/ 124 w 136"/>
              <a:gd name="T51" fmla="*/ 140 h 286"/>
              <a:gd name="T52" fmla="*/ 136 w 136"/>
              <a:gd name="T53" fmla="*/ 129 h 286"/>
              <a:gd name="T54" fmla="*/ 136 w 136"/>
              <a:gd name="T55" fmla="*/ 33 h 286"/>
              <a:gd name="T56" fmla="*/ 136 w 136"/>
              <a:gd name="T57" fmla="*/ 29 h 286"/>
              <a:gd name="T58" fmla="*/ 136 w 136"/>
              <a:gd name="T59" fmla="*/ 26 h 286"/>
              <a:gd name="T60" fmla="*/ 103 w 136"/>
              <a:gd name="T61" fmla="*/ 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6" h="286">
                <a:moveTo>
                  <a:pt x="103" y="0"/>
                </a:moveTo>
                <a:cubicBezTo>
                  <a:pt x="35" y="0"/>
                  <a:pt x="35" y="0"/>
                  <a:pt x="35" y="0"/>
                </a:cubicBezTo>
                <a:cubicBezTo>
                  <a:pt x="10" y="0"/>
                  <a:pt x="0" y="21"/>
                  <a:pt x="0" y="28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35"/>
                  <a:pt x="5" y="140"/>
                  <a:pt x="12" y="140"/>
                </a:cubicBezTo>
                <a:cubicBezTo>
                  <a:pt x="18" y="140"/>
                  <a:pt x="23" y="135"/>
                  <a:pt x="23" y="129"/>
                </a:cubicBezTo>
                <a:cubicBezTo>
                  <a:pt x="23" y="46"/>
                  <a:pt x="23" y="46"/>
                  <a:pt x="23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125"/>
                  <a:pt x="33" y="125"/>
                  <a:pt x="33" y="125"/>
                </a:cubicBezTo>
                <a:cubicBezTo>
                  <a:pt x="33" y="126"/>
                  <a:pt x="33" y="127"/>
                  <a:pt x="33" y="128"/>
                </a:cubicBezTo>
                <a:cubicBezTo>
                  <a:pt x="33" y="270"/>
                  <a:pt x="33" y="270"/>
                  <a:pt x="33" y="270"/>
                </a:cubicBezTo>
                <a:cubicBezTo>
                  <a:pt x="33" y="279"/>
                  <a:pt x="40" y="286"/>
                  <a:pt x="48" y="286"/>
                </a:cubicBezTo>
                <a:cubicBezTo>
                  <a:pt x="57" y="286"/>
                  <a:pt x="64" y="279"/>
                  <a:pt x="64" y="270"/>
                </a:cubicBezTo>
                <a:cubicBezTo>
                  <a:pt x="64" y="145"/>
                  <a:pt x="64" y="145"/>
                  <a:pt x="64" y="145"/>
                </a:cubicBezTo>
                <a:cubicBezTo>
                  <a:pt x="72" y="145"/>
                  <a:pt x="72" y="145"/>
                  <a:pt x="72" y="145"/>
                </a:cubicBezTo>
                <a:cubicBezTo>
                  <a:pt x="72" y="270"/>
                  <a:pt x="72" y="270"/>
                  <a:pt x="72" y="270"/>
                </a:cubicBezTo>
                <a:cubicBezTo>
                  <a:pt x="72" y="279"/>
                  <a:pt x="79" y="286"/>
                  <a:pt x="88" y="286"/>
                </a:cubicBezTo>
                <a:cubicBezTo>
                  <a:pt x="96" y="286"/>
                  <a:pt x="103" y="279"/>
                  <a:pt x="103" y="270"/>
                </a:cubicBezTo>
                <a:cubicBezTo>
                  <a:pt x="103" y="125"/>
                  <a:pt x="103" y="125"/>
                  <a:pt x="103" y="125"/>
                </a:cubicBezTo>
                <a:cubicBezTo>
                  <a:pt x="103" y="124"/>
                  <a:pt x="103" y="124"/>
                  <a:pt x="103" y="124"/>
                </a:cubicBezTo>
                <a:cubicBezTo>
                  <a:pt x="103" y="46"/>
                  <a:pt x="103" y="46"/>
                  <a:pt x="103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129"/>
                  <a:pt x="112" y="129"/>
                  <a:pt x="112" y="129"/>
                </a:cubicBezTo>
                <a:cubicBezTo>
                  <a:pt x="112" y="135"/>
                  <a:pt x="117" y="140"/>
                  <a:pt x="124" y="140"/>
                </a:cubicBezTo>
                <a:cubicBezTo>
                  <a:pt x="131" y="140"/>
                  <a:pt x="136" y="135"/>
                  <a:pt x="136" y="129"/>
                </a:cubicBezTo>
                <a:cubicBezTo>
                  <a:pt x="136" y="33"/>
                  <a:pt x="136" y="33"/>
                  <a:pt x="136" y="33"/>
                </a:cubicBezTo>
                <a:cubicBezTo>
                  <a:pt x="136" y="29"/>
                  <a:pt x="136" y="29"/>
                  <a:pt x="136" y="29"/>
                </a:cubicBezTo>
                <a:cubicBezTo>
                  <a:pt x="136" y="26"/>
                  <a:pt x="136" y="26"/>
                  <a:pt x="136" y="26"/>
                </a:cubicBezTo>
                <a:cubicBezTo>
                  <a:pt x="136" y="18"/>
                  <a:pt x="125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Oval 4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55985" y="2965631"/>
            <a:ext cx="140184" cy="142116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Freeform 60"/>
          <p:cNvSpPr/>
          <p:nvPr>
            <p:custDataLst>
              <p:tags r:id="rId4"/>
            </p:custDataLst>
          </p:nvPr>
        </p:nvSpPr>
        <p:spPr bwMode="auto">
          <a:xfrm>
            <a:off x="3477668" y="4689208"/>
            <a:ext cx="118767" cy="33096"/>
          </a:xfrm>
          <a:custGeom>
            <a:avLst/>
            <a:gdLst>
              <a:gd name="T0" fmla="*/ 46 w 46"/>
              <a:gd name="T1" fmla="*/ 0 h 13"/>
              <a:gd name="T2" fmla="*/ 0 w 46"/>
              <a:gd name="T3" fmla="*/ 13 h 13"/>
              <a:gd name="T4" fmla="*/ 46 w 46"/>
              <a:gd name="T5" fmla="*/ 13 h 13"/>
              <a:gd name="T6" fmla="*/ 46 w 46"/>
              <a:gd name="T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" h="13">
                <a:moveTo>
                  <a:pt x="46" y="0"/>
                </a:moveTo>
                <a:cubicBezTo>
                  <a:pt x="24" y="0"/>
                  <a:pt x="6" y="6"/>
                  <a:pt x="0" y="13"/>
                </a:cubicBezTo>
                <a:cubicBezTo>
                  <a:pt x="46" y="13"/>
                  <a:pt x="46" y="13"/>
                  <a:pt x="46" y="13"/>
                </a:cubicBezTo>
                <a:lnTo>
                  <a:pt x="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13"/>
          <p:cNvSpPr txBox="1"/>
          <p:nvPr>
            <p:custDataLst>
              <p:tags r:id="rId5"/>
            </p:custDataLst>
          </p:nvPr>
        </p:nvSpPr>
        <p:spPr bwMode="auto">
          <a:xfrm>
            <a:off x="3406140" y="3444875"/>
            <a:ext cx="5379720" cy="76073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>
            <a:defPPr>
              <a:defRPr lang="zh-CN"/>
            </a:defPPr>
            <a:lvl1pPr algn="ctr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342900" indent="-342900" algn="l">
              <a:lnSpc>
                <a:spcPct val="120000"/>
              </a:lnSpc>
              <a:buFont typeface="Wingdings" panose="05000000000000000000" charset="0"/>
              <a:buChar char=""/>
            </a:pPr>
            <a:r>
              <a:rPr lang="zh-CN" altLang="zh-CN" sz="2400" b="1" spc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获得准客户名单（姓名、联系方式、住址等）。</a:t>
            </a:r>
            <a:endParaRPr lang="zh-CN" altLang="zh-CN" sz="2400" b="1" spc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TextBox 113"/>
          <p:cNvSpPr txBox="1"/>
          <p:nvPr>
            <p:custDataLst>
              <p:tags r:id="rId6"/>
            </p:custDataLst>
          </p:nvPr>
        </p:nvSpPr>
        <p:spPr bwMode="auto">
          <a:xfrm>
            <a:off x="3406140" y="2346960"/>
            <a:ext cx="5379720" cy="76073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>
            <a:defPPr>
              <a:defRPr lang="zh-CN"/>
            </a:defPPr>
            <a:lvl1pPr algn="ctr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342900" indent="-342900" algn="l">
              <a:lnSpc>
                <a:spcPct val="120000"/>
              </a:lnSpc>
              <a:buFont typeface="Wingdings" panose="05000000000000000000" charset="0"/>
              <a:buChar char=""/>
            </a:pPr>
            <a:r>
              <a:rPr lang="zh-CN" altLang="zh-CN" sz="2400" b="1" spc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用一种有系统的方法来决定该跟谁接触，寻找符合条件的销售对象。</a:t>
            </a:r>
            <a:endParaRPr lang="zh-CN" altLang="zh-CN" sz="2400" b="1" spc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96640" y="234315"/>
            <a:ext cx="21336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主顾开拓概述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2017395" y="4979035"/>
            <a:ext cx="81565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>
                <a:solidFill>
                  <a:schemeClr val="accent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成功销售的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三大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秘诀：见人！见人！见人！</a:t>
            </a:r>
            <a:endParaRPr lang="zh-CN" altLang="en-US" sz="3200" b="1">
              <a:solidFill>
                <a:schemeClr val="accent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1790846" y="2752228"/>
            <a:ext cx="9014802" cy="1817114"/>
            <a:chOff x="3228" y="2288"/>
            <a:chExt cx="14197" cy="2862"/>
          </a:xfrm>
        </p:grpSpPr>
        <p:sp>
          <p:nvSpPr>
            <p:cNvPr id="31" name="文本框 30"/>
            <p:cNvSpPr txBox="1"/>
            <p:nvPr>
              <p:custDataLst>
                <p:tags r:id="rId2"/>
              </p:custDataLst>
            </p:nvPr>
          </p:nvSpPr>
          <p:spPr>
            <a:xfrm>
              <a:off x="3228" y="2288"/>
              <a:ext cx="5109" cy="73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p>
              <a:pPr algn="r">
                <a:lnSpc>
                  <a:spcPct val="150000"/>
                </a:lnSpc>
              </a:pP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A.是销售成功的重要素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文本框 33"/>
            <p:cNvSpPr txBox="1"/>
            <p:nvPr>
              <p:custDataLst>
                <p:tags r:id="rId3"/>
              </p:custDataLst>
            </p:nvPr>
          </p:nvSpPr>
          <p:spPr>
            <a:xfrm>
              <a:off x="10831" y="2288"/>
              <a:ext cx="5579" cy="73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D.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是一项持续不断的工作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文本框 36"/>
            <p:cNvSpPr txBox="1"/>
            <p:nvPr>
              <p:custDataLst>
                <p:tags r:id="rId4"/>
              </p:custDataLst>
            </p:nvPr>
          </p:nvSpPr>
          <p:spPr>
            <a:xfrm>
              <a:off x="3228" y="3373"/>
              <a:ext cx="5109" cy="73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p>
              <a:pPr algn="r">
                <a:lnSpc>
                  <a:spcPct val="150000"/>
                </a:lnSpc>
              </a:pP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B.是整个销售循环的始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5"/>
              </p:custDataLst>
            </p:nvPr>
          </p:nvSpPr>
          <p:spPr>
            <a:xfrm>
              <a:off x="10831" y="3373"/>
              <a:ext cx="5815" cy="73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p>
              <a:pPr algn="l">
                <a:lnSpc>
                  <a:spcPct val="150000"/>
                </a:lnSpc>
              </a:pP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E.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是一个评估筛选的过程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7" name="文本框 96"/>
            <p:cNvSpPr txBox="1"/>
            <p:nvPr>
              <p:custDataLst>
                <p:tags r:id="rId6"/>
              </p:custDataLst>
            </p:nvPr>
          </p:nvSpPr>
          <p:spPr>
            <a:xfrm>
              <a:off x="3239" y="4420"/>
              <a:ext cx="5109" cy="73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p>
              <a:pPr algn="r">
                <a:lnSpc>
                  <a:spcPct val="150000"/>
                </a:lnSpc>
              </a:pP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C.是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客户经理</a:t>
              </a:r>
              <a:r>
                <a: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信心的泉</a:t>
              </a:r>
              <a:endPara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9" name="文本框 98"/>
            <p:cNvSpPr txBox="1"/>
            <p:nvPr>
              <p:custDataLst>
                <p:tags r:id="rId7"/>
              </p:custDataLst>
            </p:nvPr>
          </p:nvSpPr>
          <p:spPr>
            <a:xfrm>
              <a:off x="10812" y="4420"/>
              <a:ext cx="6613" cy="73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p>
              <a:pPr algn="l">
                <a:lnSpc>
                  <a:spcPct val="150000"/>
                </a:lnSpc>
              </a:pP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F.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是生存发展的重要保障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596640" y="234315"/>
            <a:ext cx="21336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主顾开拓意义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7506970" y="2420620"/>
            <a:ext cx="41021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巴莱多定律（二八定律）是19世纪末20世纪初意大利经济学家巴莱多发现的。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个客户成交，需接触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个准客户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开拓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个准客户，需接触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个人。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AutoShape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01952" y="3092808"/>
            <a:ext cx="2021344" cy="1722634"/>
          </a:xfrm>
          <a:prstGeom prst="hexagon">
            <a:avLst>
              <a:gd name="adj" fmla="val 29334"/>
              <a:gd name="vf" fmla="val 115470"/>
            </a:avLst>
          </a:prstGeom>
          <a:solidFill>
            <a:schemeClr val="accent1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da-DK" altLang="zh-CN" sz="2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准客户</a:t>
            </a:r>
            <a:endParaRPr lang="da-DK" altLang="zh-CN" sz="2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da-DK" altLang="zh-CN" sz="2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特质</a:t>
            </a:r>
            <a:endParaRPr lang="da-DK" altLang="zh-CN" sz="2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663575" y="2553335"/>
            <a:ext cx="4560570" cy="3202305"/>
            <a:chOff x="1045" y="4021"/>
            <a:chExt cx="7182" cy="5043"/>
          </a:xfrm>
        </p:grpSpPr>
        <p:sp>
          <p:nvSpPr>
            <p:cNvPr id="20" name="AutoShape 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930" y="4021"/>
              <a:ext cx="2332" cy="1955"/>
            </a:xfrm>
            <a:prstGeom prst="hexagon">
              <a:avLst>
                <a:gd name="adj" fmla="val 28657"/>
                <a:gd name="vf" fmla="val 115470"/>
              </a:avLst>
            </a:prstGeom>
            <a:solidFill>
              <a:schemeClr val="tx1"/>
            </a:soli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lIns="0" tIns="0" rIns="0" bIns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da-DK" altLang="zh-CN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有需求</a:t>
              </a:r>
              <a:endParaRPr lang="da-DK" altLang="zh-CN" sz="2400" b="1" kern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045" y="5020"/>
              <a:ext cx="7182" cy="4045"/>
              <a:chOff x="1030" y="5005"/>
              <a:chExt cx="7182" cy="4045"/>
            </a:xfrm>
          </p:grpSpPr>
          <p:sp>
            <p:nvSpPr>
              <p:cNvPr id="12" name="矩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4686" y="5804"/>
                <a:ext cx="3526" cy="807"/>
              </a:xfrm>
              <a:prstGeom prst="rect">
                <a:avLst/>
              </a:prstGeom>
              <a:gradFill>
                <a:gsLst>
                  <a:gs pos="33000">
                    <a:srgbClr val="F3F3F3"/>
                  </a:gs>
                  <a:gs pos="100000">
                    <a:srgbClr val="EAEAEA"/>
                  </a:gs>
                </a:gsLst>
                <a:lin ang="5400000" scaled="0"/>
              </a:gradFill>
              <a:ln w="3175" cap="flat" cmpd="sng" algn="ctr">
                <a:noFill/>
                <a:prstDash val="solid"/>
              </a:ln>
              <a:effectLst>
                <a:outerShdw blurRad="12700" dist="12700" dir="5400000" algn="t" rotWithShape="0">
                  <a:srgbClr val="8A8A8A">
                    <a:alpha val="40000"/>
                  </a:srgbClr>
                </a:outerShdw>
              </a:effectLst>
            </p:spPr>
            <p:txBody>
              <a:bodyPr anchor="ctr">
                <a:normAutofit fontScale="82500" lnSpcReduction="20000"/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endParaRPr lang="zh-CN" altLang="en-US" sz="3200" kern="0">
                  <a:solidFill>
                    <a:srgbClr val="4D4D4D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3" name="AutoShape 7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gray">
              <a:xfrm>
                <a:off x="5864" y="5976"/>
                <a:ext cx="441" cy="503"/>
              </a:xfrm>
              <a:prstGeom prst="chevron">
                <a:avLst>
                  <a:gd name="adj" fmla="val 52514"/>
                </a:avLst>
              </a:prstGeom>
              <a:solidFill>
                <a:srgbClr val="E0E0E0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anchor="ctr">
                <a:normAutofit fontScale="55000" lnSpcReduction="20000"/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endParaRPr lang="zh-CN" altLang="en-US" sz="2400" kern="0">
                  <a:solidFill>
                    <a:srgbClr val="4D4D4D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8" name="AutoShape 4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030" y="7096"/>
                <a:ext cx="2332" cy="1955"/>
              </a:xfrm>
              <a:prstGeom prst="hexagon">
                <a:avLst>
                  <a:gd name="adj" fmla="val 28657"/>
                  <a:gd name="vf" fmla="val 115470"/>
                </a:avLst>
              </a:prstGeom>
              <a:solidFill>
                <a:schemeClr val="tx1"/>
              </a:solidFill>
              <a:ln w="3175" cap="flat" cmpd="sng" algn="ctr">
                <a:solidFill>
                  <a:srgbClr val="D7D7D7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lIns="0" tIns="0" rIns="0" bIns="0" anchor="ctr">
                <a:noAutofit/>
              </a:bodyPr>
              <a:lstStyle/>
              <a:p>
                <a:pPr lvl="0" algn="ctr">
                  <a:lnSpc>
                    <a:spcPct val="120000"/>
                  </a:lnSpc>
                  <a:defRPr/>
                </a:pPr>
                <a:r>
                  <a:rPr lang="da-DK" altLang="zh-CN" sz="2400" b="1" kern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有闲置资金</a:t>
                </a:r>
                <a:endParaRPr lang="da-DK" altLang="zh-CN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" name="AutoShape 5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2915" y="6094"/>
                <a:ext cx="2332" cy="1955"/>
              </a:xfrm>
              <a:prstGeom prst="hexagon">
                <a:avLst>
                  <a:gd name="adj" fmla="val 28657"/>
                  <a:gd name="vf" fmla="val 115470"/>
                </a:avLst>
              </a:prstGeom>
              <a:solidFill>
                <a:schemeClr val="tx1"/>
              </a:solidFill>
              <a:ln w="3175" cap="flat" cmpd="sng" algn="ctr">
                <a:solidFill>
                  <a:srgbClr val="D7D7D7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lIns="0" tIns="0" rIns="0" bIns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da-DK" altLang="zh-CN" sz="2400" b="1" kern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易于</a:t>
                </a:r>
                <a:endParaRPr lang="da-DK" altLang="zh-CN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da-DK" altLang="zh-CN" sz="2400" b="1" kern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接近</a:t>
                </a:r>
                <a:endParaRPr lang="da-DK" altLang="zh-CN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AutoShape 4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030" y="5005"/>
                <a:ext cx="2332" cy="1955"/>
              </a:xfrm>
              <a:prstGeom prst="hexagon">
                <a:avLst>
                  <a:gd name="adj" fmla="val 28657"/>
                  <a:gd name="vf" fmla="val 115470"/>
                </a:avLst>
              </a:prstGeom>
              <a:solidFill>
                <a:schemeClr val="tx1"/>
              </a:solidFill>
              <a:ln w="3175" cap="flat" cmpd="sng" algn="ctr">
                <a:solidFill>
                  <a:srgbClr val="D7D7D7"/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lIns="0" tIns="0" rIns="0" bIns="0" anchor="ctr">
                <a:noAutofit/>
              </a:bodyPr>
              <a:lstStyle/>
              <a:p>
                <a:pPr lvl="0" algn="ctr">
                  <a:lnSpc>
                    <a:spcPct val="120000"/>
                  </a:lnSpc>
                  <a:defRPr/>
                </a:pPr>
                <a:r>
                  <a:rPr lang="zh-CN" altLang="da-DK" sz="2400" b="1" kern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有决</a:t>
                </a:r>
                <a:endParaRPr lang="zh-CN" altLang="da-DK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lvl="0" algn="ctr">
                  <a:lnSpc>
                    <a:spcPct val="120000"/>
                  </a:lnSpc>
                  <a:defRPr/>
                </a:pPr>
                <a:r>
                  <a:rPr lang="zh-CN" altLang="da-DK" sz="2400" b="1" kern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定权</a:t>
                </a:r>
                <a:endParaRPr lang="zh-CN" altLang="da-DK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AutoShape 7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gray">
              <a:xfrm>
                <a:off x="6871" y="5986"/>
                <a:ext cx="441" cy="503"/>
              </a:xfrm>
              <a:prstGeom prst="chevron">
                <a:avLst>
                  <a:gd name="adj" fmla="val 52514"/>
                </a:avLst>
              </a:prstGeom>
              <a:solidFill>
                <a:srgbClr val="E0E0E0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anchor="ctr">
                <a:normAutofit fontScale="55000" lnSpcReduction="20000"/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endParaRPr lang="zh-CN" altLang="en-US" sz="2400" kern="0">
                  <a:solidFill>
                    <a:srgbClr val="4D4D4D"/>
                  </a:solidFill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0" name="文本框 9"/>
          <p:cNvSpPr txBox="1"/>
          <p:nvPr/>
        </p:nvSpPr>
        <p:spPr>
          <a:xfrm>
            <a:off x="3596640" y="234315"/>
            <a:ext cx="21336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准客户特质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grpSp>
        <p:nvGrpSpPr>
          <p:cNvPr id="8" name="组合 7"/>
          <p:cNvGrpSpPr/>
          <p:nvPr/>
        </p:nvGrpSpPr>
        <p:grpSpPr>
          <a:xfrm rot="0">
            <a:off x="4046855" y="1461135"/>
            <a:ext cx="3823970" cy="1428750"/>
            <a:chOff x="2579" y="4458"/>
            <a:chExt cx="6022" cy="2250"/>
          </a:xfrm>
        </p:grpSpPr>
        <p:sp>
          <p:nvSpPr>
            <p:cNvPr id="20" name="文本框 19"/>
            <p:cNvSpPr txBox="1"/>
            <p:nvPr>
              <p:custDataLst>
                <p:tags r:id="rId2"/>
              </p:custDataLst>
            </p:nvPr>
          </p:nvSpPr>
          <p:spPr>
            <a:xfrm>
              <a:off x="2579" y="5132"/>
              <a:ext cx="6022" cy="157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>
                <a:lnSpc>
                  <a:spcPct val="12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从熟人和亲友中寻找客户的方法。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优势：容易取得信任。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文本框 21"/>
            <p:cNvSpPr txBox="1"/>
            <p:nvPr>
              <p:custDataLst>
                <p:tags r:id="rId3"/>
              </p:custDataLst>
            </p:nvPr>
          </p:nvSpPr>
          <p:spPr>
            <a:xfrm>
              <a:off x="2821" y="4458"/>
              <a:ext cx="5508" cy="67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 sz="28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  <a:sym typeface="Arial" panose="020B0604020202020204" pitchFamily="34" charset="0"/>
                </a:rPr>
                <a:t>缘故法</a:t>
              </a:r>
              <a:endPara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043045" y="2957195"/>
            <a:ext cx="6790055" cy="1489710"/>
            <a:chOff x="10549" y="2778"/>
            <a:chExt cx="10693" cy="2346"/>
          </a:xfrm>
        </p:grpSpPr>
        <p:sp>
          <p:nvSpPr>
            <p:cNvPr id="25" name="文本框 24"/>
            <p:cNvSpPr txBox="1"/>
            <p:nvPr>
              <p:custDataLst>
                <p:tags r:id="rId4"/>
              </p:custDataLst>
            </p:nvPr>
          </p:nvSpPr>
          <p:spPr>
            <a:xfrm>
              <a:off x="10549" y="3495"/>
              <a:ext cx="10693" cy="162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>
                <a:lnSpc>
                  <a:spcPct val="13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请缘故关系或现有客户作你的介绍人，推荐他们的熟人做你的准客户的办法。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优势：容易接近，成功率较高。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5"/>
              </p:custDataLst>
            </p:nvPr>
          </p:nvSpPr>
          <p:spPr>
            <a:xfrm>
              <a:off x="10796" y="2778"/>
              <a:ext cx="5355" cy="7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 sz="28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  <a:sym typeface="Arial" panose="020B0604020202020204" pitchFamily="34" charset="0"/>
                </a:rPr>
                <a:t>转介绍</a:t>
              </a:r>
              <a:endPara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046855" y="4676140"/>
            <a:ext cx="6626860" cy="2011680"/>
            <a:chOff x="7673" y="7583"/>
            <a:chExt cx="10436" cy="3168"/>
          </a:xfrm>
        </p:grpSpPr>
        <p:sp>
          <p:nvSpPr>
            <p:cNvPr id="27" name="文本框 26"/>
            <p:cNvSpPr txBox="1"/>
            <p:nvPr>
              <p:custDataLst>
                <p:tags r:id="rId6"/>
              </p:custDataLst>
            </p:nvPr>
          </p:nvSpPr>
          <p:spPr>
            <a:xfrm>
              <a:off x="7673" y="8396"/>
              <a:ext cx="10436" cy="2355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p>
              <a:pPr>
                <a:lnSpc>
                  <a:spcPct val="12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在没有计划的情况下，在不确定的时间不确定的地点拜访准客户的方法。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优势：可以突破心理障碍，锻炼与陌生人的沟通能力，但是不太容易被信任。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文本框 27"/>
            <p:cNvSpPr txBox="1"/>
            <p:nvPr>
              <p:custDataLst>
                <p:tags r:id="rId7"/>
              </p:custDataLst>
            </p:nvPr>
          </p:nvSpPr>
          <p:spPr>
            <a:xfrm>
              <a:off x="7673" y="7583"/>
              <a:ext cx="8578" cy="6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2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  <a:sym typeface="Arial" panose="020B0604020202020204" pitchFamily="34" charset="0"/>
                </a:rPr>
                <a:t> </a:t>
              </a:r>
              <a:r>
                <a:rPr lang="zh-CN" altLang="en-US" sz="28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  <a:sym typeface="Arial" panose="020B0604020202020204" pitchFamily="34" charset="0"/>
                </a:rPr>
                <a:t>陌生拜访</a:t>
              </a:r>
              <a:endPara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596640" y="234315"/>
            <a:ext cx="21336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主顾开拓方法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h_f"/>
  <p:tag name="KSO_WM_UNIT_INDEX" val="1_1_1"/>
  <p:tag name="KSO_WM_UNIT_ID" val="257*m_h_f*1_1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m1-1"/>
</p:tagLst>
</file>

<file path=ppt/tags/tag10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i"/>
  <p:tag name="KSO_WM_UNIT_INDEX" val="1_5"/>
  <p:tag name="KSO_WM_UNIT_ID" val="257*m_i*1_5"/>
  <p:tag name="KSO_WM_UNIT_CLEAR" val="1"/>
  <p:tag name="KSO_WM_UNIT_LAYERLEVEL" val="1_1"/>
  <p:tag name="KSO_WM_BEAUTIFY_FLAG" val="#wm#"/>
  <p:tag name="KSO_WM_DIAGRAM_GROUP_CODE" val="m1-1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1"/>
  <p:tag name="KSO_WM_UNIT_TYPE" val="q_i"/>
  <p:tag name="KSO_WM_UNIT_INDEX" val="1_4"/>
  <p:tag name="KSO_WM_UNIT_ID" val="custom160201_20*q_i*1_4"/>
  <p:tag name="KSO_WM_UNIT_CLEAR" val="1"/>
  <p:tag name="KSO_WM_UNIT_LAYERLEVEL" val="1_1"/>
  <p:tag name="KSO_WM_DIAGRAM_GROUP_CODE" val="q1-1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1"/>
  <p:tag name="KSO_WM_UNIT_TYPE" val="q_i"/>
  <p:tag name="KSO_WM_UNIT_INDEX" val="1_5"/>
  <p:tag name="KSO_WM_UNIT_ID" val="custom160201_20*q_i*1_5"/>
  <p:tag name="KSO_WM_UNIT_CLEAR" val="1"/>
  <p:tag name="KSO_WM_UNIT_LAYERLEVEL" val="1_1"/>
  <p:tag name="KSO_WM_DIAGRAM_GROUP_CODE" val="q1-1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1"/>
  <p:tag name="KSO_WM_UNIT_TYPE" val="q_i"/>
  <p:tag name="KSO_WM_UNIT_INDEX" val="1_7"/>
  <p:tag name="KSO_WM_UNIT_ID" val="custom160201_20*q_i*1_7"/>
  <p:tag name="KSO_WM_UNIT_CLEAR" val="1"/>
  <p:tag name="KSO_WM_UNIT_LAYERLEVEL" val="1_1"/>
  <p:tag name="KSO_WM_DIAGRAM_GROUP_CODE" val="q1-1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1"/>
  <p:tag name="KSO_WM_UNIT_TYPE" val="q_i"/>
  <p:tag name="KSO_WM_UNIT_INDEX" val="1_9"/>
  <p:tag name="KSO_WM_UNIT_ID" val="custom160201_20*q_i*1_9"/>
  <p:tag name="KSO_WM_UNIT_CLEAR" val="1"/>
  <p:tag name="KSO_WM_UNIT_LAYERLEVEL" val="1_1"/>
  <p:tag name="KSO_WM_DIAGRAM_GROUP_CODE" val="q1-1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1"/>
  <p:tag name="KSO_WM_UNIT_TYPE" val="q_i"/>
  <p:tag name="KSO_WM_UNIT_INDEX" val="1_11"/>
  <p:tag name="KSO_WM_UNIT_ID" val="custom160201_20*q_i*1_11"/>
  <p:tag name="KSO_WM_UNIT_CLEAR" val="1"/>
  <p:tag name="KSO_WM_UNIT_LAYERLEVEL" val="1_1"/>
  <p:tag name="KSO_WM_DIAGRAM_GROUP_CODE" val="q1-1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1"/>
  <p:tag name="KSO_WM_UNIT_TYPE" val="q_i"/>
  <p:tag name="KSO_WM_UNIT_INDEX" val="1_12"/>
  <p:tag name="KSO_WM_UNIT_ID" val="custom160201_20*q_i*1_12"/>
  <p:tag name="KSO_WM_UNIT_CLEAR" val="1"/>
  <p:tag name="KSO_WM_UNIT_LAYERLEVEL" val="1_1"/>
  <p:tag name="KSO_WM_DIAGRAM_GROUP_CODE" val="q1-1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1"/>
  <p:tag name="KSO_WM_UNIT_TYPE" val="q_h_f"/>
  <p:tag name="KSO_WM_UNIT_INDEX" val="1_2_1"/>
  <p:tag name="KSO_WM_UNIT_ID" val="custom160201_20*q_h_f*1_2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3"/>
  <p:tag name="KSO_WM_UNIT_PRESET_TEXT_LEN" val="17"/>
  <p:tag name="KSO_WM_DIAGRAM_GROUP_CODE" val="q1-1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1"/>
  <p:tag name="KSO_WM_UNIT_TYPE" val="q_h_f"/>
  <p:tag name="KSO_WM_UNIT_INDEX" val="1_2_1"/>
  <p:tag name="KSO_WM_UNIT_ID" val="custom160201_20*q_h_f*1_2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3"/>
  <p:tag name="KSO_WM_UNIT_PRESET_TEXT_LEN" val="17"/>
  <p:tag name="KSO_WM_DIAGRAM_GROUP_CODE" val="q1-1"/>
</p:tagLst>
</file>

<file path=ppt/tags/tag108.xml><?xml version="1.0" encoding="utf-8"?>
<p:tagLst xmlns:p="http://schemas.openxmlformats.org/presentationml/2006/main">
  <p:tag name="KSO_WM_TEMPLATE_CATEGORY" val="diagram"/>
  <p:tag name="KSO_WM_TEMPLATE_INDEX" val="169275"/>
  <p:tag name="KSO_WM_UNIT_TYPE" val="f"/>
  <p:tag name="KSO_WM_UNIT_INDEX" val="4"/>
  <p:tag name="KSO_WM_UNIT_ID" val="259*f*4"/>
  <p:tag name="KSO_WM_UNIT_CLEAR" val="1"/>
  <p:tag name="KSO_WM_UNIT_LAYERLEVEL" val="1"/>
  <p:tag name="KSO_WM_UNIT_VALUE" val="35"/>
  <p:tag name="KSO_WM_UNIT_HIGHLIGHT" val="0"/>
  <p:tag name="KSO_WM_UNIT_COMPATIBLE" val="0"/>
  <p:tag name="KSO_WM_BEAUTIFY_FLAG" val="#wm#"/>
  <p:tag name="KSO_WM_UNIT_PRESET_TEXT_INDEX" val="3"/>
  <p:tag name="KSO_WM_UNIT_PRESET_TEXT_LEN" val="24"/>
  <p:tag name="KSO_WM_TAG_VERSION" val="1.0"/>
</p:tagLst>
</file>

<file path=ppt/tags/tag109.xml><?xml version="1.0" encoding="utf-8"?>
<p:tagLst xmlns:p="http://schemas.openxmlformats.org/presentationml/2006/main">
  <p:tag name="KSO_WM_TAG_VERSION" val="1.0"/>
  <p:tag name="KSO_WM_TEMPLATE_CATEGORY" val="diagram"/>
  <p:tag name="KSO_WM_TEMPLATE_INDEX" val="160473"/>
  <p:tag name="KSO_WM_UNIT_TYPE" val="a"/>
  <p:tag name="KSO_WM_UNIT_INDEX" val="1"/>
  <p:tag name="KSO_WM_UNIT_ID" val="260*a*1"/>
  <p:tag name="KSO_WM_UNIT_CLEAR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</p:tagLst>
</file>

<file path=ppt/tags/tag11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i"/>
  <p:tag name="KSO_WM_UNIT_INDEX" val="1_6"/>
  <p:tag name="KSO_WM_UNIT_ID" val="257*m_i*1_6"/>
  <p:tag name="KSO_WM_UNIT_CLEAR" val="1"/>
  <p:tag name="KSO_WM_UNIT_LAYERLEVEL" val="1_1"/>
  <p:tag name="KSO_WM_BEAUTIFY_FLAG" val="#wm#"/>
  <p:tag name="KSO_WM_DIAGRAM_GROUP_CODE" val="m1-1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UNIT_ID" val="diagram160394_3*l_i*1_1"/>
  <p:tag name="KSO_WM_TEMPLATE_CATEGORY" val="diagram"/>
  <p:tag name="KSO_WM_TEMPLATE_INDEX" val="160394"/>
  <p:tag name="KSO_WM_UNIT_TYPE" val="l_i"/>
  <p:tag name="KSO_WM_UNIT_INDEX" val="1_1"/>
  <p:tag name="KSO_WM_UNIT_CLEAR" val="1"/>
  <p:tag name="KSO_WM_UNIT_LAYERLEVEL" val="1_1"/>
  <p:tag name="KSO_WM_DIAGRAM_GROUP_CODE" val="l1-1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UNIT_ID" val="diagram160394_3*l_h_f*1_1_1"/>
  <p:tag name="KSO_WM_TEMPLATE_CATEGORY" val="diagram"/>
  <p:tag name="KSO_WM_TEMPLATE_INDEX" val="160394"/>
  <p:tag name="KSO_WM_UNIT_TYPE" val="l_h_f"/>
  <p:tag name="KSO_WM_UNIT_INDEX" val="1_1_1"/>
  <p:tag name="KSO_WM_UNIT_CLEAR" val="1"/>
  <p:tag name="KSO_WM_UNIT_LAYERLEVEL" val="1_1_1"/>
  <p:tag name="KSO_WM_UNIT_VALUE" val="52"/>
  <p:tag name="KSO_WM_UNIT_HIGHLIGHT" val="0"/>
  <p:tag name="KSO_WM_UNIT_COMPATIBLE" val="0"/>
  <p:tag name="KSO_WM_UNIT_PRESET_TEXT_INDEX" val="4"/>
  <p:tag name="KSO_WM_UNIT_PRESET_TEXT_LEN" val="40"/>
  <p:tag name="KSO_WM_DIAGRAM_GROUP_CODE" val="l1-1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UNIT_ID" val="diagram160394_3*l_i*1_2"/>
  <p:tag name="KSO_WM_TEMPLATE_CATEGORY" val="diagram"/>
  <p:tag name="KSO_WM_TEMPLATE_INDEX" val="160394"/>
  <p:tag name="KSO_WM_UNIT_TYPE" val="l_i"/>
  <p:tag name="KSO_WM_UNIT_INDEX" val="1_2"/>
  <p:tag name="KSO_WM_UNIT_CLEAR" val="1"/>
  <p:tag name="KSO_WM_UNIT_LAYERLEVEL" val="1_1"/>
  <p:tag name="KSO_WM_DIAGRAM_GROUP_CODE" val="l1-1"/>
</p:tagLst>
</file>

<file path=ppt/tags/tag113.xml><?xml version="1.0" encoding="utf-8"?>
<p:tagLst xmlns:p="http://schemas.openxmlformats.org/presentationml/2006/main">
  <p:tag name="KSO_WM_TAG_VERSION" val="1.0"/>
  <p:tag name="KSO_WM_BEAUTIFY_FLAG" val="#wm#"/>
  <p:tag name="KSO_WM_UNIT_ID" val="diagram160394_3*l_i*1_1"/>
  <p:tag name="KSO_WM_TEMPLATE_CATEGORY" val="diagram"/>
  <p:tag name="KSO_WM_TEMPLATE_INDEX" val="160394"/>
  <p:tag name="KSO_WM_UNIT_TYPE" val="l_i"/>
  <p:tag name="KSO_WM_UNIT_INDEX" val="1_1"/>
  <p:tag name="KSO_WM_UNIT_CLEAR" val="1"/>
  <p:tag name="KSO_WM_UNIT_LAYERLEVEL" val="1_1"/>
  <p:tag name="KSO_WM_DIAGRAM_GROUP_CODE" val="l1-1"/>
</p:tagLst>
</file>

<file path=ppt/tags/tag114.xml><?xml version="1.0" encoding="utf-8"?>
<p:tagLst xmlns:p="http://schemas.openxmlformats.org/presentationml/2006/main">
  <p:tag name="KSO_WM_TAG_VERSION" val="1.0"/>
  <p:tag name="KSO_WM_BEAUTIFY_FLAG" val="#wm#"/>
  <p:tag name="KSO_WM_UNIT_ID" val="diagram160394_3*l_h_f*1_1_1"/>
  <p:tag name="KSO_WM_TEMPLATE_CATEGORY" val="diagram"/>
  <p:tag name="KSO_WM_TEMPLATE_INDEX" val="160394"/>
  <p:tag name="KSO_WM_UNIT_TYPE" val="l_h_f"/>
  <p:tag name="KSO_WM_UNIT_INDEX" val="1_1_1"/>
  <p:tag name="KSO_WM_UNIT_CLEAR" val="1"/>
  <p:tag name="KSO_WM_UNIT_LAYERLEVEL" val="1_1_1"/>
  <p:tag name="KSO_WM_UNIT_VALUE" val="52"/>
  <p:tag name="KSO_WM_UNIT_HIGHLIGHT" val="0"/>
  <p:tag name="KSO_WM_UNIT_COMPATIBLE" val="0"/>
  <p:tag name="KSO_WM_UNIT_PRESET_TEXT_INDEX" val="4"/>
  <p:tag name="KSO_WM_UNIT_PRESET_TEXT_LEN" val="40"/>
  <p:tag name="KSO_WM_DIAGRAM_GROUP_CODE" val="l1-1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UNIT_ID" val="diagram160394_3*l_i*1_2"/>
  <p:tag name="KSO_WM_TEMPLATE_CATEGORY" val="diagram"/>
  <p:tag name="KSO_WM_TEMPLATE_INDEX" val="160394"/>
  <p:tag name="KSO_WM_UNIT_TYPE" val="l_i"/>
  <p:tag name="KSO_WM_UNIT_INDEX" val="1_2"/>
  <p:tag name="KSO_WM_UNIT_CLEAR" val="1"/>
  <p:tag name="KSO_WM_UNIT_LAYERLEVEL" val="1_1"/>
  <p:tag name="KSO_WM_DIAGRAM_GROUP_CODE" val="l1-1"/>
</p:tagLst>
</file>

<file path=ppt/tags/tag116.xml><?xml version="1.0" encoding="utf-8"?>
<p:tagLst xmlns:p="http://schemas.openxmlformats.org/presentationml/2006/main">
  <p:tag name="KSO_WM_TAG_VERSION" val="1.0"/>
  <p:tag name="KSO_WM_BEAUTIFY_FLAG" val="#wm#"/>
  <p:tag name="KSO_WM_UNIT_ID" val="diagram160394_3*l_i*1_1"/>
  <p:tag name="KSO_WM_TEMPLATE_CATEGORY" val="diagram"/>
  <p:tag name="KSO_WM_TEMPLATE_INDEX" val="160394"/>
  <p:tag name="KSO_WM_UNIT_TYPE" val="l_i"/>
  <p:tag name="KSO_WM_UNIT_INDEX" val="1_1"/>
  <p:tag name="KSO_WM_UNIT_CLEAR" val="1"/>
  <p:tag name="KSO_WM_UNIT_LAYERLEVEL" val="1_1"/>
  <p:tag name="KSO_WM_DIAGRAM_GROUP_CODE" val="l1-1"/>
</p:tagLst>
</file>

<file path=ppt/tags/tag117.xml><?xml version="1.0" encoding="utf-8"?>
<p:tagLst xmlns:p="http://schemas.openxmlformats.org/presentationml/2006/main">
  <p:tag name="KSO_WM_TAG_VERSION" val="1.0"/>
  <p:tag name="KSO_WM_BEAUTIFY_FLAG" val="#wm#"/>
  <p:tag name="KSO_WM_UNIT_ID" val="diagram160394_3*l_h_f*1_1_1"/>
  <p:tag name="KSO_WM_TEMPLATE_CATEGORY" val="diagram"/>
  <p:tag name="KSO_WM_TEMPLATE_INDEX" val="160394"/>
  <p:tag name="KSO_WM_UNIT_TYPE" val="l_h_f"/>
  <p:tag name="KSO_WM_UNIT_INDEX" val="1_1_1"/>
  <p:tag name="KSO_WM_UNIT_CLEAR" val="1"/>
  <p:tag name="KSO_WM_UNIT_LAYERLEVEL" val="1_1_1"/>
  <p:tag name="KSO_WM_UNIT_VALUE" val="52"/>
  <p:tag name="KSO_WM_UNIT_HIGHLIGHT" val="0"/>
  <p:tag name="KSO_WM_UNIT_COMPATIBLE" val="0"/>
  <p:tag name="KSO_WM_UNIT_PRESET_TEXT_INDEX" val="4"/>
  <p:tag name="KSO_WM_UNIT_PRESET_TEXT_LEN" val="40"/>
  <p:tag name="KSO_WM_DIAGRAM_GROUP_CODE" val="l1-1"/>
</p:tagLst>
</file>

<file path=ppt/tags/tag118.xml><?xml version="1.0" encoding="utf-8"?>
<p:tagLst xmlns:p="http://schemas.openxmlformats.org/presentationml/2006/main">
  <p:tag name="KSO_WM_TAG_VERSION" val="1.0"/>
  <p:tag name="KSO_WM_BEAUTIFY_FLAG" val="#wm#"/>
  <p:tag name="KSO_WM_UNIT_ID" val="diagram160394_3*l_i*1_2"/>
  <p:tag name="KSO_WM_TEMPLATE_CATEGORY" val="diagram"/>
  <p:tag name="KSO_WM_TEMPLATE_INDEX" val="160394"/>
  <p:tag name="KSO_WM_UNIT_TYPE" val="l_i"/>
  <p:tag name="KSO_WM_UNIT_INDEX" val="1_2"/>
  <p:tag name="KSO_WM_UNIT_CLEAR" val="1"/>
  <p:tag name="KSO_WM_UNIT_LAYERLEVEL" val="1_1"/>
  <p:tag name="KSO_WM_DIAGRAM_GROUP_CODE" val="l1-1"/>
</p:tagLst>
</file>

<file path=ppt/tags/tag119.xml><?xml version="1.0" encoding="utf-8"?>
<p:tagLst xmlns:p="http://schemas.openxmlformats.org/presentationml/2006/main">
  <p:tag name="KSO_WM_TAG_VERSION" val="1.0"/>
  <p:tag name="KSO_WM_BEAUTIFY_FLAG" val="#wm#"/>
  <p:tag name="KSO_WM_UNIT_ID" val="diagram160394_3*l_i*1_1"/>
  <p:tag name="KSO_WM_TEMPLATE_CATEGORY" val="diagram"/>
  <p:tag name="KSO_WM_TEMPLATE_INDEX" val="160394"/>
  <p:tag name="KSO_WM_UNIT_TYPE" val="l_i"/>
  <p:tag name="KSO_WM_UNIT_INDEX" val="1_1"/>
  <p:tag name="KSO_WM_UNIT_CLEAR" val="1"/>
  <p:tag name="KSO_WM_UNIT_LAYERLEVEL" val="1_1"/>
  <p:tag name="KSO_WM_DIAGRAM_GROUP_CODE" val="l1-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296_2*i*22"/>
  <p:tag name="KSO_WM_TEMPLATE_CATEGORY" val="diagram"/>
  <p:tag name="KSO_WM_TEMPLATE_INDEX" val="160296"/>
  <p:tag name="KSO_WM_UNIT_INDEX" val="22"/>
</p:tagLst>
</file>

<file path=ppt/tags/tag120.xml><?xml version="1.0" encoding="utf-8"?>
<p:tagLst xmlns:p="http://schemas.openxmlformats.org/presentationml/2006/main">
  <p:tag name="KSO_WM_TAG_VERSION" val="1.0"/>
  <p:tag name="KSO_WM_BEAUTIFY_FLAG" val="#wm#"/>
  <p:tag name="KSO_WM_UNIT_ID" val="diagram160394_3*l_h_f*1_1_1"/>
  <p:tag name="KSO_WM_TEMPLATE_CATEGORY" val="diagram"/>
  <p:tag name="KSO_WM_TEMPLATE_INDEX" val="160394"/>
  <p:tag name="KSO_WM_UNIT_TYPE" val="l_h_f"/>
  <p:tag name="KSO_WM_UNIT_INDEX" val="1_1_1"/>
  <p:tag name="KSO_WM_UNIT_CLEAR" val="1"/>
  <p:tag name="KSO_WM_UNIT_LAYERLEVEL" val="1_1_1"/>
  <p:tag name="KSO_WM_UNIT_VALUE" val="52"/>
  <p:tag name="KSO_WM_UNIT_HIGHLIGHT" val="0"/>
  <p:tag name="KSO_WM_UNIT_COMPATIBLE" val="0"/>
  <p:tag name="KSO_WM_UNIT_PRESET_TEXT_INDEX" val="4"/>
  <p:tag name="KSO_WM_UNIT_PRESET_TEXT_LEN" val="40"/>
  <p:tag name="KSO_WM_DIAGRAM_GROUP_CODE" val="l1-1"/>
</p:tagLst>
</file>

<file path=ppt/tags/tag121.xml><?xml version="1.0" encoding="utf-8"?>
<p:tagLst xmlns:p="http://schemas.openxmlformats.org/presentationml/2006/main">
  <p:tag name="KSO_WM_TAG_VERSION" val="1.0"/>
  <p:tag name="KSO_WM_BEAUTIFY_FLAG" val="#wm#"/>
  <p:tag name="KSO_WM_UNIT_ID" val="diagram160394_3*l_i*1_2"/>
  <p:tag name="KSO_WM_TEMPLATE_CATEGORY" val="diagram"/>
  <p:tag name="KSO_WM_TEMPLATE_INDEX" val="160394"/>
  <p:tag name="KSO_WM_UNIT_TYPE" val="l_i"/>
  <p:tag name="KSO_WM_UNIT_INDEX" val="1_2"/>
  <p:tag name="KSO_WM_UNIT_CLEAR" val="1"/>
  <p:tag name="KSO_WM_UNIT_LAYERLEVEL" val="1_1"/>
  <p:tag name="KSO_WM_DIAGRAM_GROUP_CODE" val="l1-1"/>
</p:tagLst>
</file>

<file path=ppt/tags/tag122.xml><?xml version="1.0" encoding="utf-8"?>
<p:tagLst xmlns:p="http://schemas.openxmlformats.org/presentationml/2006/main">
  <p:tag name="KSO_WM_TAG_VERSION" val="1.0"/>
  <p:tag name="KSO_WM_BEAUTIFY_FLAG" val="#wm#"/>
  <p:tag name="KSO_WM_UNIT_ID" val="diagram160394_3*l_i*1_1"/>
  <p:tag name="KSO_WM_TEMPLATE_CATEGORY" val="diagram"/>
  <p:tag name="KSO_WM_TEMPLATE_INDEX" val="160394"/>
  <p:tag name="KSO_WM_UNIT_TYPE" val="l_i"/>
  <p:tag name="KSO_WM_UNIT_INDEX" val="1_1"/>
  <p:tag name="KSO_WM_UNIT_CLEAR" val="1"/>
  <p:tag name="KSO_WM_UNIT_LAYERLEVEL" val="1_1"/>
  <p:tag name="KSO_WM_DIAGRAM_GROUP_CODE" val="l1-1"/>
</p:tagLst>
</file>

<file path=ppt/tags/tag123.xml><?xml version="1.0" encoding="utf-8"?>
<p:tagLst xmlns:p="http://schemas.openxmlformats.org/presentationml/2006/main">
  <p:tag name="KSO_WM_TAG_VERSION" val="1.0"/>
  <p:tag name="KSO_WM_BEAUTIFY_FLAG" val="#wm#"/>
  <p:tag name="KSO_WM_UNIT_ID" val="diagram160394_3*l_h_f*1_1_1"/>
  <p:tag name="KSO_WM_TEMPLATE_CATEGORY" val="diagram"/>
  <p:tag name="KSO_WM_TEMPLATE_INDEX" val="160394"/>
  <p:tag name="KSO_WM_UNIT_TYPE" val="l_h_f"/>
  <p:tag name="KSO_WM_UNIT_INDEX" val="1_1_1"/>
  <p:tag name="KSO_WM_UNIT_CLEAR" val="1"/>
  <p:tag name="KSO_WM_UNIT_LAYERLEVEL" val="1_1_1"/>
  <p:tag name="KSO_WM_UNIT_VALUE" val="52"/>
  <p:tag name="KSO_WM_UNIT_HIGHLIGHT" val="0"/>
  <p:tag name="KSO_WM_UNIT_COMPATIBLE" val="0"/>
  <p:tag name="KSO_WM_UNIT_PRESET_TEXT_INDEX" val="4"/>
  <p:tag name="KSO_WM_UNIT_PRESET_TEXT_LEN" val="40"/>
  <p:tag name="KSO_WM_DIAGRAM_GROUP_CODE" val="l1-1"/>
</p:tagLst>
</file>

<file path=ppt/tags/tag124.xml><?xml version="1.0" encoding="utf-8"?>
<p:tagLst xmlns:p="http://schemas.openxmlformats.org/presentationml/2006/main">
  <p:tag name="KSO_WM_TAG_VERSION" val="1.0"/>
  <p:tag name="KSO_WM_BEAUTIFY_FLAG" val="#wm#"/>
  <p:tag name="KSO_WM_UNIT_ID" val="diagram160394_3*l_i*1_2"/>
  <p:tag name="KSO_WM_TEMPLATE_CATEGORY" val="diagram"/>
  <p:tag name="KSO_WM_TEMPLATE_INDEX" val="160394"/>
  <p:tag name="KSO_WM_UNIT_TYPE" val="l_i"/>
  <p:tag name="KSO_WM_UNIT_INDEX" val="1_2"/>
  <p:tag name="KSO_WM_UNIT_CLEAR" val="1"/>
  <p:tag name="KSO_WM_UNIT_LAYERLEVEL" val="1_1"/>
  <p:tag name="KSO_WM_DIAGRAM_GROUP_CODE" val="l1-1"/>
</p:tagLst>
</file>

<file path=ppt/tags/tag125.xml><?xml version="1.0" encoding="utf-8"?>
<p:tagLst xmlns:p="http://schemas.openxmlformats.org/presentationml/2006/main">
  <p:tag name="KSO_WM_TAG_VERSION" val="1.0"/>
  <p:tag name="KSO_WM_BEAUTIFY_FLAG" val="#wm#"/>
  <p:tag name="KSO_WM_UNIT_ID" val="diagram160394_3*l_i*1_1"/>
  <p:tag name="KSO_WM_TEMPLATE_CATEGORY" val="diagram"/>
  <p:tag name="KSO_WM_TEMPLATE_INDEX" val="160394"/>
  <p:tag name="KSO_WM_UNIT_TYPE" val="l_i"/>
  <p:tag name="KSO_WM_UNIT_INDEX" val="1_1"/>
  <p:tag name="KSO_WM_UNIT_CLEAR" val="1"/>
  <p:tag name="KSO_WM_UNIT_LAYERLEVEL" val="1_1"/>
  <p:tag name="KSO_WM_DIAGRAM_GROUP_CODE" val="l1-1"/>
</p:tagLst>
</file>

<file path=ppt/tags/tag126.xml><?xml version="1.0" encoding="utf-8"?>
<p:tagLst xmlns:p="http://schemas.openxmlformats.org/presentationml/2006/main">
  <p:tag name="KSO_WM_TAG_VERSION" val="1.0"/>
  <p:tag name="KSO_WM_BEAUTIFY_FLAG" val="#wm#"/>
  <p:tag name="KSO_WM_UNIT_ID" val="diagram160394_3*l_h_f*1_1_1"/>
  <p:tag name="KSO_WM_TEMPLATE_CATEGORY" val="diagram"/>
  <p:tag name="KSO_WM_TEMPLATE_INDEX" val="160394"/>
  <p:tag name="KSO_WM_UNIT_TYPE" val="l_h_f"/>
  <p:tag name="KSO_WM_UNIT_INDEX" val="1_1_1"/>
  <p:tag name="KSO_WM_UNIT_CLEAR" val="1"/>
  <p:tag name="KSO_WM_UNIT_LAYERLEVEL" val="1_1_1"/>
  <p:tag name="KSO_WM_UNIT_VALUE" val="52"/>
  <p:tag name="KSO_WM_UNIT_HIGHLIGHT" val="0"/>
  <p:tag name="KSO_WM_UNIT_COMPATIBLE" val="0"/>
  <p:tag name="KSO_WM_UNIT_PRESET_TEXT_INDEX" val="4"/>
  <p:tag name="KSO_WM_UNIT_PRESET_TEXT_LEN" val="40"/>
  <p:tag name="KSO_WM_DIAGRAM_GROUP_CODE" val="l1-1"/>
</p:tagLst>
</file>

<file path=ppt/tags/tag127.xml><?xml version="1.0" encoding="utf-8"?>
<p:tagLst xmlns:p="http://schemas.openxmlformats.org/presentationml/2006/main">
  <p:tag name="KSO_WM_TAG_VERSION" val="1.0"/>
  <p:tag name="KSO_WM_BEAUTIFY_FLAG" val="#wm#"/>
  <p:tag name="KSO_WM_UNIT_ID" val="diagram160394_3*l_i*1_2"/>
  <p:tag name="KSO_WM_TEMPLATE_CATEGORY" val="diagram"/>
  <p:tag name="KSO_WM_TEMPLATE_INDEX" val="160394"/>
  <p:tag name="KSO_WM_UNIT_TYPE" val="l_i"/>
  <p:tag name="KSO_WM_UNIT_INDEX" val="1_2"/>
  <p:tag name="KSO_WM_UNIT_CLEAR" val="1"/>
  <p:tag name="KSO_WM_UNIT_LAYERLEVEL" val="1_1"/>
  <p:tag name="KSO_WM_DIAGRAM_GROUP_CODE" val="l1-1"/>
</p:tagLst>
</file>

<file path=ppt/tags/tag128.xml><?xml version="1.0" encoding="utf-8"?>
<p:tagLst xmlns:p="http://schemas.openxmlformats.org/presentationml/2006/main">
  <p:tag name="KSO_WM_TAG_VERSION" val="1.0"/>
  <p:tag name="KSO_WM_BEAUTIFY_FLAG" val="#wm#"/>
  <p:tag name="KSO_WM_UNIT_ID" val="diagram160394_3*l_i*1_1"/>
  <p:tag name="KSO_WM_TEMPLATE_CATEGORY" val="diagram"/>
  <p:tag name="KSO_WM_TEMPLATE_INDEX" val="160394"/>
  <p:tag name="KSO_WM_UNIT_TYPE" val="l_i"/>
  <p:tag name="KSO_WM_UNIT_INDEX" val="1_1"/>
  <p:tag name="KSO_WM_UNIT_CLEAR" val="1"/>
  <p:tag name="KSO_WM_UNIT_LAYERLEVEL" val="1_1"/>
  <p:tag name="KSO_WM_DIAGRAM_GROUP_CODE" val="l1-1"/>
</p:tagLst>
</file>

<file path=ppt/tags/tag129.xml><?xml version="1.0" encoding="utf-8"?>
<p:tagLst xmlns:p="http://schemas.openxmlformats.org/presentationml/2006/main">
  <p:tag name="KSO_WM_TAG_VERSION" val="1.0"/>
  <p:tag name="KSO_WM_BEAUTIFY_FLAG" val="#wm#"/>
  <p:tag name="KSO_WM_UNIT_ID" val="diagram160394_3*l_h_f*1_1_1"/>
  <p:tag name="KSO_WM_TEMPLATE_CATEGORY" val="diagram"/>
  <p:tag name="KSO_WM_TEMPLATE_INDEX" val="160394"/>
  <p:tag name="KSO_WM_UNIT_TYPE" val="l_h_f"/>
  <p:tag name="KSO_WM_UNIT_INDEX" val="1_1_1"/>
  <p:tag name="KSO_WM_UNIT_CLEAR" val="1"/>
  <p:tag name="KSO_WM_UNIT_LAYERLEVEL" val="1_1_1"/>
  <p:tag name="KSO_WM_UNIT_VALUE" val="52"/>
  <p:tag name="KSO_WM_UNIT_HIGHLIGHT" val="0"/>
  <p:tag name="KSO_WM_UNIT_COMPATIBLE" val="0"/>
  <p:tag name="KSO_WM_UNIT_PRESET_TEXT_INDEX" val="4"/>
  <p:tag name="KSO_WM_UNIT_PRESET_TEXT_LEN" val="40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h_f"/>
  <p:tag name="KSO_WM_UNIT_INDEX" val="1_4_1"/>
  <p:tag name="KSO_WM_UNIT_ID" val="257*m_h_f*1_4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m1-1"/>
</p:tagLst>
</file>

<file path=ppt/tags/tag130.xml><?xml version="1.0" encoding="utf-8"?>
<p:tagLst xmlns:p="http://schemas.openxmlformats.org/presentationml/2006/main">
  <p:tag name="KSO_WM_TAG_VERSION" val="1.0"/>
  <p:tag name="KSO_WM_BEAUTIFY_FLAG" val="#wm#"/>
  <p:tag name="KSO_WM_UNIT_ID" val="diagram160394_3*l_i*1_2"/>
  <p:tag name="KSO_WM_TEMPLATE_CATEGORY" val="diagram"/>
  <p:tag name="KSO_WM_TEMPLATE_INDEX" val="160394"/>
  <p:tag name="KSO_WM_UNIT_TYPE" val="l_i"/>
  <p:tag name="KSO_WM_UNIT_INDEX" val="1_2"/>
  <p:tag name="KSO_WM_UNIT_CLEAR" val="1"/>
  <p:tag name="KSO_WM_UNIT_LAYERLEVEL" val="1_1"/>
  <p:tag name="KSO_WM_DIAGRAM_GROUP_CODE" val="l1-1"/>
</p:tagLst>
</file>

<file path=ppt/tags/tag131.xml><?xml version="1.0" encoding="utf-8"?>
<p:tagLst xmlns:p="http://schemas.openxmlformats.org/presentationml/2006/main">
  <p:tag name="KSO_WM_TAG_VERSION" val="1.0"/>
  <p:tag name="KSO_WM_BEAUTIFY_FLAG" val="#wm#"/>
  <p:tag name="KSO_WM_UNIT_ID" val="diagram160394_3*l_i*1_1"/>
  <p:tag name="KSO_WM_TEMPLATE_CATEGORY" val="diagram"/>
  <p:tag name="KSO_WM_TEMPLATE_INDEX" val="160394"/>
  <p:tag name="KSO_WM_UNIT_TYPE" val="l_i"/>
  <p:tag name="KSO_WM_UNIT_INDEX" val="1_1"/>
  <p:tag name="KSO_WM_UNIT_CLEAR" val="1"/>
  <p:tag name="KSO_WM_UNIT_LAYERLEVEL" val="1_1"/>
  <p:tag name="KSO_WM_DIAGRAM_GROUP_CODE" val="l1-1"/>
</p:tagLst>
</file>

<file path=ppt/tags/tag132.xml><?xml version="1.0" encoding="utf-8"?>
<p:tagLst xmlns:p="http://schemas.openxmlformats.org/presentationml/2006/main">
  <p:tag name="KSO_WM_TAG_VERSION" val="1.0"/>
  <p:tag name="KSO_WM_BEAUTIFY_FLAG" val="#wm#"/>
  <p:tag name="KSO_WM_UNIT_ID" val="diagram160394_3*l_h_f*1_1_1"/>
  <p:tag name="KSO_WM_TEMPLATE_CATEGORY" val="diagram"/>
  <p:tag name="KSO_WM_TEMPLATE_INDEX" val="160394"/>
  <p:tag name="KSO_WM_UNIT_TYPE" val="l_h_f"/>
  <p:tag name="KSO_WM_UNIT_INDEX" val="1_1_1"/>
  <p:tag name="KSO_WM_UNIT_CLEAR" val="1"/>
  <p:tag name="KSO_WM_UNIT_LAYERLEVEL" val="1_1_1"/>
  <p:tag name="KSO_WM_UNIT_VALUE" val="52"/>
  <p:tag name="KSO_WM_UNIT_HIGHLIGHT" val="0"/>
  <p:tag name="KSO_WM_UNIT_COMPATIBLE" val="0"/>
  <p:tag name="KSO_WM_UNIT_PRESET_TEXT_INDEX" val="4"/>
  <p:tag name="KSO_WM_UNIT_PRESET_TEXT_LEN" val="40"/>
  <p:tag name="KSO_WM_DIAGRAM_GROUP_CODE" val="l1-1"/>
</p:tagLst>
</file>

<file path=ppt/tags/tag133.xml><?xml version="1.0" encoding="utf-8"?>
<p:tagLst xmlns:p="http://schemas.openxmlformats.org/presentationml/2006/main">
  <p:tag name="KSO_WM_TAG_VERSION" val="1.0"/>
  <p:tag name="KSO_WM_BEAUTIFY_FLAG" val="#wm#"/>
  <p:tag name="KSO_WM_UNIT_ID" val="diagram160394_3*l_i*1_2"/>
  <p:tag name="KSO_WM_TEMPLATE_CATEGORY" val="diagram"/>
  <p:tag name="KSO_WM_TEMPLATE_INDEX" val="160394"/>
  <p:tag name="KSO_WM_UNIT_TYPE" val="l_i"/>
  <p:tag name="KSO_WM_UNIT_INDEX" val="1_2"/>
  <p:tag name="KSO_WM_UNIT_CLEAR" val="1"/>
  <p:tag name="KSO_WM_UNIT_LAYERLEVEL" val="1_1"/>
  <p:tag name="KSO_WM_DIAGRAM_GROUP_CODE" val="l1-1"/>
</p:tagLst>
</file>

<file path=ppt/tags/tag134.xml><?xml version="1.0" encoding="utf-8"?>
<p:tagLst xmlns:p="http://schemas.openxmlformats.org/presentationml/2006/main">
  <p:tag name="KSO_WM_TAG_VERSION" val="1.0"/>
  <p:tag name="KSO_WM_BEAUTIFY_FLAG" val="#wm#"/>
  <p:tag name="KSO_WM_UNIT_ID" val="diagram160394_3*l_i*1_1"/>
  <p:tag name="KSO_WM_TEMPLATE_CATEGORY" val="diagram"/>
  <p:tag name="KSO_WM_TEMPLATE_INDEX" val="160394"/>
  <p:tag name="KSO_WM_UNIT_TYPE" val="l_i"/>
  <p:tag name="KSO_WM_UNIT_INDEX" val="1_1"/>
  <p:tag name="KSO_WM_UNIT_CLEAR" val="1"/>
  <p:tag name="KSO_WM_UNIT_LAYERLEVEL" val="1_1"/>
  <p:tag name="KSO_WM_DIAGRAM_GROUP_CODE" val="l1-1"/>
</p:tagLst>
</file>

<file path=ppt/tags/tag135.xml><?xml version="1.0" encoding="utf-8"?>
<p:tagLst xmlns:p="http://schemas.openxmlformats.org/presentationml/2006/main">
  <p:tag name="KSO_WM_TAG_VERSION" val="1.0"/>
  <p:tag name="KSO_WM_BEAUTIFY_FLAG" val="#wm#"/>
  <p:tag name="KSO_WM_UNIT_ID" val="diagram160394_3*l_h_f*1_1_1"/>
  <p:tag name="KSO_WM_TEMPLATE_CATEGORY" val="diagram"/>
  <p:tag name="KSO_WM_TEMPLATE_INDEX" val="160394"/>
  <p:tag name="KSO_WM_UNIT_TYPE" val="l_h_f"/>
  <p:tag name="KSO_WM_UNIT_INDEX" val="1_1_1"/>
  <p:tag name="KSO_WM_UNIT_CLEAR" val="1"/>
  <p:tag name="KSO_WM_UNIT_LAYERLEVEL" val="1_1_1"/>
  <p:tag name="KSO_WM_UNIT_VALUE" val="52"/>
  <p:tag name="KSO_WM_UNIT_HIGHLIGHT" val="0"/>
  <p:tag name="KSO_WM_UNIT_COMPATIBLE" val="0"/>
  <p:tag name="KSO_WM_UNIT_PRESET_TEXT_INDEX" val="4"/>
  <p:tag name="KSO_WM_UNIT_PRESET_TEXT_LEN" val="40"/>
  <p:tag name="KSO_WM_DIAGRAM_GROUP_CODE" val="l1-1"/>
</p:tagLst>
</file>

<file path=ppt/tags/tag136.xml><?xml version="1.0" encoding="utf-8"?>
<p:tagLst xmlns:p="http://schemas.openxmlformats.org/presentationml/2006/main">
  <p:tag name="KSO_WM_TAG_VERSION" val="1.0"/>
  <p:tag name="KSO_WM_BEAUTIFY_FLAG" val="#wm#"/>
  <p:tag name="KSO_WM_UNIT_ID" val="diagram160394_3*l_i*1_2"/>
  <p:tag name="KSO_WM_TEMPLATE_CATEGORY" val="diagram"/>
  <p:tag name="KSO_WM_TEMPLATE_INDEX" val="160394"/>
  <p:tag name="KSO_WM_UNIT_TYPE" val="l_i"/>
  <p:tag name="KSO_WM_UNIT_INDEX" val="1_2"/>
  <p:tag name="KSO_WM_UNIT_CLEAR" val="1"/>
  <p:tag name="KSO_WM_UNIT_LAYERLEVEL" val="1_1"/>
  <p:tag name="KSO_WM_DIAGRAM_GROUP_CODE" val="l1-1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UNIT_ID" val="diagram160394_3*l_i*1_1"/>
  <p:tag name="KSO_WM_TEMPLATE_CATEGORY" val="diagram"/>
  <p:tag name="KSO_WM_TEMPLATE_INDEX" val="160394"/>
  <p:tag name="KSO_WM_UNIT_TYPE" val="l_i"/>
  <p:tag name="KSO_WM_UNIT_INDEX" val="1_1"/>
  <p:tag name="KSO_WM_UNIT_CLEAR" val="1"/>
  <p:tag name="KSO_WM_UNIT_LAYERLEVEL" val="1_1"/>
  <p:tag name="KSO_WM_DIAGRAM_GROUP_CODE" val="l1-1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UNIT_ID" val="diagram160394_3*l_h_f*1_1_1"/>
  <p:tag name="KSO_WM_TEMPLATE_CATEGORY" val="diagram"/>
  <p:tag name="KSO_WM_TEMPLATE_INDEX" val="160394"/>
  <p:tag name="KSO_WM_UNIT_TYPE" val="l_h_f"/>
  <p:tag name="KSO_WM_UNIT_INDEX" val="1_1_1"/>
  <p:tag name="KSO_WM_UNIT_CLEAR" val="1"/>
  <p:tag name="KSO_WM_UNIT_LAYERLEVEL" val="1_1_1"/>
  <p:tag name="KSO_WM_UNIT_VALUE" val="52"/>
  <p:tag name="KSO_WM_UNIT_HIGHLIGHT" val="0"/>
  <p:tag name="KSO_WM_UNIT_COMPATIBLE" val="0"/>
  <p:tag name="KSO_WM_UNIT_PRESET_TEXT_INDEX" val="4"/>
  <p:tag name="KSO_WM_UNIT_PRESET_TEXT_LEN" val="40"/>
  <p:tag name="KSO_WM_DIAGRAM_GROUP_CODE" val="l1-1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UNIT_ID" val="diagram160394_3*l_i*1_2"/>
  <p:tag name="KSO_WM_TEMPLATE_CATEGORY" val="diagram"/>
  <p:tag name="KSO_WM_TEMPLATE_INDEX" val="160394"/>
  <p:tag name="KSO_WM_UNIT_TYPE" val="l_i"/>
  <p:tag name="KSO_WM_UNIT_INDEX" val="1_2"/>
  <p:tag name="KSO_WM_UNIT_CLEAR" val="1"/>
  <p:tag name="KSO_WM_UNIT_LAYERLEVEL" val="1_1"/>
  <p:tag name="KSO_WM_DIAGRAM_GROUP_CODE" val="l1-1"/>
</p:tagLst>
</file>

<file path=ppt/tags/tag14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i"/>
  <p:tag name="KSO_WM_UNIT_INDEX" val="1_7"/>
  <p:tag name="KSO_WM_UNIT_ID" val="257*m_i*1_7"/>
  <p:tag name="KSO_WM_UNIT_CLEAR" val="1"/>
  <p:tag name="KSO_WM_UNIT_LAYERLEVEL" val="1_1"/>
  <p:tag name="KSO_WM_BEAUTIFY_FLAG" val="#wm#"/>
  <p:tag name="KSO_WM_DIAGRAM_GROUP_CODE" val="m1-1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01_12*i*2"/>
  <p:tag name="KSO_WM_TEMPLATE_CATEGORY" val="custom"/>
  <p:tag name="KSO_WM_TEMPLATE_INDEX" val="160201"/>
</p:tagLst>
</file>

<file path=ppt/tags/tag141.xml><?xml version="1.0" encoding="utf-8"?>
<p:tagLst xmlns:p="http://schemas.openxmlformats.org/presentationml/2006/main">
  <p:tag name="KSO_WM_TAG_VERSION" val="1.0"/>
  <p:tag name="KSO_WM_BEAUTIFY_FLAG" val="#wm#"/>
  <p:tag name="KSO_WM_UNIT_ID" val="diagram160007_3*l_i*1_1"/>
  <p:tag name="KSO_WM_TEMPLATE_CATEGORY" val="diagram"/>
  <p:tag name="KSO_WM_TEMPLATE_INDEX" val="160007"/>
  <p:tag name="KSO_WM_UNIT_TYPE" val="l_i"/>
  <p:tag name="KSO_WM_UNIT_INDEX" val="1_1"/>
  <p:tag name="KSO_WM_UNIT_CLEAR" val="1"/>
  <p:tag name="KSO_WM_UNIT_LAYERLEVEL" val="1_1"/>
  <p:tag name="KSO_WM_DIAGRAM_GROUP_CODE" val="l1-1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UNIT_ID" val="diagram160007_3*g*1"/>
  <p:tag name="KSO_WM_TEMPLATE_CATEGORY" val="diagram"/>
  <p:tag name="KSO_WM_TEMPLATE_INDEX" val="160007"/>
  <p:tag name="KSO_WM_UNIT_TYPE" val="g"/>
  <p:tag name="KSO_WM_UNIT_INDEX" val="1"/>
  <p:tag name="KSO_WM_UNIT_CLEAR" val="1"/>
  <p:tag name="KSO_WM_UNIT_LAYERLEVEL" val="1"/>
  <p:tag name="KSO_WM_UNIT_VALUE" val="24"/>
  <p:tag name="KSO_WM_UNIT_HIGHLIGHT" val="0"/>
  <p:tag name="KSO_WM_UNIT_COMPATIBLE" val="1"/>
  <p:tag name="KSO_WM_UNIT_RELATE_UNITID" val="diagram160007_3*l*1"/>
  <p:tag name="KSO_WM_UNIT_PRESET_TEXT_INDEX" val="3"/>
  <p:tag name="KSO_WM_UNIT_PRESET_TEXT_LEN" val="17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71_5*i*10"/>
  <p:tag name="KSO_WM_TEMPLATE_CATEGORY" val="diagram"/>
  <p:tag name="KSO_WM_TEMPLATE_INDEX" val="160671"/>
  <p:tag name="KSO_WM_UNIT_INDEX" val="10"/>
</p:tagLst>
</file>

<file path=ppt/tags/tag144.xml><?xml version="1.0" encoding="utf-8"?>
<p:tagLst xmlns:p="http://schemas.openxmlformats.org/presentationml/2006/main">
  <p:tag name="KSO_WM_TEMPLATE_CATEGORY" val="diagram"/>
  <p:tag name="KSO_WM_TEMPLATE_INDEX" val="160671"/>
  <p:tag name="KSO_WM_UNIT_TYPE" val="l_h_f"/>
  <p:tag name="KSO_WM_UNIT_INDEX" val="1_3_1"/>
  <p:tag name="KSO_WM_UNIT_ID" val="diagram160671_5*l_h_f*1_3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4"/>
  <p:tag name="KSO_WM_UNIT_PRESET_TEXT_LEN" val="25"/>
  <p:tag name="KSO_WM_BEAUTIFY_FLAG" val="#wm#"/>
  <p:tag name="KSO_WM_TAG_VERSION" val="1.0"/>
  <p:tag name="KSO_WM_DIAGRAM_GROUP_CODE" val="l1-1"/>
</p:tagLst>
</file>

<file path=ppt/tags/tag145.xml><?xml version="1.0" encoding="utf-8"?>
<p:tagLst xmlns:p="http://schemas.openxmlformats.org/presentationml/2006/main">
  <p:tag name="KSO_WM_TEMPLATE_CATEGORY" val="diagram"/>
  <p:tag name="KSO_WM_TEMPLATE_INDEX" val="160671"/>
  <p:tag name="KSO_WM_UNIT_TYPE" val="l_i"/>
  <p:tag name="KSO_WM_UNIT_INDEX" val="1_3"/>
  <p:tag name="KSO_WM_UNIT_ID" val="diagram160671_5*l_i*1_3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71_5*i*0"/>
  <p:tag name="KSO_WM_TEMPLATE_CATEGORY" val="diagram"/>
  <p:tag name="KSO_WM_TEMPLATE_INDEX" val="160671"/>
  <p:tag name="KSO_WM_UNIT_INDEX" val="0"/>
</p:tagLst>
</file>

<file path=ppt/tags/tag147.xml><?xml version="1.0" encoding="utf-8"?>
<p:tagLst xmlns:p="http://schemas.openxmlformats.org/presentationml/2006/main">
  <p:tag name="KSO_WM_TEMPLATE_CATEGORY" val="diagram"/>
  <p:tag name="KSO_WM_TEMPLATE_INDEX" val="160671"/>
  <p:tag name="KSO_WM_UNIT_TYPE" val="l_h_f"/>
  <p:tag name="KSO_WM_UNIT_INDEX" val="1_1_1"/>
  <p:tag name="KSO_WM_UNIT_ID" val="diagram160671_5*l_h_f*1_1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4"/>
  <p:tag name="KSO_WM_UNIT_PRESET_TEXT_LEN" val="25"/>
  <p:tag name="KSO_WM_BEAUTIFY_FLAG" val="#wm#"/>
  <p:tag name="KSO_WM_TAG_VERSION" val="1.0"/>
  <p:tag name="KSO_WM_DIAGRAM_GROUP_CODE" val="l1-1"/>
</p:tagLst>
</file>

<file path=ppt/tags/tag148.xml><?xml version="1.0" encoding="utf-8"?>
<p:tagLst xmlns:p="http://schemas.openxmlformats.org/presentationml/2006/main">
  <p:tag name="KSO_WM_TEMPLATE_CATEGORY" val="diagram"/>
  <p:tag name="KSO_WM_TEMPLATE_INDEX" val="160671"/>
  <p:tag name="KSO_WM_UNIT_TYPE" val="l_i"/>
  <p:tag name="KSO_WM_UNIT_INDEX" val="1_1"/>
  <p:tag name="KSO_WM_UNIT_ID" val="diagram160671_5*l_i*1_1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71_5*i*5"/>
  <p:tag name="KSO_WM_TEMPLATE_CATEGORY" val="diagram"/>
  <p:tag name="KSO_WM_TEMPLATE_INDEX" val="160671"/>
  <p:tag name="KSO_WM_UNIT_INDEX" val="5"/>
</p:tagLst>
</file>

<file path=ppt/tags/tag15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i"/>
  <p:tag name="KSO_WM_UNIT_INDEX" val="1_8"/>
  <p:tag name="KSO_WM_UNIT_ID" val="257*m_i*1_8"/>
  <p:tag name="KSO_WM_UNIT_CLEAR" val="1"/>
  <p:tag name="KSO_WM_UNIT_LAYERLEVEL" val="1_1"/>
  <p:tag name="KSO_WM_BEAUTIFY_FLAG" val="#wm#"/>
  <p:tag name="KSO_WM_DIAGRAM_GROUP_CODE" val="m1-1"/>
</p:tagLst>
</file>

<file path=ppt/tags/tag150.xml><?xml version="1.0" encoding="utf-8"?>
<p:tagLst xmlns:p="http://schemas.openxmlformats.org/presentationml/2006/main">
  <p:tag name="KSO_WM_TEMPLATE_CATEGORY" val="diagram"/>
  <p:tag name="KSO_WM_TEMPLATE_INDEX" val="160671"/>
  <p:tag name="KSO_WM_UNIT_TYPE" val="l_h_f"/>
  <p:tag name="KSO_WM_UNIT_INDEX" val="1_2_1"/>
  <p:tag name="KSO_WM_UNIT_ID" val="diagram160671_5*l_h_f*1_2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4"/>
  <p:tag name="KSO_WM_UNIT_PRESET_TEXT_LEN" val="25"/>
  <p:tag name="KSO_WM_BEAUTIFY_FLAG" val="#wm#"/>
  <p:tag name="KSO_WM_TAG_VERSION" val="1.0"/>
  <p:tag name="KSO_WM_DIAGRAM_GROUP_CODE" val="l1-1"/>
</p:tagLst>
</file>

<file path=ppt/tags/tag151.xml><?xml version="1.0" encoding="utf-8"?>
<p:tagLst xmlns:p="http://schemas.openxmlformats.org/presentationml/2006/main">
  <p:tag name="KSO_WM_TEMPLATE_CATEGORY" val="diagram"/>
  <p:tag name="KSO_WM_TEMPLATE_INDEX" val="160671"/>
  <p:tag name="KSO_WM_UNIT_TYPE" val="l_i"/>
  <p:tag name="KSO_WM_UNIT_INDEX" val="1_2"/>
  <p:tag name="KSO_WM_UNIT_ID" val="diagram160671_5*l_i*1_2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71_5*i*15"/>
  <p:tag name="KSO_WM_TEMPLATE_CATEGORY" val="diagram"/>
  <p:tag name="KSO_WM_TEMPLATE_INDEX" val="160671"/>
  <p:tag name="KSO_WM_UNIT_INDEX" val="15"/>
</p:tagLst>
</file>

<file path=ppt/tags/tag153.xml><?xml version="1.0" encoding="utf-8"?>
<p:tagLst xmlns:p="http://schemas.openxmlformats.org/presentationml/2006/main">
  <p:tag name="KSO_WM_TEMPLATE_CATEGORY" val="diagram"/>
  <p:tag name="KSO_WM_TEMPLATE_INDEX" val="160671"/>
  <p:tag name="KSO_WM_UNIT_TYPE" val="l_h_f"/>
  <p:tag name="KSO_WM_UNIT_INDEX" val="1_4_1"/>
  <p:tag name="KSO_WM_UNIT_ID" val="diagram160671_5*l_h_f*1_4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4"/>
  <p:tag name="KSO_WM_UNIT_PRESET_TEXT_LEN" val="25"/>
  <p:tag name="KSO_WM_BEAUTIFY_FLAG" val="#wm#"/>
  <p:tag name="KSO_WM_TAG_VERSION" val="1.0"/>
  <p:tag name="KSO_WM_DIAGRAM_GROUP_CODE" val="l1-1"/>
</p:tagLst>
</file>

<file path=ppt/tags/tag154.xml><?xml version="1.0" encoding="utf-8"?>
<p:tagLst xmlns:p="http://schemas.openxmlformats.org/presentationml/2006/main">
  <p:tag name="KSO_WM_TEMPLATE_CATEGORY" val="diagram"/>
  <p:tag name="KSO_WM_TEMPLATE_INDEX" val="160671"/>
  <p:tag name="KSO_WM_UNIT_TYPE" val="l_i"/>
  <p:tag name="KSO_WM_UNIT_INDEX" val="1_4"/>
  <p:tag name="KSO_WM_UNIT_ID" val="diagram160671_5*l_i*1_4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5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i"/>
  <p:tag name="KSO_WM_UNIT_INDEX" val="1_13"/>
  <p:tag name="KSO_WM_UNIT_ID" val="diagram758_2*l_i*1_13"/>
  <p:tag name="KSO_WM_UNIT_CLEAR" val="1"/>
  <p:tag name="KSO_WM_UNIT_LAYERLEVEL" val="1_1"/>
  <p:tag name="KSO_WM_DIAGRAM_GROUP_CODE" val="l1-1"/>
</p:tagLst>
</file>

<file path=ppt/tags/tag15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i"/>
  <p:tag name="KSO_WM_UNIT_INDEX" val="1_15"/>
  <p:tag name="KSO_WM_UNIT_ID" val="diagram758_2*l_i*1_15"/>
  <p:tag name="KSO_WM_UNIT_CLEAR" val="1"/>
  <p:tag name="KSO_WM_UNIT_LAYERLEVEL" val="1_1"/>
  <p:tag name="KSO_WM_DIAGRAM_GROUP_CODE" val="l1-1"/>
</p:tagLst>
</file>

<file path=ppt/tags/tag15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i"/>
  <p:tag name="KSO_WM_UNIT_INDEX" val="1_17"/>
  <p:tag name="KSO_WM_UNIT_ID" val="diagram758_2*l_i*1_17"/>
  <p:tag name="KSO_WM_UNIT_CLEAR" val="1"/>
  <p:tag name="KSO_WM_UNIT_LAYERLEVEL" val="1_1"/>
  <p:tag name="KSO_WM_DIAGRAM_GROUP_CODE" val="l1-1"/>
</p:tagLst>
</file>

<file path=ppt/tags/tag15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i"/>
  <p:tag name="KSO_WM_UNIT_INDEX" val="1_21"/>
  <p:tag name="KSO_WM_UNIT_ID" val="diagram758_2*l_i*1_21"/>
  <p:tag name="KSO_WM_UNIT_CLEAR" val="1"/>
  <p:tag name="KSO_WM_UNIT_LAYERLEVEL" val="1_1"/>
  <p:tag name="KSO_WM_DIAGRAM_GROUP_CODE" val="l1-1"/>
</p:tagLst>
</file>

<file path=ppt/tags/tag15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h_a"/>
  <p:tag name="KSO_WM_UNIT_INDEX" val="1_1_1"/>
  <p:tag name="KSO_WM_UNIT_ID" val="diagram758_2*l_h_a*1_1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_INDEX" val="3"/>
  <p:tag name="KSO_WM_DIAGRAM_GROUP_CODE" val="l1-1"/>
  <p:tag name="KSO_WM_UNIT_PRESET_TEXT_LEN" val="5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296_2*i*29"/>
  <p:tag name="KSO_WM_TEMPLATE_CATEGORY" val="diagram"/>
  <p:tag name="KSO_WM_TEMPLATE_INDEX" val="160296"/>
  <p:tag name="KSO_WM_UNIT_INDEX" val="29"/>
</p:tagLst>
</file>

<file path=ppt/tags/tag16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h_f"/>
  <p:tag name="KSO_WM_UNIT_INDEX" val="1_4_1"/>
  <p:tag name="KSO_WM_UNIT_ID" val="diagram758_2*l_h_f*1_4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_INDEX" val="3"/>
  <p:tag name="KSO_WM_DIAGRAM_GROUP_CODE" val="l1-1"/>
  <p:tag name="KSO_WM_UNIT_PRESET_TEXT_LEN" val="11"/>
</p:tagLst>
</file>

<file path=ppt/tags/tag16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h_a"/>
  <p:tag name="KSO_WM_UNIT_INDEX" val="1_4_1"/>
  <p:tag name="KSO_WM_UNIT_ID" val="diagram758_2*l_h_a*1_4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_INDEX" val="3"/>
  <p:tag name="KSO_WM_DIAGRAM_GROUP_CODE" val="l1-1"/>
  <p:tag name="KSO_WM_UNIT_PRESET_TEXT_LEN" val="5"/>
</p:tagLst>
</file>

<file path=ppt/tags/tag16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h_f"/>
  <p:tag name="KSO_WM_UNIT_INDEX" val="1_1_1"/>
  <p:tag name="KSO_WM_UNIT_ID" val="diagram758_2*l_h_f*1_1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_INDEX" val="3"/>
  <p:tag name="KSO_WM_DIAGRAM_GROUP_CODE" val="l1-1"/>
  <p:tag name="KSO_WM_UNIT_PRESET_TEXT_LEN" val="11"/>
</p:tagLst>
</file>

<file path=ppt/tags/tag16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h_f"/>
  <p:tag name="KSO_WM_UNIT_INDEX" val="1_3_1"/>
  <p:tag name="KSO_WM_UNIT_ID" val="diagram758_2*l_h_f*1_3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_INDEX" val="3"/>
  <p:tag name="KSO_WM_DIAGRAM_GROUP_CODE" val="l1-1"/>
  <p:tag name="KSO_WM_UNIT_PRESET_TEXT_LEN" val="11"/>
</p:tagLst>
</file>

<file path=ppt/tags/tag16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h_a"/>
  <p:tag name="KSO_WM_UNIT_INDEX" val="1_3_1"/>
  <p:tag name="KSO_WM_UNIT_ID" val="diagram758_2*l_h_a*1_3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_INDEX" val="3"/>
  <p:tag name="KSO_WM_DIAGRAM_GROUP_CODE" val="l1-1"/>
  <p:tag name="KSO_WM_UNIT_PRESET_TEXT_LEN" val="5"/>
</p:tagLst>
</file>

<file path=ppt/tags/tag16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h_f"/>
  <p:tag name="KSO_WM_UNIT_INDEX" val="1_5_1"/>
  <p:tag name="KSO_WM_UNIT_ID" val="diagram758_2*l_h_f*1_5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_INDEX" val="3"/>
  <p:tag name="KSO_WM_DIAGRAM_GROUP_CODE" val="l1-1"/>
  <p:tag name="KSO_WM_UNIT_PRESET_TEXT_LEN" val="11"/>
</p:tagLst>
</file>

<file path=ppt/tags/tag16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h_a"/>
  <p:tag name="KSO_WM_UNIT_INDEX" val="1_5_1"/>
  <p:tag name="KSO_WM_UNIT_ID" val="diagram758_2*l_h_a*1_5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_INDEX" val="3"/>
  <p:tag name="KSO_WM_DIAGRAM_GROUP_CODE" val="l1-1"/>
  <p:tag name="KSO_WM_UNIT_PRESET_TEXT_LEN" val="5"/>
</p:tagLst>
</file>

<file path=ppt/tags/tag16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h_f"/>
  <p:tag name="KSO_WM_UNIT_INDEX" val="1_2_1"/>
  <p:tag name="KSO_WM_UNIT_ID" val="diagram758_2*l_h_f*1_2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_INDEX" val="3"/>
  <p:tag name="KSO_WM_DIAGRAM_GROUP_CODE" val="l1-1"/>
  <p:tag name="KSO_WM_UNIT_PRESET_TEXT_LEN" val="11"/>
</p:tagLst>
</file>

<file path=ppt/tags/tag16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58"/>
  <p:tag name="KSO_WM_UNIT_TYPE" val="l_h_a"/>
  <p:tag name="KSO_WM_UNIT_INDEX" val="1_2_1"/>
  <p:tag name="KSO_WM_UNIT_ID" val="diagram758_2*l_h_a*1_2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_INDEX" val="3"/>
  <p:tag name="KSO_WM_DIAGRAM_GROUP_CODE" val="l1-1"/>
  <p:tag name="KSO_WM_UNIT_PRESET_TEXT_LEN" val="5"/>
</p:tagLst>
</file>

<file path=ppt/tags/tag169.xml><?xml version="1.0" encoding="utf-8"?>
<p:tagLst xmlns:p="http://schemas.openxmlformats.org/presentationml/2006/main">
  <p:tag name="KSO_WM_TEMPLATE_CATEGORY" val="diagram"/>
  <p:tag name="KSO_WM_TEMPLATE_INDEX" val="160589"/>
  <p:tag name="KSO_WM_UNIT_TYPE" val="l_i"/>
  <p:tag name="KSO_WM_UNIT_INDEX" val="1_1"/>
  <p:tag name="KSO_WM_UNIT_ID" val="diagram160589_4*l_i*1_1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7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h_f"/>
  <p:tag name="KSO_WM_UNIT_INDEX" val="1_5_1"/>
  <p:tag name="KSO_WM_UNIT_ID" val="257*m_h_f*1_5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m1-1"/>
</p:tagLst>
</file>

<file path=ppt/tags/tag170.xml><?xml version="1.0" encoding="utf-8"?>
<p:tagLst xmlns:p="http://schemas.openxmlformats.org/presentationml/2006/main">
  <p:tag name="KSO_WM_TEMPLATE_CATEGORY" val="diagram"/>
  <p:tag name="KSO_WM_TEMPLATE_INDEX" val="160589"/>
  <p:tag name="KSO_WM_UNIT_TYPE" val="l_i"/>
  <p:tag name="KSO_WM_UNIT_INDEX" val="1_2"/>
  <p:tag name="KSO_WM_UNIT_ID" val="diagram160589_4*l_i*1_2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71.xml><?xml version="1.0" encoding="utf-8"?>
<p:tagLst xmlns:p="http://schemas.openxmlformats.org/presentationml/2006/main">
  <p:tag name="KSO_WM_TEMPLATE_CATEGORY" val="diagram"/>
  <p:tag name="KSO_WM_TEMPLATE_INDEX" val="160589"/>
  <p:tag name="KSO_WM_UNIT_TYPE" val="l_i"/>
  <p:tag name="KSO_WM_UNIT_INDEX" val="1_3"/>
  <p:tag name="KSO_WM_UNIT_ID" val="diagram160589_4*l_i*1_3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72.xml><?xml version="1.0" encoding="utf-8"?>
<p:tagLst xmlns:p="http://schemas.openxmlformats.org/presentationml/2006/main">
  <p:tag name="KSO_WM_TEMPLATE_CATEGORY" val="diagram"/>
  <p:tag name="KSO_WM_TEMPLATE_INDEX" val="160589"/>
  <p:tag name="KSO_WM_UNIT_TYPE" val="l_i"/>
  <p:tag name="KSO_WM_UNIT_INDEX" val="1_4"/>
  <p:tag name="KSO_WM_UNIT_ID" val="diagram160589_4*l_i*1_4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73.xml><?xml version="1.0" encoding="utf-8"?>
<p:tagLst xmlns:p="http://schemas.openxmlformats.org/presentationml/2006/main">
  <p:tag name="KSO_WM_TEMPLATE_CATEGORY" val="diagram"/>
  <p:tag name="KSO_WM_TEMPLATE_INDEX" val="160589"/>
  <p:tag name="KSO_WM_UNIT_TYPE" val="l_i"/>
  <p:tag name="KSO_WM_UNIT_INDEX" val="1_5"/>
  <p:tag name="KSO_WM_UNIT_ID" val="diagram160589_4*l_i*1_5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74.xml><?xml version="1.0" encoding="utf-8"?>
<p:tagLst xmlns:p="http://schemas.openxmlformats.org/presentationml/2006/main">
  <p:tag name="KSO_WM_TEMPLATE_CATEGORY" val="diagram"/>
  <p:tag name="KSO_WM_TEMPLATE_INDEX" val="160589"/>
  <p:tag name="KSO_WM_UNIT_TYPE" val="l_i"/>
  <p:tag name="KSO_WM_UNIT_INDEX" val="1_6"/>
  <p:tag name="KSO_WM_UNIT_ID" val="diagram160589_4*l_i*1_6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75.xml><?xml version="1.0" encoding="utf-8"?>
<p:tagLst xmlns:p="http://schemas.openxmlformats.org/presentationml/2006/main">
  <p:tag name="KSO_WM_TEMPLATE_CATEGORY" val="diagram"/>
  <p:tag name="KSO_WM_TEMPLATE_INDEX" val="160589"/>
  <p:tag name="KSO_WM_UNIT_TYPE" val="l_i"/>
  <p:tag name="KSO_WM_UNIT_INDEX" val="1_7"/>
  <p:tag name="KSO_WM_UNIT_ID" val="diagram160589_4*l_i*1_7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76.xml><?xml version="1.0" encoding="utf-8"?>
<p:tagLst xmlns:p="http://schemas.openxmlformats.org/presentationml/2006/main">
  <p:tag name="KSO_WM_TEMPLATE_CATEGORY" val="diagram"/>
  <p:tag name="KSO_WM_TEMPLATE_INDEX" val="160589"/>
  <p:tag name="KSO_WM_UNIT_TYPE" val="l_i"/>
  <p:tag name="KSO_WM_UNIT_INDEX" val="1_8"/>
  <p:tag name="KSO_WM_UNIT_ID" val="diagram160589_4*l_i*1_8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77.xml><?xml version="1.0" encoding="utf-8"?>
<p:tagLst xmlns:p="http://schemas.openxmlformats.org/presentationml/2006/main">
  <p:tag name="KSO_WM_TEMPLATE_CATEGORY" val="diagram"/>
  <p:tag name="KSO_WM_TEMPLATE_INDEX" val="160589"/>
  <p:tag name="KSO_WM_UNIT_TYPE" val="l_i"/>
  <p:tag name="KSO_WM_UNIT_INDEX" val="1_9"/>
  <p:tag name="KSO_WM_UNIT_ID" val="diagram160589_4*l_i*1_9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78.xml><?xml version="1.0" encoding="utf-8"?>
<p:tagLst xmlns:p="http://schemas.openxmlformats.org/presentationml/2006/main">
  <p:tag name="KSO_WM_TEMPLATE_CATEGORY" val="diagram"/>
  <p:tag name="KSO_WM_TEMPLATE_INDEX" val="160589"/>
  <p:tag name="KSO_WM_UNIT_TYPE" val="l_h_f"/>
  <p:tag name="KSO_WM_UNIT_INDEX" val="1_2_1"/>
  <p:tag name="KSO_WM_UNIT_ID" val="diagram160589_4*l_h_f*1_2_1"/>
  <p:tag name="KSO_WM_UNIT_CLEAR" val="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AMET"/>
</p:tagLst>
</file>

<file path=ppt/tags/tag179.xml><?xml version="1.0" encoding="utf-8"?>
<p:tagLst xmlns:p="http://schemas.openxmlformats.org/presentationml/2006/main">
  <p:tag name="KSO_WM_TEMPLATE_CATEGORY" val="diagram"/>
  <p:tag name="KSO_WM_TEMPLATE_INDEX" val="160589"/>
  <p:tag name="KSO_WM_UNIT_TYPE" val="l_i"/>
  <p:tag name="KSO_WM_UNIT_INDEX" val="1_10"/>
  <p:tag name="KSO_WM_UNIT_ID" val="diagram160589_4*l_i*1_10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i"/>
  <p:tag name="KSO_WM_UNIT_INDEX" val="1_9"/>
  <p:tag name="KSO_WM_UNIT_ID" val="257*m_i*1_9"/>
  <p:tag name="KSO_WM_UNIT_CLEAR" val="1"/>
  <p:tag name="KSO_WM_UNIT_LAYERLEVEL" val="1_1"/>
  <p:tag name="KSO_WM_BEAUTIFY_FLAG" val="#wm#"/>
  <p:tag name="KSO_WM_DIAGRAM_GROUP_CODE" val="m1-1"/>
</p:tagLst>
</file>

<file path=ppt/tags/tag180.xml><?xml version="1.0" encoding="utf-8"?>
<p:tagLst xmlns:p="http://schemas.openxmlformats.org/presentationml/2006/main">
  <p:tag name="KSO_WM_TEMPLATE_CATEGORY" val="diagram"/>
  <p:tag name="KSO_WM_TEMPLATE_INDEX" val="160589"/>
  <p:tag name="KSO_WM_UNIT_TYPE" val="l_i"/>
  <p:tag name="KSO_WM_UNIT_INDEX" val="1_11"/>
  <p:tag name="KSO_WM_UNIT_ID" val="diagram160589_4*l_i*1_11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81.xml><?xml version="1.0" encoding="utf-8"?>
<p:tagLst xmlns:p="http://schemas.openxmlformats.org/presentationml/2006/main">
  <p:tag name="KSO_WM_TEMPLATE_CATEGORY" val="diagram"/>
  <p:tag name="KSO_WM_TEMPLATE_INDEX" val="160589"/>
  <p:tag name="KSO_WM_UNIT_TYPE" val="l_i"/>
  <p:tag name="KSO_WM_UNIT_INDEX" val="1_12"/>
  <p:tag name="KSO_WM_UNIT_ID" val="diagram160589_4*l_i*1_12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82.xml><?xml version="1.0" encoding="utf-8"?>
<p:tagLst xmlns:p="http://schemas.openxmlformats.org/presentationml/2006/main">
  <p:tag name="KSO_WM_TEMPLATE_CATEGORY" val="diagram"/>
  <p:tag name="KSO_WM_TEMPLATE_INDEX" val="160589"/>
  <p:tag name="KSO_WM_UNIT_TYPE" val="l_i"/>
  <p:tag name="KSO_WM_UNIT_INDEX" val="1_13"/>
  <p:tag name="KSO_WM_UNIT_ID" val="diagram160589_4*l_i*1_13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83.xml><?xml version="1.0" encoding="utf-8"?>
<p:tagLst xmlns:p="http://schemas.openxmlformats.org/presentationml/2006/main">
  <p:tag name="KSO_WM_TEMPLATE_CATEGORY" val="diagram"/>
  <p:tag name="KSO_WM_TEMPLATE_INDEX" val="160589"/>
  <p:tag name="KSO_WM_UNIT_TYPE" val="l_i"/>
  <p:tag name="KSO_WM_UNIT_INDEX" val="1_14"/>
  <p:tag name="KSO_WM_UNIT_ID" val="diagram160589_4*l_i*1_14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84.xml><?xml version="1.0" encoding="utf-8"?>
<p:tagLst xmlns:p="http://schemas.openxmlformats.org/presentationml/2006/main">
  <p:tag name="KSO_WM_TEMPLATE_CATEGORY" val="diagram"/>
  <p:tag name="KSO_WM_TEMPLATE_INDEX" val="160589"/>
  <p:tag name="KSO_WM_UNIT_TYPE" val="l_i"/>
  <p:tag name="KSO_WM_UNIT_INDEX" val="1_15"/>
  <p:tag name="KSO_WM_UNIT_ID" val="diagram160589_4*l_i*1_15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85.xml><?xml version="1.0" encoding="utf-8"?>
<p:tagLst xmlns:p="http://schemas.openxmlformats.org/presentationml/2006/main">
  <p:tag name="KSO_WM_TEMPLATE_CATEGORY" val="diagram"/>
  <p:tag name="KSO_WM_TEMPLATE_INDEX" val="160589"/>
  <p:tag name="KSO_WM_UNIT_TYPE" val="l_h_f"/>
  <p:tag name="KSO_WM_UNIT_INDEX" val="1_4_1"/>
  <p:tag name="KSO_WM_UNIT_ID" val="diagram160589_4*l_h_f*1_4_1"/>
  <p:tag name="KSO_WM_UNIT_CLEAR" val="1"/>
  <p:tag name="KSO_WM_UNIT_LAYERLEVEL" val="1_1_1"/>
  <p:tag name="KSO_WM_UNIT_VALUE" val="12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AMET"/>
</p:tagLst>
</file>

<file path=ppt/tags/tag186.xml><?xml version="1.0" encoding="utf-8"?>
<p:tagLst xmlns:p="http://schemas.openxmlformats.org/presentationml/2006/main">
  <p:tag name="KSO_WM_TEMPLATE_CATEGORY" val="diagram"/>
  <p:tag name="KSO_WM_TEMPLATE_INDEX" val="160589"/>
  <p:tag name="KSO_WM_UNIT_TYPE" val="l_i"/>
  <p:tag name="KSO_WM_UNIT_INDEX" val="1_16"/>
  <p:tag name="KSO_WM_UNIT_ID" val="diagram160589_4*l_i*1_16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87.xml><?xml version="1.0" encoding="utf-8"?>
<p:tagLst xmlns:p="http://schemas.openxmlformats.org/presentationml/2006/main">
  <p:tag name="KSO_WM_TEMPLATE_CATEGORY" val="diagram"/>
  <p:tag name="KSO_WM_TEMPLATE_INDEX" val="160589"/>
  <p:tag name="KSO_WM_UNIT_TYPE" val="l_i"/>
  <p:tag name="KSO_WM_UNIT_INDEX" val="1_17"/>
  <p:tag name="KSO_WM_UNIT_ID" val="diagram160589_4*l_i*1_17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88.xml><?xml version="1.0" encoding="utf-8"?>
<p:tagLst xmlns:p="http://schemas.openxmlformats.org/presentationml/2006/main">
  <p:tag name="KSO_WM_TEMPLATE_CATEGORY" val="diagram"/>
  <p:tag name="KSO_WM_TEMPLATE_INDEX" val="160589"/>
  <p:tag name="KSO_WM_UNIT_TYPE" val="l_i"/>
  <p:tag name="KSO_WM_UNIT_INDEX" val="1_18"/>
  <p:tag name="KSO_WM_UNIT_ID" val="diagram160589_4*l_i*1_18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89.xml><?xml version="1.0" encoding="utf-8"?>
<p:tagLst xmlns:p="http://schemas.openxmlformats.org/presentationml/2006/main">
  <p:tag name="KSO_WM_TEMPLATE_CATEGORY" val="diagram"/>
  <p:tag name="KSO_WM_TEMPLATE_INDEX" val="160589"/>
  <p:tag name="KSO_WM_UNIT_TYPE" val="l_i"/>
  <p:tag name="KSO_WM_UNIT_INDEX" val="1_19"/>
  <p:tag name="KSO_WM_UNIT_ID" val="diagram160589_4*l_i*1_19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9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i"/>
  <p:tag name="KSO_WM_UNIT_INDEX" val="1_10"/>
  <p:tag name="KSO_WM_UNIT_ID" val="257*m_i*1_10"/>
  <p:tag name="KSO_WM_UNIT_CLEAR" val="1"/>
  <p:tag name="KSO_WM_UNIT_LAYERLEVEL" val="1_1"/>
  <p:tag name="KSO_WM_BEAUTIFY_FLAG" val="#wm#"/>
  <p:tag name="KSO_WM_DIAGRAM_GROUP_CODE" val="m1-1"/>
</p:tagLst>
</file>

<file path=ppt/tags/tag190.xml><?xml version="1.0" encoding="utf-8"?>
<p:tagLst xmlns:p="http://schemas.openxmlformats.org/presentationml/2006/main">
  <p:tag name="KSO_WM_TEMPLATE_CATEGORY" val="diagram"/>
  <p:tag name="KSO_WM_TEMPLATE_INDEX" val="160589"/>
  <p:tag name="KSO_WM_UNIT_TYPE" val="l_h_f"/>
  <p:tag name="KSO_WM_UNIT_INDEX" val="1_1_1"/>
  <p:tag name="KSO_WM_UNIT_ID" val="diagram160589_4*l_h_f*1_1_1"/>
  <p:tag name="KSO_WM_UNIT_CLEAR" val="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AMET"/>
</p:tagLst>
</file>

<file path=ppt/tags/tag191.xml><?xml version="1.0" encoding="utf-8"?>
<p:tagLst xmlns:p="http://schemas.openxmlformats.org/presentationml/2006/main">
  <p:tag name="KSO_WM_TEMPLATE_CATEGORY" val="diagram"/>
  <p:tag name="KSO_WM_TEMPLATE_INDEX" val="160589"/>
  <p:tag name="KSO_WM_UNIT_TYPE" val="l_i"/>
  <p:tag name="KSO_WM_UNIT_INDEX" val="1_20"/>
  <p:tag name="KSO_WM_UNIT_ID" val="diagram160589_4*l_i*1_20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92.xml><?xml version="1.0" encoding="utf-8"?>
<p:tagLst xmlns:p="http://schemas.openxmlformats.org/presentationml/2006/main">
  <p:tag name="KSO_WM_TEMPLATE_CATEGORY" val="diagram"/>
  <p:tag name="KSO_WM_TEMPLATE_INDEX" val="160589"/>
  <p:tag name="KSO_WM_UNIT_TYPE" val="l_i"/>
  <p:tag name="KSO_WM_UNIT_INDEX" val="1_21"/>
  <p:tag name="KSO_WM_UNIT_ID" val="diagram160589_4*l_i*1_21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93.xml><?xml version="1.0" encoding="utf-8"?>
<p:tagLst xmlns:p="http://schemas.openxmlformats.org/presentationml/2006/main">
  <p:tag name="KSO_WM_TEMPLATE_CATEGORY" val="diagram"/>
  <p:tag name="KSO_WM_TEMPLATE_INDEX" val="160589"/>
  <p:tag name="KSO_WM_UNIT_TYPE" val="l_i"/>
  <p:tag name="KSO_WM_UNIT_INDEX" val="1_22"/>
  <p:tag name="KSO_WM_UNIT_ID" val="diagram160589_4*l_i*1_22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94.xml><?xml version="1.0" encoding="utf-8"?>
<p:tagLst xmlns:p="http://schemas.openxmlformats.org/presentationml/2006/main">
  <p:tag name="KSO_WM_TEMPLATE_CATEGORY" val="diagram"/>
  <p:tag name="KSO_WM_TEMPLATE_INDEX" val="160589"/>
  <p:tag name="KSO_WM_UNIT_TYPE" val="l_i"/>
  <p:tag name="KSO_WM_UNIT_INDEX" val="1_23"/>
  <p:tag name="KSO_WM_UNIT_ID" val="diagram160589_4*l_i*1_23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95.xml><?xml version="1.0" encoding="utf-8"?>
<p:tagLst xmlns:p="http://schemas.openxmlformats.org/presentationml/2006/main">
  <p:tag name="KSO_WM_TEMPLATE_CATEGORY" val="diagram"/>
  <p:tag name="KSO_WM_TEMPLATE_INDEX" val="160589"/>
  <p:tag name="KSO_WM_UNIT_TYPE" val="l_i"/>
  <p:tag name="KSO_WM_UNIT_INDEX" val="1_24"/>
  <p:tag name="KSO_WM_UNIT_ID" val="diagram160589_4*l_i*1_24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96.xml><?xml version="1.0" encoding="utf-8"?>
<p:tagLst xmlns:p="http://schemas.openxmlformats.org/presentationml/2006/main">
  <p:tag name="KSO_WM_TEMPLATE_CATEGORY" val="diagram"/>
  <p:tag name="KSO_WM_TEMPLATE_INDEX" val="160589"/>
  <p:tag name="KSO_WM_UNIT_TYPE" val="l_i"/>
  <p:tag name="KSO_WM_UNIT_INDEX" val="1_25"/>
  <p:tag name="KSO_WM_UNIT_ID" val="diagram160589_4*l_i*1_25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97.xml><?xml version="1.0" encoding="utf-8"?>
<p:tagLst xmlns:p="http://schemas.openxmlformats.org/presentationml/2006/main">
  <p:tag name="KSO_WM_TEMPLATE_CATEGORY" val="diagram"/>
  <p:tag name="KSO_WM_TEMPLATE_INDEX" val="160589"/>
  <p:tag name="KSO_WM_UNIT_TYPE" val="l_i"/>
  <p:tag name="KSO_WM_UNIT_INDEX" val="1_26"/>
  <p:tag name="KSO_WM_UNIT_ID" val="diagram160589_4*l_i*1_26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98.xml><?xml version="1.0" encoding="utf-8"?>
<p:tagLst xmlns:p="http://schemas.openxmlformats.org/presentationml/2006/main">
  <p:tag name="KSO_WM_TEMPLATE_CATEGORY" val="diagram"/>
  <p:tag name="KSO_WM_TEMPLATE_INDEX" val="160589"/>
  <p:tag name="KSO_WM_UNIT_TYPE" val="l_h_f"/>
  <p:tag name="KSO_WM_UNIT_INDEX" val="1_3_1"/>
  <p:tag name="KSO_WM_UNIT_ID" val="diagram160589_4*l_h_f*1_3_1"/>
  <p:tag name="KSO_WM_UNIT_CLEAR" val="1"/>
  <p:tag name="KSO_WM_UNIT_LAYERLEVEL" val="1_1_1"/>
  <p:tag name="KSO_WM_UNIT_VALUE" val="12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AMET"/>
</p:tagLst>
</file>

<file path=ppt/tags/tag199.xml><?xml version="1.0" encoding="utf-8"?>
<p:tagLst xmlns:p="http://schemas.openxmlformats.org/presentationml/2006/main">
  <p:tag name="KSO_WM_TEMPLATE_CATEGORY" val="diagram"/>
  <p:tag name="KSO_WM_TEMPLATE_INDEX" val="160589"/>
  <p:tag name="KSO_WM_UNIT_TYPE" val="l_i"/>
  <p:tag name="KSO_WM_UNIT_INDEX" val="1_27"/>
  <p:tag name="KSO_WM_UNIT_ID" val="diagram160589_4*l_i*1_27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i"/>
  <p:tag name="KSO_WM_UNIT_INDEX" val="1_1"/>
  <p:tag name="KSO_WM_UNIT_ID" val="257*m_i*1_1"/>
  <p:tag name="KSO_WM_UNIT_CLEAR" val="1"/>
  <p:tag name="KSO_WM_UNIT_LAYERLEVEL" val="1_1"/>
  <p:tag name="KSO_WM_BEAUTIFY_FLAG" val="#wm#"/>
  <p:tag name="KSO_WM_DIAGRAM_GROUP_CODE" val="m1-1"/>
</p:tagLst>
</file>

<file path=ppt/tags/tag20.xml><?xml version="1.0" encoding="utf-8"?>
<p:tagLst xmlns:p="http://schemas.openxmlformats.org/presentationml/2006/main">
  <p:tag name="MH" val="20161108113836"/>
  <p:tag name="MH_LIBRARY" val="GRAPHIC"/>
  <p:tag name="MH_TYPE" val="SubTitle"/>
  <p:tag name="MH_ORDER" val="2"/>
</p:tagLst>
</file>

<file path=ppt/tags/tag200.xml><?xml version="1.0" encoding="utf-8"?>
<p:tagLst xmlns:p="http://schemas.openxmlformats.org/presentationml/2006/main">
  <p:tag name="KSO_WM_TEMPLATE_CATEGORY" val="diagram"/>
  <p:tag name="KSO_WM_TEMPLATE_INDEX" val="160589"/>
  <p:tag name="KSO_WM_UNIT_TYPE" val="l_i"/>
  <p:tag name="KSO_WM_UNIT_INDEX" val="1_28"/>
  <p:tag name="KSO_WM_UNIT_ID" val="diagram160589_4*l_i*1_28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01.xml><?xml version="1.0" encoding="utf-8"?>
<p:tagLst xmlns:p="http://schemas.openxmlformats.org/presentationml/2006/main">
  <p:tag name="KSO_WM_TEMPLATE_CATEGORY" val="diagram"/>
  <p:tag name="KSO_WM_TEMPLATE_INDEX" val="160589"/>
  <p:tag name="KSO_WM_UNIT_TYPE" val="l_i"/>
  <p:tag name="KSO_WM_UNIT_INDEX" val="1_29"/>
  <p:tag name="KSO_WM_UNIT_ID" val="diagram160589_4*l_i*1_29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02.xml><?xml version="1.0" encoding="utf-8"?>
<p:tagLst xmlns:p="http://schemas.openxmlformats.org/presentationml/2006/main">
  <p:tag name="KSO_WM_TEMPLATE_CATEGORY" val="diagram"/>
  <p:tag name="KSO_WM_TEMPLATE_INDEX" val="160589"/>
  <p:tag name="KSO_WM_UNIT_TYPE" val="l_i"/>
  <p:tag name="KSO_WM_UNIT_INDEX" val="1_30"/>
  <p:tag name="KSO_WM_UNIT_ID" val="diagram160589_4*l_i*1_30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03.xml><?xml version="1.0" encoding="utf-8"?>
<p:tagLst xmlns:p="http://schemas.openxmlformats.org/presentationml/2006/main">
  <p:tag name="KSO_WM_TEMPLATE_CATEGORY" val="diagram"/>
  <p:tag name="KSO_WM_TEMPLATE_INDEX" val="160589"/>
  <p:tag name="KSO_WM_UNIT_TYPE" val="l_i"/>
  <p:tag name="KSO_WM_UNIT_INDEX" val="1_31"/>
  <p:tag name="KSO_WM_UNIT_ID" val="diagram160589_4*l_i*1_31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04.xml><?xml version="1.0" encoding="utf-8"?>
<p:tagLst xmlns:p="http://schemas.openxmlformats.org/presentationml/2006/main">
  <p:tag name="KSO_WM_TEMPLATE_CATEGORY" val="diagram"/>
  <p:tag name="KSO_WM_TEMPLATE_INDEX" val="160589"/>
  <p:tag name="KSO_WM_UNIT_TYPE" val="l_i"/>
  <p:tag name="KSO_WM_UNIT_INDEX" val="1_32"/>
  <p:tag name="KSO_WM_UNIT_ID" val="diagram160589_4*l_i*1_32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05.xml><?xml version="1.0" encoding="utf-8"?>
<p:tagLst xmlns:p="http://schemas.openxmlformats.org/presentationml/2006/main">
  <p:tag name="KSO_WM_TEMPLATE_CATEGORY" val="diagram"/>
  <p:tag name="KSO_WM_TEMPLATE_INDEX" val="160589"/>
  <p:tag name="KSO_WM_UNIT_TYPE" val="l_i"/>
  <p:tag name="KSO_WM_UNIT_INDEX" val="1_33"/>
  <p:tag name="KSO_WM_UNIT_ID" val="diagram160589_4*l_i*1_33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06.xml><?xml version="1.0" encoding="utf-8"?>
<p:tagLst xmlns:p="http://schemas.openxmlformats.org/presentationml/2006/main">
  <p:tag name="KSO_WM_TEMPLATE_CATEGORY" val="diagram"/>
  <p:tag name="KSO_WM_TEMPLATE_INDEX" val="160589"/>
  <p:tag name="KSO_WM_UNIT_TYPE" val="l_i"/>
  <p:tag name="KSO_WM_UNIT_INDEX" val="1_34"/>
  <p:tag name="KSO_WM_UNIT_ID" val="diagram160589_4*l_i*1_34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07.xml><?xml version="1.0" encoding="utf-8"?>
<p:tagLst xmlns:p="http://schemas.openxmlformats.org/presentationml/2006/main">
  <p:tag name="KSO_WM_TEMPLATE_CATEGORY" val="diagram"/>
  <p:tag name="KSO_WM_TEMPLATE_INDEX" val="160589"/>
  <p:tag name="KSO_WM_UNIT_TYPE" val="l_i"/>
  <p:tag name="KSO_WM_UNIT_INDEX" val="1_35"/>
  <p:tag name="KSO_WM_UNIT_ID" val="diagram160589_4*l_i*1_35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08.xml><?xml version="1.0" encoding="utf-8"?>
<p:tagLst xmlns:p="http://schemas.openxmlformats.org/presentationml/2006/main">
  <p:tag name="KSO_WM_TEMPLATE_CATEGORY" val="diagram"/>
  <p:tag name="KSO_WM_TEMPLATE_INDEX" val="160589"/>
  <p:tag name="KSO_WM_UNIT_TYPE" val="l_i"/>
  <p:tag name="KSO_WM_UNIT_INDEX" val="1_36"/>
  <p:tag name="KSO_WM_UNIT_ID" val="diagram160589_4*l_i*1_36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09.xml><?xml version="1.0" encoding="utf-8"?>
<p:tagLst xmlns:p="http://schemas.openxmlformats.org/presentationml/2006/main">
  <p:tag name="KSO_WM_TEMPLATE_CATEGORY" val="diagram"/>
  <p:tag name="KSO_WM_TEMPLATE_INDEX" val="160589"/>
  <p:tag name="KSO_WM_UNIT_TYPE" val="l_i"/>
  <p:tag name="KSO_WM_UNIT_INDEX" val="1_37"/>
  <p:tag name="KSO_WM_UNIT_ID" val="diagram160589_4*l_i*1_37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1.xml><?xml version="1.0" encoding="utf-8"?>
<p:tagLst xmlns:p="http://schemas.openxmlformats.org/presentationml/2006/main">
  <p:tag name="MH" val="20161108113836"/>
  <p:tag name="MH_LIBRARY" val="GRAPHIC"/>
  <p:tag name="MH_TYPE" val="SubTitle"/>
  <p:tag name="MH_ORDER" val="3"/>
</p:tagLst>
</file>

<file path=ppt/tags/tag210.xml><?xml version="1.0" encoding="utf-8"?>
<p:tagLst xmlns:p="http://schemas.openxmlformats.org/presentationml/2006/main">
  <p:tag name="KSO_WM_TEMPLATE_CATEGORY" val="diagram"/>
  <p:tag name="KSO_WM_TEMPLATE_INDEX" val="160589"/>
  <p:tag name="KSO_WM_UNIT_TYPE" val="l_i"/>
  <p:tag name="KSO_WM_UNIT_INDEX" val="1_38"/>
  <p:tag name="KSO_WM_UNIT_ID" val="diagram160589_4*l_i*1_38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11.xml><?xml version="1.0" encoding="utf-8"?>
<p:tagLst xmlns:p="http://schemas.openxmlformats.org/presentationml/2006/main">
  <p:tag name="KSO_WM_TEMPLATE_CATEGORY" val="diagram"/>
  <p:tag name="KSO_WM_TEMPLATE_INDEX" val="160589"/>
  <p:tag name="KSO_WM_UNIT_TYPE" val="l_i"/>
  <p:tag name="KSO_WM_UNIT_INDEX" val="1_39"/>
  <p:tag name="KSO_WM_UNIT_ID" val="diagram160589_4*l_i*1_39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12.xml><?xml version="1.0" encoding="utf-8"?>
<p:tagLst xmlns:p="http://schemas.openxmlformats.org/presentationml/2006/main">
  <p:tag name="KSO_WM_TEMPLATE_CATEGORY" val="diagram"/>
  <p:tag name="KSO_WM_TEMPLATE_INDEX" val="160589"/>
  <p:tag name="KSO_WM_UNIT_TYPE" val="l_i"/>
  <p:tag name="KSO_WM_UNIT_INDEX" val="1_40"/>
  <p:tag name="KSO_WM_UNIT_ID" val="diagram160589_4*l_i*1_40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13.xml><?xml version="1.0" encoding="utf-8"?>
<p:tagLst xmlns:p="http://schemas.openxmlformats.org/presentationml/2006/main">
  <p:tag name="KSO_WM_TEMPLATE_CATEGORY" val="diagram"/>
  <p:tag name="KSO_WM_TEMPLATE_INDEX" val="160589"/>
  <p:tag name="KSO_WM_UNIT_TYPE" val="l_i"/>
  <p:tag name="KSO_WM_UNIT_INDEX" val="1_41"/>
  <p:tag name="KSO_WM_UNIT_ID" val="diagram160589_4*l_i*1_41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14.xml><?xml version="1.0" encoding="utf-8"?>
<p:tagLst xmlns:p="http://schemas.openxmlformats.org/presentationml/2006/main">
  <p:tag name="KSO_WM_TEMPLATE_CATEGORY" val="diagram"/>
  <p:tag name="KSO_WM_TEMPLATE_INDEX" val="160589"/>
  <p:tag name="KSO_WM_UNIT_TYPE" val="l_i"/>
  <p:tag name="KSO_WM_UNIT_INDEX" val="1_42"/>
  <p:tag name="KSO_WM_UNIT_ID" val="diagram160589_4*l_i*1_42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15.xml><?xml version="1.0" encoding="utf-8"?>
<p:tagLst xmlns:p="http://schemas.openxmlformats.org/presentationml/2006/main">
  <p:tag name="KSO_WM_TEMPLATE_CATEGORY" val="diagram"/>
  <p:tag name="KSO_WM_TEMPLATE_INDEX" val="160589"/>
  <p:tag name="KSO_WM_UNIT_TYPE" val="l_i"/>
  <p:tag name="KSO_WM_UNIT_INDEX" val="1_43"/>
  <p:tag name="KSO_WM_UNIT_ID" val="diagram160589_4*l_i*1_43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16.xml><?xml version="1.0" encoding="utf-8"?>
<p:tagLst xmlns:p="http://schemas.openxmlformats.org/presentationml/2006/main">
  <p:tag name="KSO_WM_TEMPLATE_CATEGORY" val="diagram"/>
  <p:tag name="KSO_WM_TEMPLATE_INDEX" val="160589"/>
  <p:tag name="KSO_WM_UNIT_TYPE" val="l_i"/>
  <p:tag name="KSO_WM_UNIT_INDEX" val="1_44"/>
  <p:tag name="KSO_WM_UNIT_ID" val="diagram160589_4*l_i*1_44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17.xml><?xml version="1.0" encoding="utf-8"?>
<p:tagLst xmlns:p="http://schemas.openxmlformats.org/presentationml/2006/main">
  <p:tag name="KSO_WM_TEMPLATE_CATEGORY" val="diagram"/>
  <p:tag name="KSO_WM_TEMPLATE_INDEX" val="160589"/>
  <p:tag name="KSO_WM_UNIT_TYPE" val="l_i"/>
  <p:tag name="KSO_WM_UNIT_INDEX" val="1_45"/>
  <p:tag name="KSO_WM_UNIT_ID" val="diagram160589_4*l_i*1_45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63_4*i*0"/>
  <p:tag name="KSO_WM_TEMPLATE_CATEGORY" val="diagram"/>
  <p:tag name="KSO_WM_TEMPLATE_INDEX" val="160663"/>
  <p:tag name="KSO_WM_UNIT_INDEX" val="0"/>
</p:tagLst>
</file>

<file path=ppt/tags/tag21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63"/>
  <p:tag name="KSO_WM_UNIT_TYPE" val="l_i"/>
  <p:tag name="KSO_WM_UNIT_INDEX" val="1_1"/>
  <p:tag name="KSO_WM_UNIT_ID" val="diagram160663_4*l_i*1_1"/>
  <p:tag name="KSO_WM_UNIT_CLEAR" val="1"/>
  <p:tag name="KSO_WM_UNIT_LAYERLEVEL" val="1_1"/>
  <p:tag name="KSO_WM_DIAGRAM_GROUP_CODE" val="l1-1"/>
</p:tagLst>
</file>

<file path=ppt/tags/tag22.xml><?xml version="1.0" encoding="utf-8"?>
<p:tagLst xmlns:p="http://schemas.openxmlformats.org/presentationml/2006/main">
  <p:tag name="MH" val="20161108113836"/>
  <p:tag name="MH_LIBRARY" val="GRAPHIC"/>
  <p:tag name="MH_TYPE" val="SubTitle"/>
  <p:tag name="MH_ORDER" val="4"/>
</p:tagLst>
</file>

<file path=ppt/tags/tag22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63"/>
  <p:tag name="KSO_WM_UNIT_TYPE" val="l_h_f"/>
  <p:tag name="KSO_WM_UNIT_INDEX" val="1_1_1"/>
  <p:tag name="KSO_WM_UNIT_ID" val="diagram160663_4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</p:tagLst>
</file>

<file path=ppt/tags/tag22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63"/>
  <p:tag name="KSO_WM_UNIT_TYPE" val="l_i"/>
  <p:tag name="KSO_WM_UNIT_INDEX" val="1_2"/>
  <p:tag name="KSO_WM_UNIT_ID" val="diagram160663_4*l_i*1_2"/>
  <p:tag name="KSO_WM_UNIT_CLEAR" val="1"/>
  <p:tag name="KSO_WM_UNIT_LAYERLEVEL" val="1_1"/>
  <p:tag name="KSO_WM_DIAGRAM_GROUP_CODE" val="l1-1"/>
</p:tagLst>
</file>

<file path=ppt/tags/tag22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63"/>
  <p:tag name="KSO_WM_UNIT_TYPE" val="l_i"/>
  <p:tag name="KSO_WM_UNIT_INDEX" val="1_3"/>
  <p:tag name="KSO_WM_UNIT_ID" val="diagram160663_4*l_i*1_3"/>
  <p:tag name="KSO_WM_UNIT_CLEAR" val="1"/>
  <p:tag name="KSO_WM_UNIT_LAYERLEVEL" val="1_1"/>
  <p:tag name="KSO_WM_DIAGRAM_GROUP_CODE" val="l1-1"/>
</p:tagLst>
</file>

<file path=ppt/tags/tag22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63"/>
  <p:tag name="KSO_WM_UNIT_TYPE" val="l_i"/>
  <p:tag name="KSO_WM_UNIT_INDEX" val="1_4"/>
  <p:tag name="KSO_WM_UNIT_ID" val="diagram160663_4*l_i*1_4"/>
  <p:tag name="KSO_WM_UNIT_CLEAR" val="1"/>
  <p:tag name="KSO_WM_UNIT_LAYERLEVEL" val="1_1"/>
  <p:tag name="KSO_WM_DIAGRAM_GROUP_CODE" val="l1-1"/>
</p:tagLst>
</file>

<file path=ppt/tags/tag224.xml><?xml version="1.0" encoding="utf-8"?>
<p:tagLst xmlns:p="http://schemas.openxmlformats.org/presentationml/2006/main">
  <p:tag name="KSO_WM_TEMPLATE_CATEGORY" val="diagram"/>
  <p:tag name="KSO_WM_TEMPLATE_INDEX" val="160541"/>
  <p:tag name="KSO_WM_UNIT_TYPE" val="a"/>
  <p:tag name="KSO_WM_UNIT_INDEX" val="1"/>
  <p:tag name="KSO_WM_UNIT_ID" val="263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1"/>
  <p:tag name="KSO_WM_UNIT_PRESET_TEXT_INDEX" val="3"/>
  <p:tag name="KSO_WM_UNIT_PRESET_TEXT_LEN" val="17"/>
  <p:tag name="KSO_WM_BEAUTIFY_FLAG" val="#wm#"/>
  <p:tag name="KSO_WM_UNIT_BIND_DECORATION_IDS" val="diagram160541_4*i*1"/>
  <p:tag name="KSO_WM_TAG_VERSION" val="1.0"/>
</p:tagLst>
</file>

<file path=ppt/tags/tag23.xml><?xml version="1.0" encoding="utf-8"?>
<p:tagLst xmlns:p="http://schemas.openxmlformats.org/presentationml/2006/main">
  <p:tag name="MH" val="20161108113836"/>
  <p:tag name="MH_LIBRARY" val="GRAPHIC"/>
  <p:tag name="MH_TYPE" val="SubTitle"/>
  <p:tag name="MH_ORDER" val="5"/>
</p:tagLst>
</file>

<file path=ppt/tags/tag24.xml><?xml version="1.0" encoding="utf-8"?>
<p:tagLst xmlns:p="http://schemas.openxmlformats.org/presentationml/2006/main">
  <p:tag name="MH" val="20161108113836"/>
  <p:tag name="MH_LIBRARY" val="GRAPHIC"/>
  <p:tag name="MH_TYPE" val="SubTitle"/>
  <p:tag name="MH_ORDER" val="6"/>
</p:tagLst>
</file>

<file path=ppt/tags/tag25.xml><?xml version="1.0" encoding="utf-8"?>
<p:tagLst xmlns:p="http://schemas.openxmlformats.org/presentationml/2006/main">
  <p:tag name="MH" val="20161108113836"/>
  <p:tag name="MH_LIBRARY" val="GRAPHIC"/>
  <p:tag name="MH_TYPE" val="SubTitle"/>
  <p:tag name="MH_ORDER" val="7"/>
</p:tagLst>
</file>

<file path=ppt/tags/tag26.xml><?xml version="1.0" encoding="utf-8"?>
<p:tagLst xmlns:p="http://schemas.openxmlformats.org/presentationml/2006/main">
  <p:tag name="MH" val="20161108113836"/>
  <p:tag name="MH_LIBRARY" val="GRAPHIC"/>
  <p:tag name="MH_TYPE" val="SubTitle"/>
  <p:tag name="MH_ORDER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1"/>
  <p:tag name="KSO_WM_UNIT_TYPE" val="q_i"/>
  <p:tag name="KSO_WM_UNIT_INDEX" val="1_4"/>
  <p:tag name="KSO_WM_UNIT_ID" val="custom160201_20*q_i*1_4"/>
  <p:tag name="KSO_WM_UNIT_CLEAR" val="1"/>
  <p:tag name="KSO_WM_UNIT_LAYERLEVEL" val="1_1"/>
  <p:tag name="KSO_WM_DIAGRAM_GROUP_CODE" val="q1-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1"/>
  <p:tag name="KSO_WM_UNIT_TYPE" val="q_i"/>
  <p:tag name="KSO_WM_UNIT_INDEX" val="1_5"/>
  <p:tag name="KSO_WM_UNIT_ID" val="custom160201_20*q_i*1_5"/>
  <p:tag name="KSO_WM_UNIT_CLEAR" val="1"/>
  <p:tag name="KSO_WM_UNIT_LAYERLEVEL" val="1_1"/>
  <p:tag name="KSO_WM_DIAGRAM_GROUP_CODE" val="q1-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1"/>
  <p:tag name="KSO_WM_UNIT_TYPE" val="q_i"/>
  <p:tag name="KSO_WM_UNIT_INDEX" val="1_12"/>
  <p:tag name="KSO_WM_UNIT_ID" val="custom160201_20*q_i*1_12"/>
  <p:tag name="KSO_WM_UNIT_CLEAR" val="1"/>
  <p:tag name="KSO_WM_UNIT_LAYERLEVEL" val="1_1"/>
  <p:tag name="KSO_WM_DIAGRAM_GROUP_CODE" val="q1-1"/>
</p:tagLst>
</file>

<file path=ppt/tags/tag3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i"/>
  <p:tag name="KSO_WM_UNIT_INDEX" val="1_2"/>
  <p:tag name="KSO_WM_UNIT_ID" val="257*m_i*1_2"/>
  <p:tag name="KSO_WM_UNIT_CLEAR" val="1"/>
  <p:tag name="KSO_WM_UNIT_LAYERLEVEL" val="1_1"/>
  <p:tag name="KSO_WM_BEAUTIFY_FLAG" val="#wm#"/>
  <p:tag name="KSO_WM_DIAGRAM_GROUP_CODE" val="m1-1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1"/>
  <p:tag name="KSO_WM_UNIT_TYPE" val="q_h_f"/>
  <p:tag name="KSO_WM_UNIT_INDEX" val="1_2_1"/>
  <p:tag name="KSO_WM_UNIT_ID" val="custom160201_20*q_h_f*1_2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3"/>
  <p:tag name="KSO_WM_UNIT_PRESET_TEXT_LEN" val="17"/>
  <p:tag name="KSO_WM_DIAGRAM_GROUP_CODE" val="q1-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1"/>
  <p:tag name="KSO_WM_UNIT_TYPE" val="q_h_f"/>
  <p:tag name="KSO_WM_UNIT_INDEX" val="1_2_1"/>
  <p:tag name="KSO_WM_UNIT_ID" val="custom160201_20*q_h_f*1_2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3"/>
  <p:tag name="KSO_WM_UNIT_PRESET_TEXT_LEN" val="17"/>
  <p:tag name="KSO_WM_DIAGRAM_GROUP_CODE" val="q1-1"/>
</p:tagLst>
</file>

<file path=ppt/tags/tag32.xml><?xml version="1.0" encoding="utf-8"?>
<p:tagLst xmlns:p="http://schemas.openxmlformats.org/presentationml/2006/main">
  <p:tag name="KSO_WM_TAG_VERSION" val="1.0"/>
  <p:tag name="KSO_WM_TEMPLATE_CATEGORY" val="diagram"/>
  <p:tag name="KSO_WM_TEMPLATE_INDEX" val="160584"/>
  <p:tag name="KSO_WM_UNIT_TYPE" val="m_h_f"/>
  <p:tag name="KSO_WM_UNIT_INDEX" val="1_1_1"/>
  <p:tag name="KSO_WM_UNIT_ID" val="259*m_h_f*1_1_1"/>
  <p:tag name="KSO_WM_UNIT_CLEAR" val="1"/>
  <p:tag name="KSO_WM_UNIT_LAYERLEVEL" val="1_1_1"/>
  <p:tag name="KSO_WM_UNIT_VALUE" val="14"/>
  <p:tag name="KSO_WM_UNIT_HIGHLIGHT" val="0"/>
  <p:tag name="KSO_WM_UNIT_COMPATIBLE" val="0"/>
  <p:tag name="KSO_WM_BEAUTIFY_FLAG" val="#wm#"/>
  <p:tag name="KSO_WM_DIAGRAM_GROUP_CODE" val="m1-1"/>
  <p:tag name="KSO_WM_UNIT_PRESET_TEXT" val="LOREM IPSUM DOLOR"/>
</p:tagLst>
</file>

<file path=ppt/tags/tag33.xml><?xml version="1.0" encoding="utf-8"?>
<p:tagLst xmlns:p="http://schemas.openxmlformats.org/presentationml/2006/main">
  <p:tag name="KSO_WM_TAG_VERSION" val="1.0"/>
  <p:tag name="KSO_WM_TEMPLATE_CATEGORY" val="diagram"/>
  <p:tag name="KSO_WM_TEMPLATE_INDEX" val="160584"/>
  <p:tag name="KSO_WM_UNIT_TYPE" val="m_h_f"/>
  <p:tag name="KSO_WM_UNIT_INDEX" val="1_2_1"/>
  <p:tag name="KSO_WM_UNIT_ID" val="259*m_h_f*1_2_1"/>
  <p:tag name="KSO_WM_UNIT_CLEAR" val="1"/>
  <p:tag name="KSO_WM_UNIT_LAYERLEVEL" val="1_1_1"/>
  <p:tag name="KSO_WM_UNIT_VALUE" val="14"/>
  <p:tag name="KSO_WM_UNIT_HIGHLIGHT" val="0"/>
  <p:tag name="KSO_WM_UNIT_COMPATIBLE" val="0"/>
  <p:tag name="KSO_WM_BEAUTIFY_FLAG" val="#wm#"/>
  <p:tag name="KSO_WM_DIAGRAM_GROUP_CODE" val="m1-1"/>
  <p:tag name="KSO_WM_UNIT_PRESET_TEXT" val="LOREM IPSUM DOLOR"/>
</p:tagLst>
</file>

<file path=ppt/tags/tag34.xml><?xml version="1.0" encoding="utf-8"?>
<p:tagLst xmlns:p="http://schemas.openxmlformats.org/presentationml/2006/main">
  <p:tag name="KSO_WM_TAG_VERSION" val="1.0"/>
  <p:tag name="KSO_WM_TEMPLATE_CATEGORY" val="diagram"/>
  <p:tag name="KSO_WM_TEMPLATE_INDEX" val="160584"/>
  <p:tag name="KSO_WM_UNIT_TYPE" val="m_h_f"/>
  <p:tag name="KSO_WM_UNIT_INDEX" val="1_3_1"/>
  <p:tag name="KSO_WM_UNIT_ID" val="259*m_h_f*1_3_1"/>
  <p:tag name="KSO_WM_UNIT_CLEAR" val="1"/>
  <p:tag name="KSO_WM_UNIT_LAYERLEVEL" val="1_1_1"/>
  <p:tag name="KSO_WM_UNIT_VALUE" val="14"/>
  <p:tag name="KSO_WM_UNIT_HIGHLIGHT" val="0"/>
  <p:tag name="KSO_WM_UNIT_COMPATIBLE" val="0"/>
  <p:tag name="KSO_WM_BEAUTIFY_FLAG" val="#wm#"/>
  <p:tag name="KSO_WM_DIAGRAM_GROUP_CODE" val="m1-1"/>
  <p:tag name="KSO_WM_UNIT_PRESET_TEXT" val="LOREM IPSUM DOLOR"/>
</p:tagLst>
</file>

<file path=ppt/tags/tag35.xml><?xml version="1.0" encoding="utf-8"?>
<p:tagLst xmlns:p="http://schemas.openxmlformats.org/presentationml/2006/main">
  <p:tag name="KSO_WM_TAG_VERSION" val="1.0"/>
  <p:tag name="KSO_WM_TEMPLATE_CATEGORY" val="diagram"/>
  <p:tag name="KSO_WM_TEMPLATE_INDEX" val="160584"/>
  <p:tag name="KSO_WM_UNIT_TYPE" val="m_h_f"/>
  <p:tag name="KSO_WM_UNIT_INDEX" val="1_4_1"/>
  <p:tag name="KSO_WM_UNIT_ID" val="259*m_h_f*1_4_1"/>
  <p:tag name="KSO_WM_UNIT_CLEAR" val="1"/>
  <p:tag name="KSO_WM_UNIT_LAYERLEVEL" val="1_1_1"/>
  <p:tag name="KSO_WM_UNIT_VALUE" val="14"/>
  <p:tag name="KSO_WM_UNIT_HIGHLIGHT" val="0"/>
  <p:tag name="KSO_WM_UNIT_COMPATIBLE" val="0"/>
  <p:tag name="KSO_WM_BEAUTIFY_FLAG" val="#wm#"/>
  <p:tag name="KSO_WM_DIAGRAM_GROUP_CODE" val="m1-1"/>
  <p:tag name="KSO_WM_UNIT_PRESET_TEXT" val="LOREM IPSUM DOLOR"/>
</p:tagLst>
</file>

<file path=ppt/tags/tag36.xml><?xml version="1.0" encoding="utf-8"?>
<p:tagLst xmlns:p="http://schemas.openxmlformats.org/presentationml/2006/main">
  <p:tag name="KSO_WM_TAG_VERSION" val="1.0"/>
  <p:tag name="KSO_WM_TEMPLATE_CATEGORY" val="diagram"/>
  <p:tag name="KSO_WM_TEMPLATE_INDEX" val="160584"/>
  <p:tag name="KSO_WM_UNIT_TYPE" val="m_h_f"/>
  <p:tag name="KSO_WM_UNIT_INDEX" val="1_3_1"/>
  <p:tag name="KSO_WM_UNIT_ID" val="259*m_h_f*1_3_1"/>
  <p:tag name="KSO_WM_UNIT_CLEAR" val="1"/>
  <p:tag name="KSO_WM_UNIT_LAYERLEVEL" val="1_1_1"/>
  <p:tag name="KSO_WM_UNIT_VALUE" val="14"/>
  <p:tag name="KSO_WM_UNIT_HIGHLIGHT" val="0"/>
  <p:tag name="KSO_WM_UNIT_COMPATIBLE" val="0"/>
  <p:tag name="KSO_WM_BEAUTIFY_FLAG" val="#wm#"/>
  <p:tag name="KSO_WM_DIAGRAM_GROUP_CODE" val="m1-1"/>
  <p:tag name="KSO_WM_UNIT_PRESET_TEXT" val="LOREM IPSUM DOLOR"/>
</p:tagLst>
</file>

<file path=ppt/tags/tag37.xml><?xml version="1.0" encoding="utf-8"?>
<p:tagLst xmlns:p="http://schemas.openxmlformats.org/presentationml/2006/main">
  <p:tag name="KSO_WM_TAG_VERSION" val="1.0"/>
  <p:tag name="KSO_WM_TEMPLATE_CATEGORY" val="diagram"/>
  <p:tag name="KSO_WM_TEMPLATE_INDEX" val="160584"/>
  <p:tag name="KSO_WM_UNIT_TYPE" val="m_h_f"/>
  <p:tag name="KSO_WM_UNIT_INDEX" val="1_4_1"/>
  <p:tag name="KSO_WM_UNIT_ID" val="259*m_h_f*1_4_1"/>
  <p:tag name="KSO_WM_UNIT_CLEAR" val="1"/>
  <p:tag name="KSO_WM_UNIT_LAYERLEVEL" val="1_1_1"/>
  <p:tag name="KSO_WM_UNIT_VALUE" val="14"/>
  <p:tag name="KSO_WM_UNIT_HIGHLIGHT" val="0"/>
  <p:tag name="KSO_WM_UNIT_COMPATIBLE" val="0"/>
  <p:tag name="KSO_WM_BEAUTIFY_FLAG" val="#wm#"/>
  <p:tag name="KSO_WM_DIAGRAM_GROUP_CODE" val="m1-1"/>
  <p:tag name="KSO_WM_UNIT_PRESET_TEXT" val="LOREM IPSUM DOLOR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70"/>
  <p:tag name="KSO_WM_UNIT_TYPE" val="n_h_f"/>
  <p:tag name="KSO_WM_UNIT_INDEX" val="1_2_1"/>
  <p:tag name="KSO_WM_UNIT_ID" val="diagram160070_4*n_h_f*1_2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18"/>
  <p:tag name="KSO_WM_DIAGRAM_GROUP_CODE" val="n1-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70"/>
  <p:tag name="KSO_WM_UNIT_TYPE" val="n_h_f"/>
  <p:tag name="KSO_WM_UNIT_INDEX" val="1_1_1"/>
  <p:tag name="KSO_WM_UNIT_ID" val="diagram160070_4*n_h_f*1_1_1"/>
  <p:tag name="KSO_WM_UNIT_CLEAR" val="1"/>
  <p:tag name="KSO_WM_UNIT_LAYERLEVEL" val="1_1_1"/>
  <p:tag name="KSO_WM_UNIT_VALUE" val="15"/>
  <p:tag name="KSO_WM_UNIT_HIGHLIGHT" val="0"/>
  <p:tag name="KSO_WM_UNIT_COMPATIBLE" val="0"/>
  <p:tag name="KSO_WM_DIAGRAM_GROUP_CODE" val="n1-1"/>
  <p:tag name="KSO_WM_UNIT_PRESET_TEXT" val="LOREM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296_2*i*8"/>
  <p:tag name="KSO_WM_TEMPLATE_CATEGORY" val="diagram"/>
  <p:tag name="KSO_WM_TEMPLATE_INDEX" val="160296"/>
  <p:tag name="KSO_WM_UNIT_INDEX" val="8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70"/>
  <p:tag name="KSO_WM_UNIT_TYPE" val="n_i"/>
  <p:tag name="KSO_WM_UNIT_INDEX" val="1_1"/>
  <p:tag name="KSO_WM_UNIT_ID" val="diagram160070_4*n_i*1_1"/>
  <p:tag name="KSO_WM_UNIT_CLEAR" val="1"/>
  <p:tag name="KSO_WM_UNIT_LAYERLEVEL" val="1_1"/>
  <p:tag name="KSO_WM_DIAGRAM_GROUP_CODE" val="n1-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70"/>
  <p:tag name="KSO_WM_UNIT_TYPE" val="n_i"/>
  <p:tag name="KSO_WM_UNIT_INDEX" val="1_2"/>
  <p:tag name="KSO_WM_UNIT_ID" val="diagram160070_4*n_i*1_2"/>
  <p:tag name="KSO_WM_UNIT_CLEAR" val="1"/>
  <p:tag name="KSO_WM_UNIT_LAYERLEVEL" val="1_1"/>
  <p:tag name="KSO_WM_DIAGRAM_GROUP_CODE" val="n1-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70"/>
  <p:tag name="KSO_WM_UNIT_TYPE" val="n_h_f"/>
  <p:tag name="KSO_WM_UNIT_INDEX" val="1_1_2"/>
  <p:tag name="KSO_WM_UNIT_ID" val="diagram160070_4*n_h_f*1_1_2"/>
  <p:tag name="KSO_WM_UNIT_CLEAR" val="1"/>
  <p:tag name="KSO_WM_UNIT_LAYERLEVEL" val="1_1_1"/>
  <p:tag name="KSO_WM_UNIT_VALUE" val="15"/>
  <p:tag name="KSO_WM_UNIT_HIGHLIGHT" val="0"/>
  <p:tag name="KSO_WM_UNIT_COMPATIBLE" val="0"/>
  <p:tag name="KSO_WM_DIAGRAM_GROUP_CODE" val="n1-1"/>
  <p:tag name="KSO_WM_UNIT_PRESET_TEXT" val="LOREM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70"/>
  <p:tag name="KSO_WM_UNIT_TYPE" val="n_h_f"/>
  <p:tag name="KSO_WM_UNIT_INDEX" val="1_1_3"/>
  <p:tag name="KSO_WM_UNIT_ID" val="diagram160070_4*n_h_f*1_1_3"/>
  <p:tag name="KSO_WM_UNIT_CLEAR" val="1"/>
  <p:tag name="KSO_WM_UNIT_LAYERLEVEL" val="1_1_1"/>
  <p:tag name="KSO_WM_UNIT_VALUE" val="15"/>
  <p:tag name="KSO_WM_UNIT_HIGHLIGHT" val="0"/>
  <p:tag name="KSO_WM_UNIT_COMPATIBLE" val="0"/>
  <p:tag name="KSO_WM_DIAGRAM_GROUP_CODE" val="n1-1"/>
  <p:tag name="KSO_WM_UNIT_PRESET_TEXT" val="LOREM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70"/>
  <p:tag name="KSO_WM_UNIT_TYPE" val="n_h_f"/>
  <p:tag name="KSO_WM_UNIT_INDEX" val="1_1_4"/>
  <p:tag name="KSO_WM_UNIT_ID" val="diagram160070_4*n_h_f*1_1_4"/>
  <p:tag name="KSO_WM_UNIT_CLEAR" val="1"/>
  <p:tag name="KSO_WM_UNIT_LAYERLEVEL" val="1_1_1"/>
  <p:tag name="KSO_WM_UNIT_VALUE" val="15"/>
  <p:tag name="KSO_WM_UNIT_HIGHLIGHT" val="0"/>
  <p:tag name="KSO_WM_UNIT_COMPATIBLE" val="0"/>
  <p:tag name="KSO_WM_DIAGRAM_GROUP_CODE" val="n1-1"/>
  <p:tag name="KSO_WM_UNIT_PRESET_TEXT" val="LOREM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70"/>
  <p:tag name="KSO_WM_UNIT_TYPE" val="n_i"/>
  <p:tag name="KSO_WM_UNIT_INDEX" val="1_2"/>
  <p:tag name="KSO_WM_UNIT_ID" val="diagram160070_4*n_i*1_2"/>
  <p:tag name="KSO_WM_UNIT_CLEAR" val="1"/>
  <p:tag name="KSO_WM_UNIT_LAYERLEVEL" val="1_1"/>
  <p:tag name="KSO_WM_DIAGRAM_GROUP_CODE" val="n1-1"/>
</p:tagLst>
</file>

<file path=ppt/tags/tag46.xml><?xml version="1.0" encoding="utf-8"?>
<p:tagLst xmlns:p="http://schemas.openxmlformats.org/presentationml/2006/main">
  <p:tag name="KSO_WM_TAG_VERSION" val="1.0"/>
  <p:tag name="KSO_WM_TEMPLATE_CATEGORY" val="diagram"/>
  <p:tag name="KSO_WM_TEMPLATE_INDEX" val="761"/>
  <p:tag name="KSO_WM_UNIT_TYPE" val="l_h_f"/>
  <p:tag name="KSO_WM_UNIT_INDEX" val="1_1_1"/>
  <p:tag name="KSO_WM_UNIT_ID" val="260*l_h_f*1_1_1"/>
  <p:tag name="KSO_WM_UNIT_CLEAR" val="1"/>
  <p:tag name="KSO_WM_UNIT_LAYERLEVEL" val="1_1_1"/>
  <p:tag name="KSO_WM_UNIT_VALUE" val="18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DIAGRAM_GROUP_CODE" val="l1-1"/>
</p:tagLst>
</file>

<file path=ppt/tags/tag47.xml><?xml version="1.0" encoding="utf-8"?>
<p:tagLst xmlns:p="http://schemas.openxmlformats.org/presentationml/2006/main">
  <p:tag name="KSO_WM_TAG_VERSION" val="1.0"/>
  <p:tag name="KSO_WM_TEMPLATE_CATEGORY" val="diagram"/>
  <p:tag name="KSO_WM_TEMPLATE_INDEX" val="761"/>
  <p:tag name="KSO_WM_UNIT_TYPE" val="l_h_a"/>
  <p:tag name="KSO_WM_UNIT_INDEX" val="1_1_1"/>
  <p:tag name="KSO_WM_UNIT_ID" val="260*l_h_a*1_1_1"/>
  <p:tag name="KSO_WM_UNIT_CLEAR" val="1"/>
  <p:tag name="KSO_WM_UNIT_LAYERLEVEL" val="1_1_1"/>
  <p:tag name="KSO_WM_UNIT_VALUE" val="9"/>
  <p:tag name="KSO_WM_UNIT_HIGHLIGHT" val="0"/>
  <p:tag name="KSO_WM_UNIT_COMPATIBLE" val="0"/>
  <p:tag name="KSO_WM_UNIT_PRESET_TEXT" val="LOREM"/>
  <p:tag name="KSO_WM_BEAUTIFY_FLAG" val="#wm#"/>
  <p:tag name="KSO_WM_DIAGRAM_GROUP_CODE" val="l1-1"/>
</p:tagLst>
</file>

<file path=ppt/tags/tag48.xml><?xml version="1.0" encoding="utf-8"?>
<p:tagLst xmlns:p="http://schemas.openxmlformats.org/presentationml/2006/main">
  <p:tag name="KSO_WM_TAG_VERSION" val="1.0"/>
  <p:tag name="KSO_WM_TEMPLATE_CATEGORY" val="diagram"/>
  <p:tag name="KSO_WM_TEMPLATE_INDEX" val="761"/>
  <p:tag name="KSO_WM_UNIT_TYPE" val="l_h_f"/>
  <p:tag name="KSO_WM_UNIT_INDEX" val="1_2_1"/>
  <p:tag name="KSO_WM_UNIT_ID" val="260*l_h_f*1_2_1"/>
  <p:tag name="KSO_WM_UNIT_CLEAR" val="1"/>
  <p:tag name="KSO_WM_UNIT_LAYERLEVEL" val="1_1_1"/>
  <p:tag name="KSO_WM_UNIT_VALUE" val="18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DIAGRAM_GROUP_CODE" val="l1-1"/>
</p:tagLst>
</file>

<file path=ppt/tags/tag49.xml><?xml version="1.0" encoding="utf-8"?>
<p:tagLst xmlns:p="http://schemas.openxmlformats.org/presentationml/2006/main">
  <p:tag name="KSO_WM_TAG_VERSION" val="1.0"/>
  <p:tag name="KSO_WM_TEMPLATE_CATEGORY" val="diagram"/>
  <p:tag name="KSO_WM_TEMPLATE_INDEX" val="761"/>
  <p:tag name="KSO_WM_UNIT_TYPE" val="l_h_a"/>
  <p:tag name="KSO_WM_UNIT_INDEX" val="1_2_1"/>
  <p:tag name="KSO_WM_UNIT_ID" val="260*l_h_a*1_2_1"/>
  <p:tag name="KSO_WM_UNIT_CLEAR" val="1"/>
  <p:tag name="KSO_WM_UNIT_LAYERLEVEL" val="1_1_1"/>
  <p:tag name="KSO_WM_UNIT_VALUE" val="9"/>
  <p:tag name="KSO_WM_UNIT_HIGHLIGHT" val="0"/>
  <p:tag name="KSO_WM_UNIT_COMPATIBLE" val="0"/>
  <p:tag name="KSO_WM_UNIT_PRESET_TEXT" val="LOREM"/>
  <p:tag name="KSO_WM_BEAUTIFY_FLAG" val="#wm#"/>
  <p:tag name="KSO_WM_DIAGRAM_GROUP_CODE" val="l1-1"/>
</p:tagLst>
</file>

<file path=ppt/tags/tag5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h_f"/>
  <p:tag name="KSO_WM_UNIT_INDEX" val="1_2_1"/>
  <p:tag name="KSO_WM_UNIT_ID" val="257*m_h_f*1_2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m1-1"/>
</p:tagLst>
</file>

<file path=ppt/tags/tag50.xml><?xml version="1.0" encoding="utf-8"?>
<p:tagLst xmlns:p="http://schemas.openxmlformats.org/presentationml/2006/main">
  <p:tag name="KSO_WM_TAG_VERSION" val="1.0"/>
  <p:tag name="KSO_WM_TEMPLATE_CATEGORY" val="diagram"/>
  <p:tag name="KSO_WM_TEMPLATE_INDEX" val="761"/>
  <p:tag name="KSO_WM_UNIT_TYPE" val="l_h_f"/>
  <p:tag name="KSO_WM_UNIT_INDEX" val="1_3_1"/>
  <p:tag name="KSO_WM_UNIT_ID" val="260*l_h_f*1_3_1"/>
  <p:tag name="KSO_WM_UNIT_CLEAR" val="1"/>
  <p:tag name="KSO_WM_UNIT_LAYERLEVEL" val="1_1_1"/>
  <p:tag name="KSO_WM_UNIT_VALUE" val="18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DIAGRAM_GROUP_CODE" val="l1-1"/>
</p:tagLst>
</file>

<file path=ppt/tags/tag51.xml><?xml version="1.0" encoding="utf-8"?>
<p:tagLst xmlns:p="http://schemas.openxmlformats.org/presentationml/2006/main">
  <p:tag name="KSO_WM_TAG_VERSION" val="1.0"/>
  <p:tag name="KSO_WM_TEMPLATE_CATEGORY" val="diagram"/>
  <p:tag name="KSO_WM_TEMPLATE_INDEX" val="761"/>
  <p:tag name="KSO_WM_UNIT_TYPE" val="l_h_a"/>
  <p:tag name="KSO_WM_UNIT_INDEX" val="1_3_1"/>
  <p:tag name="KSO_WM_UNIT_ID" val="260*l_h_a*1_3_1"/>
  <p:tag name="KSO_WM_UNIT_CLEAR" val="1"/>
  <p:tag name="KSO_WM_UNIT_LAYERLEVEL" val="1_1_1"/>
  <p:tag name="KSO_WM_UNIT_VALUE" val="9"/>
  <p:tag name="KSO_WM_UNIT_HIGHLIGHT" val="0"/>
  <p:tag name="KSO_WM_UNIT_COMPATIBLE" val="0"/>
  <p:tag name="KSO_WM_UNIT_PRESET_TEXT" val="LOREM"/>
  <p:tag name="KSO_WM_BEAUTIFY_FLAG" val="#wm#"/>
  <p:tag name="KSO_WM_DIAGRAM_GROUP_CODE" val="l1-1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01_26*i*0"/>
  <p:tag name="KSO_WM_TEMPLATE_CATEGORY" val="custom"/>
  <p:tag name="KSO_WM_TEMPLATE_INDEX" val="16020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1"/>
  <p:tag name="KSO_WM_UNIT_TYPE" val="f"/>
  <p:tag name="KSO_WM_UNIT_INDEX" val="1"/>
  <p:tag name="KSO_WM_UNIT_ID" val="custom160201_26*f*1"/>
  <p:tag name="KSO_WM_UNIT_CLEAR" val="1"/>
  <p:tag name="KSO_WM_UNIT_LAYERLEVEL" val="1"/>
  <p:tag name="KSO_WM_UNIT_VALUE" val="225"/>
  <p:tag name="KSO_WM_UNIT_HIGHLIGHT" val="0"/>
  <p:tag name="KSO_WM_UNIT_COMPATIBLE" val="0"/>
  <p:tag name="KSO_WM_UNIT_PRESET_TEXT_INDEX" val="5"/>
  <p:tag name="KSO_WM_UNIT_PRESET_TEXT_LEN" val="232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ID" val="diagram160554_6*a*1"/>
  <p:tag name="KSO_WM_TEMPLATE_CATEGORY" val="diagram"/>
  <p:tag name="KSO_WM_TEMPLATE_INDEX" val="160554"/>
  <p:tag name="KSO_WM_UNIT_TYPE" val="a"/>
  <p:tag name="KSO_WM_UNIT_INDEX" val="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1"/>
  <p:tag name="KSO_WM_UNIT_PRESET_TEXT_INDEX" val="3"/>
  <p:tag name="KSO_WM_UNIT_PRESET_TEXT_LEN" val="17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70"/>
  <p:tag name="KSO_WM_UNIT_TYPE" val="n_i"/>
  <p:tag name="KSO_WM_UNIT_INDEX" val="1_1"/>
  <p:tag name="KSO_WM_UNIT_ID" val="diagram160070_4*n_i*1_1"/>
  <p:tag name="KSO_WM_UNIT_CLEAR" val="1"/>
  <p:tag name="KSO_WM_UNIT_LAYERLEVEL" val="1_1"/>
  <p:tag name="KSO_WM_DIAGRAM_GROUP_CODE" val="n1-1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70"/>
  <p:tag name="KSO_WM_UNIT_TYPE" val="n_i"/>
  <p:tag name="KSO_WM_UNIT_INDEX" val="1_2"/>
  <p:tag name="KSO_WM_UNIT_ID" val="diagram160070_4*n_i*1_2"/>
  <p:tag name="KSO_WM_UNIT_CLEAR" val="1"/>
  <p:tag name="KSO_WM_UNIT_LAYERLEVEL" val="1_1"/>
  <p:tag name="KSO_WM_DIAGRAM_GROUP_CODE" val="n1-1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70"/>
  <p:tag name="KSO_WM_UNIT_TYPE" val="n_h_f"/>
  <p:tag name="KSO_WM_UNIT_INDEX" val="1_2_1"/>
  <p:tag name="KSO_WM_UNIT_ID" val="diagram160070_4*n_h_f*1_2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18"/>
  <p:tag name="KSO_WM_DIAGRAM_GROUP_CODE" val="n1-1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70"/>
  <p:tag name="KSO_WM_UNIT_TYPE" val="n_h_f"/>
  <p:tag name="KSO_WM_UNIT_INDEX" val="1_1_2"/>
  <p:tag name="KSO_WM_UNIT_ID" val="diagram160070_4*n_h_f*1_1_2"/>
  <p:tag name="KSO_WM_UNIT_CLEAR" val="1"/>
  <p:tag name="KSO_WM_UNIT_LAYERLEVEL" val="1_1_1"/>
  <p:tag name="KSO_WM_UNIT_VALUE" val="15"/>
  <p:tag name="KSO_WM_UNIT_HIGHLIGHT" val="0"/>
  <p:tag name="KSO_WM_UNIT_COMPATIBLE" val="0"/>
  <p:tag name="KSO_WM_DIAGRAM_GROUP_CODE" val="n1-1"/>
  <p:tag name="KSO_WM_UNIT_PRESET_TEXT" val="LOREM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70"/>
  <p:tag name="KSO_WM_UNIT_TYPE" val="n_h_f"/>
  <p:tag name="KSO_WM_UNIT_INDEX" val="1_1_1"/>
  <p:tag name="KSO_WM_UNIT_ID" val="diagram160070_4*n_h_f*1_1_1"/>
  <p:tag name="KSO_WM_UNIT_CLEAR" val="1"/>
  <p:tag name="KSO_WM_UNIT_LAYERLEVEL" val="1_1_1"/>
  <p:tag name="KSO_WM_UNIT_VALUE" val="15"/>
  <p:tag name="KSO_WM_UNIT_HIGHLIGHT" val="0"/>
  <p:tag name="KSO_WM_UNIT_COMPATIBLE" val="0"/>
  <p:tag name="KSO_WM_DIAGRAM_GROUP_CODE" val="n1-1"/>
  <p:tag name="KSO_WM_UNIT_PRESET_TEXT" val="LOREM"/>
</p:tagLst>
</file>

<file path=ppt/tags/tag6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i"/>
  <p:tag name="KSO_WM_UNIT_INDEX" val="1_3"/>
  <p:tag name="KSO_WM_UNIT_ID" val="257*m_i*1_3"/>
  <p:tag name="KSO_WM_UNIT_CLEAR" val="1"/>
  <p:tag name="KSO_WM_UNIT_LAYERLEVEL" val="1_1"/>
  <p:tag name="KSO_WM_BEAUTIFY_FLAG" val="#wm#"/>
  <p:tag name="KSO_WM_DIAGRAM_GROUP_CODE" val="m1-1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70"/>
  <p:tag name="KSO_WM_UNIT_TYPE" val="n_h_f"/>
  <p:tag name="KSO_WM_UNIT_INDEX" val="1_1_3"/>
  <p:tag name="KSO_WM_UNIT_ID" val="diagram160070_4*n_h_f*1_1_3"/>
  <p:tag name="KSO_WM_UNIT_CLEAR" val="1"/>
  <p:tag name="KSO_WM_UNIT_LAYERLEVEL" val="1_1_1"/>
  <p:tag name="KSO_WM_UNIT_VALUE" val="15"/>
  <p:tag name="KSO_WM_UNIT_HIGHLIGHT" val="0"/>
  <p:tag name="KSO_WM_UNIT_COMPATIBLE" val="0"/>
  <p:tag name="KSO_WM_DIAGRAM_GROUP_CODE" val="n1-1"/>
  <p:tag name="KSO_WM_UNIT_PRESET_TEXT" val="LOREM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70"/>
  <p:tag name="KSO_WM_UNIT_TYPE" val="n_h_f"/>
  <p:tag name="KSO_WM_UNIT_INDEX" val="1_1_4"/>
  <p:tag name="KSO_WM_UNIT_ID" val="diagram160070_4*n_h_f*1_1_4"/>
  <p:tag name="KSO_WM_UNIT_CLEAR" val="1"/>
  <p:tag name="KSO_WM_UNIT_LAYERLEVEL" val="1_1_1"/>
  <p:tag name="KSO_WM_UNIT_VALUE" val="15"/>
  <p:tag name="KSO_WM_UNIT_HIGHLIGHT" val="0"/>
  <p:tag name="KSO_WM_UNIT_COMPATIBLE" val="0"/>
  <p:tag name="KSO_WM_DIAGRAM_GROUP_CODE" val="n1-1"/>
  <p:tag name="KSO_WM_UNIT_PRESET_TEXT" val="LOREM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70"/>
  <p:tag name="KSO_WM_UNIT_TYPE" val="n_i"/>
  <p:tag name="KSO_WM_UNIT_INDEX" val="1_2"/>
  <p:tag name="KSO_WM_UNIT_ID" val="diagram160070_4*n_i*1_2"/>
  <p:tag name="KSO_WM_UNIT_CLEAR" val="1"/>
  <p:tag name="KSO_WM_UNIT_LAYERLEVEL" val="1_1"/>
  <p:tag name="KSO_WM_DIAGRAM_GROUP_CODE" val="n1-1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70"/>
  <p:tag name="KSO_WM_UNIT_TYPE" val="n_h_f"/>
  <p:tag name="KSO_WM_UNIT_INDEX" val="1_1_2"/>
  <p:tag name="KSO_WM_UNIT_ID" val="diagram160070_4*n_h_f*1_1_2"/>
  <p:tag name="KSO_WM_UNIT_CLEAR" val="1"/>
  <p:tag name="KSO_WM_UNIT_LAYERLEVEL" val="1_1_1"/>
  <p:tag name="KSO_WM_UNIT_VALUE" val="15"/>
  <p:tag name="KSO_WM_UNIT_HIGHLIGHT" val="0"/>
  <p:tag name="KSO_WM_UNIT_COMPATIBLE" val="0"/>
  <p:tag name="KSO_WM_DIAGRAM_GROUP_CODE" val="n1-1"/>
  <p:tag name="KSO_WM_UNIT_PRESET_TEXT" val="LOREM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70"/>
  <p:tag name="KSO_WM_UNIT_TYPE" val="n_h_f"/>
  <p:tag name="KSO_WM_UNIT_INDEX" val="1_1_2"/>
  <p:tag name="KSO_WM_UNIT_ID" val="diagram160070_4*n_h_f*1_1_2"/>
  <p:tag name="KSO_WM_UNIT_CLEAR" val="1"/>
  <p:tag name="KSO_WM_UNIT_LAYERLEVEL" val="1_1_1"/>
  <p:tag name="KSO_WM_UNIT_VALUE" val="15"/>
  <p:tag name="KSO_WM_UNIT_HIGHLIGHT" val="0"/>
  <p:tag name="KSO_WM_UNIT_COMPATIBLE" val="0"/>
  <p:tag name="KSO_WM_DIAGRAM_GROUP_CODE" val="n1-1"/>
  <p:tag name="KSO_WM_UNIT_PRESET_TEXT" val="LOREM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67_6*i*0"/>
  <p:tag name="KSO_WM_TEMPLATE_CATEGORY" val="diagram"/>
  <p:tag name="KSO_WM_TEMPLATE_INDEX" val="160667"/>
  <p:tag name="KSO_WM_UNIT_INDEX" val="0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67"/>
  <p:tag name="KSO_WM_UNIT_TYPE" val="l_i"/>
  <p:tag name="KSO_WM_UNIT_INDEX" val="1_1"/>
  <p:tag name="KSO_WM_UNIT_ID" val="diagram160667_6*l_i*1_1"/>
  <p:tag name="KSO_WM_UNIT_CLEAR" val="1"/>
  <p:tag name="KSO_WM_UNIT_LAYERLEVEL" val="1_1"/>
  <p:tag name="KSO_WM_DIAGRAM_GROUP_CODE" val="l1-1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67"/>
  <p:tag name="KSO_WM_UNIT_TYPE" val="l_h_f"/>
  <p:tag name="KSO_WM_UNIT_INDEX" val="1_1_1"/>
  <p:tag name="KSO_WM_UNIT_ID" val="diagram160667_6*l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67_6*i*5"/>
  <p:tag name="KSO_WM_TEMPLATE_CATEGORY" val="diagram"/>
  <p:tag name="KSO_WM_TEMPLATE_INDEX" val="160667"/>
  <p:tag name="KSO_WM_UNIT_INDEX" val="5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67"/>
  <p:tag name="KSO_WM_UNIT_TYPE" val="l_i"/>
  <p:tag name="KSO_WM_UNIT_INDEX" val="1_2"/>
  <p:tag name="KSO_WM_UNIT_ID" val="diagram160667_6*l_i*1_2"/>
  <p:tag name="KSO_WM_UNIT_CLEAR" val="1"/>
  <p:tag name="KSO_WM_UNIT_LAYERLEVEL" val="1_1"/>
  <p:tag name="KSO_WM_DIAGRAM_GROUP_CODE" val="l1-1"/>
</p:tagLst>
</file>

<file path=ppt/tags/tag7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i"/>
  <p:tag name="KSO_WM_UNIT_INDEX" val="1_4"/>
  <p:tag name="KSO_WM_UNIT_ID" val="257*m_i*1_4"/>
  <p:tag name="KSO_WM_UNIT_CLEAR" val="1"/>
  <p:tag name="KSO_WM_UNIT_LAYERLEVEL" val="1_1"/>
  <p:tag name="KSO_WM_BEAUTIFY_FLAG" val="#wm#"/>
  <p:tag name="KSO_WM_DIAGRAM_GROUP_CODE" val="m1-1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67"/>
  <p:tag name="KSO_WM_UNIT_TYPE" val="l_h_f"/>
  <p:tag name="KSO_WM_UNIT_INDEX" val="1_2_1"/>
  <p:tag name="KSO_WM_UNIT_ID" val="diagram160667_6*l_h_f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67_6*i*10"/>
  <p:tag name="KSO_WM_TEMPLATE_CATEGORY" val="diagram"/>
  <p:tag name="KSO_WM_TEMPLATE_INDEX" val="160667"/>
  <p:tag name="KSO_WM_UNIT_INDEX" val="10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67"/>
  <p:tag name="KSO_WM_UNIT_TYPE" val="l_i"/>
  <p:tag name="KSO_WM_UNIT_INDEX" val="1_3"/>
  <p:tag name="KSO_WM_UNIT_ID" val="diagram160667_6*l_i*1_3"/>
  <p:tag name="KSO_WM_UNIT_CLEAR" val="1"/>
  <p:tag name="KSO_WM_UNIT_LAYERLEVEL" val="1_1"/>
  <p:tag name="KSO_WM_DIAGRAM_GROUP_CODE" val="l1-1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67"/>
  <p:tag name="KSO_WM_UNIT_TYPE" val="l_h_f"/>
  <p:tag name="KSO_WM_UNIT_INDEX" val="1_3_1"/>
  <p:tag name="KSO_WM_UNIT_ID" val="diagram160667_6*l_h_f*1_3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67_6*i*15"/>
  <p:tag name="KSO_WM_TEMPLATE_CATEGORY" val="diagram"/>
  <p:tag name="KSO_WM_TEMPLATE_INDEX" val="160667"/>
  <p:tag name="KSO_WM_UNIT_INDEX" val="15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67"/>
  <p:tag name="KSO_WM_UNIT_TYPE" val="l_i"/>
  <p:tag name="KSO_WM_UNIT_INDEX" val="1_4"/>
  <p:tag name="KSO_WM_UNIT_ID" val="diagram160667_6*l_i*1_4"/>
  <p:tag name="KSO_WM_UNIT_CLEAR" val="1"/>
  <p:tag name="KSO_WM_UNIT_LAYERLEVEL" val="1_1"/>
  <p:tag name="KSO_WM_DIAGRAM_GROUP_CODE" val="l1-1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67"/>
  <p:tag name="KSO_WM_UNIT_TYPE" val="l_h_f"/>
  <p:tag name="KSO_WM_UNIT_INDEX" val="1_4_1"/>
  <p:tag name="KSO_WM_UNIT_ID" val="diagram160667_6*l_h_f*1_4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67_6*i*20"/>
  <p:tag name="KSO_WM_TEMPLATE_CATEGORY" val="diagram"/>
  <p:tag name="KSO_WM_TEMPLATE_INDEX" val="160667"/>
  <p:tag name="KSO_WM_UNIT_INDEX" val="20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67"/>
  <p:tag name="KSO_WM_UNIT_TYPE" val="l_i"/>
  <p:tag name="KSO_WM_UNIT_INDEX" val="1_5"/>
  <p:tag name="KSO_WM_UNIT_ID" val="diagram160667_6*l_i*1_5"/>
  <p:tag name="KSO_WM_UNIT_CLEAR" val="1"/>
  <p:tag name="KSO_WM_UNIT_LAYERLEVEL" val="1_1"/>
  <p:tag name="KSO_WM_DIAGRAM_GROUP_CODE" val="l1-1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67"/>
  <p:tag name="KSO_WM_UNIT_TYPE" val="l_h_f"/>
  <p:tag name="KSO_WM_UNIT_INDEX" val="1_5_1"/>
  <p:tag name="KSO_WM_UNIT_ID" val="diagram160667_6*l_h_f*1_5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296_2*i*15"/>
  <p:tag name="KSO_WM_TEMPLATE_CATEGORY" val="diagram"/>
  <p:tag name="KSO_WM_TEMPLATE_INDEX" val="160296"/>
  <p:tag name="KSO_WM_UNIT_INDEX" val="15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67_6*i*25"/>
  <p:tag name="KSO_WM_TEMPLATE_CATEGORY" val="diagram"/>
  <p:tag name="KSO_WM_TEMPLATE_INDEX" val="160667"/>
  <p:tag name="KSO_WM_UNIT_INDEX" val="25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67"/>
  <p:tag name="KSO_WM_UNIT_TYPE" val="l_i"/>
  <p:tag name="KSO_WM_UNIT_INDEX" val="1_6"/>
  <p:tag name="KSO_WM_UNIT_ID" val="diagram160667_6*l_i*1_6"/>
  <p:tag name="KSO_WM_UNIT_CLEAR" val="1"/>
  <p:tag name="KSO_WM_UNIT_LAYERLEVEL" val="1_1"/>
  <p:tag name="KSO_WM_DIAGRAM_GROUP_CODE" val="l1-1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67"/>
  <p:tag name="KSO_WM_UNIT_TYPE" val="l_h_f"/>
  <p:tag name="KSO_WM_UNIT_INDEX" val="1_6_1"/>
  <p:tag name="KSO_WM_UNIT_ID" val="diagram160667_6*l_h_f*1_6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67"/>
  <p:tag name="KSO_WM_UNIT_TYPE" val="g"/>
  <p:tag name="KSO_WM_UNIT_INDEX" val="1"/>
  <p:tag name="KSO_WM_UNIT_ID" val="diagram160667_6*g*1"/>
  <p:tag name="KSO_WM_UNIT_CLEAR" val="1"/>
  <p:tag name="KSO_WM_UNIT_LAYERLEVEL" val="1"/>
  <p:tag name="KSO_WM_UNIT_VALUE" val="15"/>
  <p:tag name="KSO_WM_UNIT_HIGHLIGHT" val="0"/>
  <p:tag name="KSO_WM_UNIT_COMPATIBLE" val="1"/>
  <p:tag name="KSO_WM_UNIT_RELATE_UNITID" val="diagram160667_6*l*1"/>
  <p:tag name="KSO_WM_UNIT_PRESET_TEXT_INDEX" val="3"/>
  <p:tag name="KSO_WM_UNIT_PRESET_TEXT_LEN" val="17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67"/>
  <p:tag name="KSO_WM_DIAGRAM_GROUP_CODE" val="l1-1"/>
  <p:tag name="KSO_WM_UNIT_TYPE" val="f"/>
  <p:tag name="KSO_WM_UNIT_INDEX" val="1"/>
  <p:tag name="KSO_WM_UNIT_ID" val="diagram160667_6*f*1"/>
  <p:tag name="KSO_WM_UNIT_CLEAR" val="1"/>
  <p:tag name="KSO_WM_UNIT_LAYERLEVEL" val="1"/>
  <p:tag name="KSO_WM_UNIT_VALUE" val="144"/>
  <p:tag name="KSO_WM_UNIT_HIGHLIGHT" val="0"/>
  <p:tag name="KSO_WM_UNIT_COMPATIBLE" val="0"/>
  <p:tag name="KSO_WM_UNIT_PRESET_TEXT_INDEX" val="5"/>
  <p:tag name="KSO_WM_UNIT_PRESET_TEXT_LEN" val="232"/>
</p:tagLst>
</file>

<file path=ppt/tags/tag85.xml><?xml version="1.0" encoding="utf-8"?>
<p:tagLst xmlns:p="http://schemas.openxmlformats.org/presentationml/2006/main">
  <p:tag name="KSO_WM_TEMPLATE_CATEGORY" val="diagram"/>
  <p:tag name="KSO_WM_TEMPLATE_INDEX" val="160660"/>
  <p:tag name="KSO_WM_UNIT_TYPE" val="l_h_a"/>
  <p:tag name="KSO_WM_UNIT_INDEX" val="1_1_1"/>
  <p:tag name="KSO_WM_UNIT_ID" val="diagram160660_4*l_h_a*1_1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86.xml><?xml version="1.0" encoding="utf-8"?>
<p:tagLst xmlns:p="http://schemas.openxmlformats.org/presentationml/2006/main">
  <p:tag name="KSO_WM_TEMPLATE_CATEGORY" val="diagram"/>
  <p:tag name="KSO_WM_TEMPLATE_INDEX" val="160660"/>
  <p:tag name="KSO_WM_UNIT_TYPE" val="l_i"/>
  <p:tag name="KSO_WM_UNIT_INDEX" val="1_2"/>
  <p:tag name="KSO_WM_UNIT_ID" val="diagram160660_4*l_i*1_2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87.xml><?xml version="1.0" encoding="utf-8"?>
<p:tagLst xmlns:p="http://schemas.openxmlformats.org/presentationml/2006/main">
  <p:tag name="KSO_WM_TEMPLATE_CATEGORY" val="diagram"/>
  <p:tag name="KSO_WM_TEMPLATE_INDEX" val="160660"/>
  <p:tag name="KSO_WM_UNIT_TYPE" val="l_h_a"/>
  <p:tag name="KSO_WM_UNIT_INDEX" val="1_2_1"/>
  <p:tag name="KSO_WM_UNIT_ID" val="diagram160660_4*l_h_a*1_2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88.xml><?xml version="1.0" encoding="utf-8"?>
<p:tagLst xmlns:p="http://schemas.openxmlformats.org/presentationml/2006/main">
  <p:tag name="KSO_WM_TEMPLATE_CATEGORY" val="diagram"/>
  <p:tag name="KSO_WM_TEMPLATE_INDEX" val="160660"/>
  <p:tag name="KSO_WM_UNIT_TYPE" val="l_i"/>
  <p:tag name="KSO_WM_UNIT_INDEX" val="1_3"/>
  <p:tag name="KSO_WM_UNIT_ID" val="diagram160660_4*l_i*1_3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89.xml><?xml version="1.0" encoding="utf-8"?>
<p:tagLst xmlns:p="http://schemas.openxmlformats.org/presentationml/2006/main">
  <p:tag name="KSO_WM_TEMPLATE_CATEGORY" val="diagram"/>
  <p:tag name="KSO_WM_TEMPLATE_INDEX" val="160660"/>
  <p:tag name="KSO_WM_UNIT_TYPE" val="l_h_a"/>
  <p:tag name="KSO_WM_UNIT_INDEX" val="1_3_1"/>
  <p:tag name="KSO_WM_UNIT_ID" val="diagram160660_4*l_h_a*1_3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9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h_f"/>
  <p:tag name="KSO_WM_UNIT_INDEX" val="1_3_1"/>
  <p:tag name="KSO_WM_UNIT_ID" val="257*m_h_f*1_3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m1-1"/>
</p:tagLst>
</file>

<file path=ppt/tags/tag90.xml><?xml version="1.0" encoding="utf-8"?>
<p:tagLst xmlns:p="http://schemas.openxmlformats.org/presentationml/2006/main">
  <p:tag name="KSO_WM_TEMPLATE_CATEGORY" val="diagram"/>
  <p:tag name="KSO_WM_TEMPLATE_INDEX" val="160660"/>
  <p:tag name="KSO_WM_UNIT_TYPE" val="l_i"/>
  <p:tag name="KSO_WM_UNIT_INDEX" val="1_4"/>
  <p:tag name="KSO_WM_UNIT_ID" val="diagram160660_4*l_i*1_4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91.xml><?xml version="1.0" encoding="utf-8"?>
<p:tagLst xmlns:p="http://schemas.openxmlformats.org/presentationml/2006/main">
  <p:tag name="KSO_WM_TEMPLATE_CATEGORY" val="diagram"/>
  <p:tag name="KSO_WM_TEMPLATE_INDEX" val="160660"/>
  <p:tag name="KSO_WM_UNIT_TYPE" val="l_h_a"/>
  <p:tag name="KSO_WM_UNIT_INDEX" val="1_4_1"/>
  <p:tag name="KSO_WM_UNIT_ID" val="diagram160660_4*l_h_a*1_4_1"/>
  <p:tag name="KSO_WM_UNIT_CLEAR" val="1"/>
  <p:tag name="KSO_WM_UNIT_LAYERLEVEL" val="1_1_1"/>
  <p:tag name="KSO_WM_UNIT_VALUE" val="24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TAG_VERSION" val="1.0"/>
  <p:tag name="KSO_WM_DIAGRAM_GROUP_CODE" val="l1-1"/>
</p:tagLst>
</file>

<file path=ppt/tags/tag92.xml><?xml version="1.0" encoding="utf-8"?>
<p:tagLst xmlns:p="http://schemas.openxmlformats.org/presentationml/2006/main">
  <p:tag name="KSO_WM_TEMPLATE_CATEGORY" val="diagram"/>
  <p:tag name="KSO_WM_TEMPLATE_INDEX" val="160660"/>
  <p:tag name="KSO_WM_UNIT_TYPE" val="l_i"/>
  <p:tag name="KSO_WM_UNIT_INDEX" val="1_5"/>
  <p:tag name="KSO_WM_UNIT_ID" val="diagram160660_4*l_i*1_5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93.xml><?xml version="1.0" encoding="utf-8"?>
<p:tagLst xmlns:p="http://schemas.openxmlformats.org/presentationml/2006/main">
  <p:tag name="KSO_WM_TEMPLATE_CATEGORY" val="diagram"/>
  <p:tag name="KSO_WM_TEMPLATE_INDEX" val="160660"/>
  <p:tag name="KSO_WM_UNIT_TYPE" val="l_h_f"/>
  <p:tag name="KSO_WM_UNIT_INDEX" val="1_1_1"/>
  <p:tag name="KSO_WM_UNIT_ID" val="diagram160660_4*l_h_f*1_1_1"/>
  <p:tag name="KSO_WM_UNIT_CLEAR" val="1"/>
  <p:tag name="KSO_WM_UNIT_LAYERLEVEL" val="1_1_1"/>
  <p:tag name="KSO_WM_UNIT_VALUE" val="28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94.xml><?xml version="1.0" encoding="utf-8"?>
<p:tagLst xmlns:p="http://schemas.openxmlformats.org/presentationml/2006/main">
  <p:tag name="KSO_WM_TEMPLATE_CATEGORY" val="diagram"/>
  <p:tag name="KSO_WM_TEMPLATE_INDEX" val="160660"/>
  <p:tag name="KSO_WM_UNIT_TYPE" val="l_h_f"/>
  <p:tag name="KSO_WM_UNIT_INDEX" val="1_2_1"/>
  <p:tag name="KSO_WM_UNIT_ID" val="diagram160660_4*l_h_f*1_2_1"/>
  <p:tag name="KSO_WM_UNIT_CLEAR" val="1"/>
  <p:tag name="KSO_WM_UNIT_LAYERLEVEL" val="1_1_1"/>
  <p:tag name="KSO_WM_UNIT_VALUE" val="28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95.xml><?xml version="1.0" encoding="utf-8"?>
<p:tagLst xmlns:p="http://schemas.openxmlformats.org/presentationml/2006/main">
  <p:tag name="KSO_WM_TEMPLATE_CATEGORY" val="diagram"/>
  <p:tag name="KSO_WM_TEMPLATE_INDEX" val="160660"/>
  <p:tag name="KSO_WM_UNIT_TYPE" val="l_h_f"/>
  <p:tag name="KSO_WM_UNIT_INDEX" val="1_3_1"/>
  <p:tag name="KSO_WM_UNIT_ID" val="diagram160660_4*l_h_f*1_3_1"/>
  <p:tag name="KSO_WM_UNIT_CLEAR" val="1"/>
  <p:tag name="KSO_WM_UNIT_LAYERLEVEL" val="1_1_1"/>
  <p:tag name="KSO_WM_UNIT_VALUE" val="28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96.xml><?xml version="1.0" encoding="utf-8"?>
<p:tagLst xmlns:p="http://schemas.openxmlformats.org/presentationml/2006/main">
  <p:tag name="KSO_WM_TEMPLATE_CATEGORY" val="diagram"/>
  <p:tag name="KSO_WM_TEMPLATE_INDEX" val="160660"/>
  <p:tag name="KSO_WM_UNIT_TYPE" val="l_h_f"/>
  <p:tag name="KSO_WM_UNIT_INDEX" val="1_4_1"/>
  <p:tag name="KSO_WM_UNIT_ID" val="diagram160660_4*l_h_f*1_4_1"/>
  <p:tag name="KSO_WM_UNIT_CLEAR" val="1"/>
  <p:tag name="KSO_WM_UNIT_LAYERLEVEL" val="1_1_1"/>
  <p:tag name="KSO_WM_UNIT_VALUE" val="28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TAG_VERSION" val="1.0"/>
  <p:tag name="KSO_WM_DIAGRAM_GROUP_CODE" val="l1-1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UNIT_ID" val="diagram160366_4*a*1"/>
  <p:tag name="KSO_WM_TEMPLATE_CATEGORY" val="diagram"/>
  <p:tag name="KSO_WM_TEMPLATE_INDEX" val="160366"/>
  <p:tag name="KSO_WM_UNIT_RELATE_UNITID" val="259*l*1"/>
  <p:tag name="KSO_WM_UNIT_TYPE" val="a"/>
  <p:tag name="KSO_WM_UNIT_INDEX" val="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UNIT_ID" val="diagram160366_2*l_h_f*1_2_1"/>
  <p:tag name="KSO_WM_TEMPLATE_CATEGORY" val="diagram"/>
  <p:tag name="KSO_WM_TEMPLATE_INDEX" val="160366"/>
  <p:tag name="KSO_WM_UNIT_TYPE" val="l_h_f"/>
  <p:tag name="KSO_WM_UNIT_INDEX" val="1_2_1"/>
  <p:tag name="KSO_WM_UNIT_CLEAR" val="1"/>
  <p:tag name="KSO_WM_UNIT_LAYERLEVEL" val="1_1_1"/>
  <p:tag name="KSO_WM_UNIT_VALUE" val="9"/>
  <p:tag name="KSO_WM_UNIT_HIGHLIGHT" val="0"/>
  <p:tag name="KSO_WM_UNIT_COMPATIBLE" val="0"/>
  <p:tag name="KSO_WM_DIAGRAM_GROUP_CODE" val="l1-1"/>
  <p:tag name="KSO_WM_UNIT_PRESET_TEXT" val="LOREM IPSUM DOLOR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UNIT_ID" val="diagram160366_2*l_h_f*1_1_1"/>
  <p:tag name="KSO_WM_TEMPLATE_CATEGORY" val="diagram"/>
  <p:tag name="KSO_WM_TEMPLATE_INDEX" val="160366"/>
  <p:tag name="KSO_WM_UNIT_TYPE" val="l_h_f"/>
  <p:tag name="KSO_WM_UNIT_INDEX" val="1_1_1"/>
  <p:tag name="KSO_WM_UNIT_CLEAR" val="1"/>
  <p:tag name="KSO_WM_UNIT_LAYERLEVEL" val="1_1_1"/>
  <p:tag name="KSO_WM_UNIT_VALUE" val="9"/>
  <p:tag name="KSO_WM_UNIT_HIGHLIGHT" val="0"/>
  <p:tag name="KSO_WM_UNIT_COMPATIBLE" val="0"/>
  <p:tag name="KSO_WM_DIAGRAM_GROUP_CODE" val="l1-1"/>
  <p:tag name="KSO_WM_UNIT_PRESET_TEXT" val="LOREM IPSUM DOLOR"/>
</p:tagLst>
</file>

<file path=ppt/theme/theme1.xml><?xml version="1.0" encoding="utf-8"?>
<a:theme xmlns:a="http://schemas.openxmlformats.org/drawingml/2006/main" name="包图主题2">
  <a:themeElements>
    <a:clrScheme name="自定义 373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9171C"/>
      </a:accent1>
      <a:accent2>
        <a:srgbClr val="3F3F3F"/>
      </a:accent2>
      <a:accent3>
        <a:srgbClr val="B9171C"/>
      </a:accent3>
      <a:accent4>
        <a:srgbClr val="3F3F3F"/>
      </a:accent4>
      <a:accent5>
        <a:srgbClr val="B9171C"/>
      </a:accent5>
      <a:accent6>
        <a:srgbClr val="3F3F3F"/>
      </a:accent6>
      <a:hlink>
        <a:srgbClr val="B9171C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2929</Words>
  <Application>WPS 演示</Application>
  <PresentationFormat>宽屏</PresentationFormat>
  <Paragraphs>519</Paragraphs>
  <Slides>31</Slides>
  <Notes>27</Notes>
  <HiddenSlides>0</HiddenSlides>
  <MMClips>2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+中文标题</vt:lpstr>
      <vt:lpstr>Century Gothic</vt:lpstr>
      <vt:lpstr>黑体</vt:lpstr>
      <vt:lpstr>Wingdings</vt:lpstr>
      <vt:lpstr>Segoe Print</vt:lpstr>
      <vt:lpstr>Arial Unicode MS</vt:lpstr>
      <vt:lpstr>等线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钻石女人</cp:lastModifiedBy>
  <cp:revision>175</cp:revision>
  <dcterms:created xsi:type="dcterms:W3CDTF">2017-08-18T03:02:00Z</dcterms:created>
  <dcterms:modified xsi:type="dcterms:W3CDTF">2018-04-18T13:31:17Z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