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4" r:id="rId3"/>
    <p:sldId id="279" r:id="rId5"/>
    <p:sldId id="289" r:id="rId6"/>
    <p:sldId id="326" r:id="rId7"/>
    <p:sldId id="325" r:id="rId8"/>
    <p:sldId id="394" r:id="rId9"/>
    <p:sldId id="327" r:id="rId10"/>
    <p:sldId id="328" r:id="rId11"/>
    <p:sldId id="329" r:id="rId12"/>
    <p:sldId id="330" r:id="rId13"/>
    <p:sldId id="332" r:id="rId14"/>
    <p:sldId id="333" r:id="rId15"/>
    <p:sldId id="335" r:id="rId16"/>
    <p:sldId id="336" r:id="rId17"/>
    <p:sldId id="337" r:id="rId18"/>
    <p:sldId id="338" r:id="rId19"/>
    <p:sldId id="29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C31F"/>
    <a:srgbClr val="D7AF36"/>
    <a:srgbClr val="B71C1C"/>
    <a:srgbClr val="FDFDFD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727" autoAdjust="0"/>
    <p:restoredTop sz="94660"/>
  </p:normalViewPr>
  <p:slideViewPr>
    <p:cSldViewPr snapToGrid="0">
      <p:cViewPr>
        <p:scale>
          <a:sx n="75" d="100"/>
          <a:sy n="75" d="100"/>
        </p:scale>
        <p:origin x="288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9981-A6EB-4ED8-871A-D4919E732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9981-A6EB-4ED8-871A-D4919E732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9981-A6EB-4ED8-871A-D4919E732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9981-A6EB-4ED8-871A-D4919E732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9981-A6EB-4ED8-871A-D4919E732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9981-A6EB-4ED8-871A-D4919E732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9981-A6EB-4ED8-871A-D4919E732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9981-A6EB-4ED8-871A-D4919E732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9981-A6EB-4ED8-871A-D4919E732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9981-A6EB-4ED8-871A-D4919E732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9981-A6EB-4ED8-871A-D4919E732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9981-A6EB-4ED8-871A-D4919E7328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图片占位符 28"/>
          <p:cNvSpPr>
            <a:spLocks noGrp="1"/>
          </p:cNvSpPr>
          <p:nvPr>
            <p:ph type="pic" sz="quarter" idx="15"/>
          </p:nvPr>
        </p:nvSpPr>
        <p:spPr>
          <a:xfrm>
            <a:off x="1612902" y="3827272"/>
            <a:ext cx="1732271" cy="1732270"/>
          </a:xfrm>
          <a:custGeom>
            <a:avLst/>
            <a:gdLst>
              <a:gd name="connsiteX0" fmla="*/ 0 w 1732271"/>
              <a:gd name="connsiteY0" fmla="*/ 0 h 1732270"/>
              <a:gd name="connsiteX1" fmla="*/ 1732271 w 1732271"/>
              <a:gd name="connsiteY1" fmla="*/ 0 h 1732270"/>
              <a:gd name="connsiteX2" fmla="*/ 1732271 w 1732271"/>
              <a:gd name="connsiteY2" fmla="*/ 1732270 h 1732270"/>
              <a:gd name="connsiteX3" fmla="*/ 0 w 1732271"/>
              <a:gd name="connsiteY3" fmla="*/ 1732270 h 1732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2271" h="1732270">
                <a:moveTo>
                  <a:pt x="0" y="0"/>
                </a:moveTo>
                <a:lnTo>
                  <a:pt x="1732271" y="0"/>
                </a:lnTo>
                <a:lnTo>
                  <a:pt x="1732271" y="1732270"/>
                </a:lnTo>
                <a:lnTo>
                  <a:pt x="0" y="17322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0" name="图片占位符 29"/>
          <p:cNvSpPr>
            <a:spLocks noGrp="1"/>
          </p:cNvSpPr>
          <p:nvPr>
            <p:ph type="pic" sz="quarter" idx="16"/>
          </p:nvPr>
        </p:nvSpPr>
        <p:spPr>
          <a:xfrm>
            <a:off x="3421384" y="3827272"/>
            <a:ext cx="1732271" cy="1732270"/>
          </a:xfrm>
          <a:custGeom>
            <a:avLst/>
            <a:gdLst>
              <a:gd name="connsiteX0" fmla="*/ 0 w 1732271"/>
              <a:gd name="connsiteY0" fmla="*/ 0 h 1732270"/>
              <a:gd name="connsiteX1" fmla="*/ 1732271 w 1732271"/>
              <a:gd name="connsiteY1" fmla="*/ 0 h 1732270"/>
              <a:gd name="connsiteX2" fmla="*/ 1732271 w 1732271"/>
              <a:gd name="connsiteY2" fmla="*/ 1732270 h 1732270"/>
              <a:gd name="connsiteX3" fmla="*/ 0 w 1732271"/>
              <a:gd name="connsiteY3" fmla="*/ 1732270 h 1732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2271" h="1732270">
                <a:moveTo>
                  <a:pt x="0" y="0"/>
                </a:moveTo>
                <a:lnTo>
                  <a:pt x="1732271" y="0"/>
                </a:lnTo>
                <a:lnTo>
                  <a:pt x="1732271" y="1732270"/>
                </a:lnTo>
                <a:lnTo>
                  <a:pt x="0" y="17322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1" name="图片占位符 30"/>
          <p:cNvSpPr>
            <a:spLocks noGrp="1"/>
          </p:cNvSpPr>
          <p:nvPr>
            <p:ph type="pic" sz="quarter" idx="17"/>
          </p:nvPr>
        </p:nvSpPr>
        <p:spPr>
          <a:xfrm>
            <a:off x="5229867" y="3827272"/>
            <a:ext cx="1732271" cy="1732270"/>
          </a:xfrm>
          <a:custGeom>
            <a:avLst/>
            <a:gdLst>
              <a:gd name="connsiteX0" fmla="*/ 0 w 1732271"/>
              <a:gd name="connsiteY0" fmla="*/ 0 h 1732270"/>
              <a:gd name="connsiteX1" fmla="*/ 1732271 w 1732271"/>
              <a:gd name="connsiteY1" fmla="*/ 0 h 1732270"/>
              <a:gd name="connsiteX2" fmla="*/ 1732271 w 1732271"/>
              <a:gd name="connsiteY2" fmla="*/ 1732270 h 1732270"/>
              <a:gd name="connsiteX3" fmla="*/ 0 w 1732271"/>
              <a:gd name="connsiteY3" fmla="*/ 1732270 h 1732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2271" h="1732270">
                <a:moveTo>
                  <a:pt x="0" y="0"/>
                </a:moveTo>
                <a:lnTo>
                  <a:pt x="1732271" y="0"/>
                </a:lnTo>
                <a:lnTo>
                  <a:pt x="1732271" y="1732270"/>
                </a:lnTo>
                <a:lnTo>
                  <a:pt x="0" y="17322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2" name="图片占位符 31"/>
          <p:cNvSpPr>
            <a:spLocks noGrp="1"/>
          </p:cNvSpPr>
          <p:nvPr>
            <p:ph type="pic" sz="quarter" idx="18"/>
          </p:nvPr>
        </p:nvSpPr>
        <p:spPr>
          <a:xfrm>
            <a:off x="7038348" y="3827272"/>
            <a:ext cx="1732271" cy="1732270"/>
          </a:xfrm>
          <a:custGeom>
            <a:avLst/>
            <a:gdLst>
              <a:gd name="connsiteX0" fmla="*/ 0 w 1732271"/>
              <a:gd name="connsiteY0" fmla="*/ 0 h 1732270"/>
              <a:gd name="connsiteX1" fmla="*/ 1732271 w 1732271"/>
              <a:gd name="connsiteY1" fmla="*/ 0 h 1732270"/>
              <a:gd name="connsiteX2" fmla="*/ 1732271 w 1732271"/>
              <a:gd name="connsiteY2" fmla="*/ 1732270 h 1732270"/>
              <a:gd name="connsiteX3" fmla="*/ 0 w 1732271"/>
              <a:gd name="connsiteY3" fmla="*/ 1732270 h 1732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2271" h="1732270">
                <a:moveTo>
                  <a:pt x="0" y="0"/>
                </a:moveTo>
                <a:lnTo>
                  <a:pt x="1732271" y="0"/>
                </a:lnTo>
                <a:lnTo>
                  <a:pt x="1732271" y="1732270"/>
                </a:lnTo>
                <a:lnTo>
                  <a:pt x="0" y="17322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3" name="图片占位符 32"/>
          <p:cNvSpPr>
            <a:spLocks noGrp="1"/>
          </p:cNvSpPr>
          <p:nvPr>
            <p:ph type="pic" sz="quarter" idx="19"/>
          </p:nvPr>
        </p:nvSpPr>
        <p:spPr>
          <a:xfrm>
            <a:off x="8846831" y="3827272"/>
            <a:ext cx="1732271" cy="1732270"/>
          </a:xfrm>
          <a:custGeom>
            <a:avLst/>
            <a:gdLst>
              <a:gd name="connsiteX0" fmla="*/ 0 w 1732271"/>
              <a:gd name="connsiteY0" fmla="*/ 0 h 1732270"/>
              <a:gd name="connsiteX1" fmla="*/ 1732271 w 1732271"/>
              <a:gd name="connsiteY1" fmla="*/ 0 h 1732270"/>
              <a:gd name="connsiteX2" fmla="*/ 1732271 w 1732271"/>
              <a:gd name="connsiteY2" fmla="*/ 1732270 h 1732270"/>
              <a:gd name="connsiteX3" fmla="*/ 0 w 1732271"/>
              <a:gd name="connsiteY3" fmla="*/ 1732270 h 1732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2271" h="1732270">
                <a:moveTo>
                  <a:pt x="0" y="0"/>
                </a:moveTo>
                <a:lnTo>
                  <a:pt x="1732271" y="0"/>
                </a:lnTo>
                <a:lnTo>
                  <a:pt x="1732271" y="1732270"/>
                </a:lnTo>
                <a:lnTo>
                  <a:pt x="0" y="17322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4" name="图片占位符 23"/>
          <p:cNvSpPr>
            <a:spLocks noGrp="1"/>
          </p:cNvSpPr>
          <p:nvPr>
            <p:ph type="pic" sz="quarter" idx="10"/>
          </p:nvPr>
        </p:nvSpPr>
        <p:spPr>
          <a:xfrm>
            <a:off x="1612902" y="2019184"/>
            <a:ext cx="1732271" cy="1732270"/>
          </a:xfrm>
          <a:custGeom>
            <a:avLst/>
            <a:gdLst>
              <a:gd name="connsiteX0" fmla="*/ 0 w 1732271"/>
              <a:gd name="connsiteY0" fmla="*/ 0 h 1732270"/>
              <a:gd name="connsiteX1" fmla="*/ 1732271 w 1732271"/>
              <a:gd name="connsiteY1" fmla="*/ 0 h 1732270"/>
              <a:gd name="connsiteX2" fmla="*/ 1732271 w 1732271"/>
              <a:gd name="connsiteY2" fmla="*/ 1732270 h 1732270"/>
              <a:gd name="connsiteX3" fmla="*/ 0 w 1732271"/>
              <a:gd name="connsiteY3" fmla="*/ 1732270 h 1732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2271" h="1732270">
                <a:moveTo>
                  <a:pt x="0" y="0"/>
                </a:moveTo>
                <a:lnTo>
                  <a:pt x="1732271" y="0"/>
                </a:lnTo>
                <a:lnTo>
                  <a:pt x="1732271" y="1732270"/>
                </a:lnTo>
                <a:lnTo>
                  <a:pt x="0" y="17322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5" name="图片占位符 24"/>
          <p:cNvSpPr>
            <a:spLocks noGrp="1"/>
          </p:cNvSpPr>
          <p:nvPr>
            <p:ph type="pic" sz="quarter" idx="11"/>
          </p:nvPr>
        </p:nvSpPr>
        <p:spPr>
          <a:xfrm>
            <a:off x="3421384" y="2019184"/>
            <a:ext cx="1732271" cy="1732270"/>
          </a:xfrm>
          <a:custGeom>
            <a:avLst/>
            <a:gdLst>
              <a:gd name="connsiteX0" fmla="*/ 0 w 1732271"/>
              <a:gd name="connsiteY0" fmla="*/ 0 h 1732270"/>
              <a:gd name="connsiteX1" fmla="*/ 1732271 w 1732271"/>
              <a:gd name="connsiteY1" fmla="*/ 0 h 1732270"/>
              <a:gd name="connsiteX2" fmla="*/ 1732271 w 1732271"/>
              <a:gd name="connsiteY2" fmla="*/ 1732270 h 1732270"/>
              <a:gd name="connsiteX3" fmla="*/ 0 w 1732271"/>
              <a:gd name="connsiteY3" fmla="*/ 1732270 h 1732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2271" h="1732270">
                <a:moveTo>
                  <a:pt x="0" y="0"/>
                </a:moveTo>
                <a:lnTo>
                  <a:pt x="1732271" y="0"/>
                </a:lnTo>
                <a:lnTo>
                  <a:pt x="1732271" y="1732270"/>
                </a:lnTo>
                <a:lnTo>
                  <a:pt x="0" y="17322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26" name="图片占位符 25"/>
          <p:cNvSpPr>
            <a:spLocks noGrp="1"/>
          </p:cNvSpPr>
          <p:nvPr>
            <p:ph type="pic" sz="quarter" idx="12"/>
          </p:nvPr>
        </p:nvSpPr>
        <p:spPr>
          <a:xfrm>
            <a:off x="5229867" y="2019184"/>
            <a:ext cx="1732271" cy="1732270"/>
          </a:xfrm>
          <a:custGeom>
            <a:avLst/>
            <a:gdLst>
              <a:gd name="connsiteX0" fmla="*/ 0 w 1732271"/>
              <a:gd name="connsiteY0" fmla="*/ 0 h 1732270"/>
              <a:gd name="connsiteX1" fmla="*/ 1732271 w 1732271"/>
              <a:gd name="connsiteY1" fmla="*/ 0 h 1732270"/>
              <a:gd name="connsiteX2" fmla="*/ 1732271 w 1732271"/>
              <a:gd name="connsiteY2" fmla="*/ 1732270 h 1732270"/>
              <a:gd name="connsiteX3" fmla="*/ 0 w 1732271"/>
              <a:gd name="connsiteY3" fmla="*/ 1732270 h 1732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2271" h="1732270">
                <a:moveTo>
                  <a:pt x="0" y="0"/>
                </a:moveTo>
                <a:lnTo>
                  <a:pt x="1732271" y="0"/>
                </a:lnTo>
                <a:lnTo>
                  <a:pt x="1732271" y="1732270"/>
                </a:lnTo>
                <a:lnTo>
                  <a:pt x="0" y="17322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7" name="图片占位符 26"/>
          <p:cNvSpPr>
            <a:spLocks noGrp="1"/>
          </p:cNvSpPr>
          <p:nvPr>
            <p:ph type="pic" sz="quarter" idx="13"/>
          </p:nvPr>
        </p:nvSpPr>
        <p:spPr>
          <a:xfrm>
            <a:off x="7038348" y="2019184"/>
            <a:ext cx="1732271" cy="1732270"/>
          </a:xfrm>
          <a:custGeom>
            <a:avLst/>
            <a:gdLst>
              <a:gd name="connsiteX0" fmla="*/ 0 w 1732271"/>
              <a:gd name="connsiteY0" fmla="*/ 0 h 1732270"/>
              <a:gd name="connsiteX1" fmla="*/ 1732271 w 1732271"/>
              <a:gd name="connsiteY1" fmla="*/ 0 h 1732270"/>
              <a:gd name="connsiteX2" fmla="*/ 1732271 w 1732271"/>
              <a:gd name="connsiteY2" fmla="*/ 1732270 h 1732270"/>
              <a:gd name="connsiteX3" fmla="*/ 0 w 1732271"/>
              <a:gd name="connsiteY3" fmla="*/ 1732270 h 1732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2271" h="1732270">
                <a:moveTo>
                  <a:pt x="0" y="0"/>
                </a:moveTo>
                <a:lnTo>
                  <a:pt x="1732271" y="0"/>
                </a:lnTo>
                <a:lnTo>
                  <a:pt x="1732271" y="1732270"/>
                </a:lnTo>
                <a:lnTo>
                  <a:pt x="0" y="17322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8" name="图片占位符 27"/>
          <p:cNvSpPr>
            <a:spLocks noGrp="1"/>
          </p:cNvSpPr>
          <p:nvPr>
            <p:ph type="pic" sz="quarter" idx="14"/>
          </p:nvPr>
        </p:nvSpPr>
        <p:spPr>
          <a:xfrm>
            <a:off x="8846831" y="2019184"/>
            <a:ext cx="1732271" cy="1732270"/>
          </a:xfrm>
          <a:custGeom>
            <a:avLst/>
            <a:gdLst>
              <a:gd name="connsiteX0" fmla="*/ 0 w 1732271"/>
              <a:gd name="connsiteY0" fmla="*/ 0 h 1732270"/>
              <a:gd name="connsiteX1" fmla="*/ 1732271 w 1732271"/>
              <a:gd name="connsiteY1" fmla="*/ 0 h 1732270"/>
              <a:gd name="connsiteX2" fmla="*/ 1732271 w 1732271"/>
              <a:gd name="connsiteY2" fmla="*/ 1732270 h 1732270"/>
              <a:gd name="connsiteX3" fmla="*/ 0 w 1732271"/>
              <a:gd name="connsiteY3" fmla="*/ 1732270 h 1732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2271" h="1732270">
                <a:moveTo>
                  <a:pt x="0" y="0"/>
                </a:moveTo>
                <a:lnTo>
                  <a:pt x="1732271" y="0"/>
                </a:lnTo>
                <a:lnTo>
                  <a:pt x="1732271" y="1732270"/>
                </a:lnTo>
                <a:lnTo>
                  <a:pt x="0" y="17322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>
            <a:spLocks noGrp="1"/>
          </p:cNvSpPr>
          <p:nvPr>
            <p:ph type="pic" sz="quarter" idx="10"/>
          </p:nvPr>
        </p:nvSpPr>
        <p:spPr>
          <a:xfrm>
            <a:off x="7677152" y="1"/>
            <a:ext cx="4514849" cy="6857997"/>
          </a:xfrm>
          <a:custGeom>
            <a:avLst/>
            <a:gdLst>
              <a:gd name="connsiteX0" fmla="*/ 3307583 w 4514849"/>
              <a:gd name="connsiteY0" fmla="*/ 0 h 6857997"/>
              <a:gd name="connsiteX1" fmla="*/ 4514849 w 4514849"/>
              <a:gd name="connsiteY1" fmla="*/ 0 h 6857997"/>
              <a:gd name="connsiteX2" fmla="*/ 4514849 w 4514849"/>
              <a:gd name="connsiteY2" fmla="*/ 6857997 h 6857997"/>
              <a:gd name="connsiteX3" fmla="*/ 3307579 w 4514849"/>
              <a:gd name="connsiteY3" fmla="*/ 6857997 h 6857997"/>
              <a:gd name="connsiteX4" fmla="*/ 0 w 4514849"/>
              <a:gd name="connsiteY4" fmla="*/ 3429000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4849" h="6857997">
                <a:moveTo>
                  <a:pt x="3307583" y="0"/>
                </a:moveTo>
                <a:lnTo>
                  <a:pt x="4514849" y="0"/>
                </a:lnTo>
                <a:lnTo>
                  <a:pt x="4514849" y="6857997"/>
                </a:lnTo>
                <a:lnTo>
                  <a:pt x="3307579" y="6857997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082674" y="1803400"/>
            <a:ext cx="3125522" cy="2242220"/>
          </a:xfrm>
          <a:custGeom>
            <a:avLst/>
            <a:gdLst>
              <a:gd name="connsiteX0" fmla="*/ 0 w 3125522"/>
              <a:gd name="connsiteY0" fmla="*/ 0 h 2242220"/>
              <a:gd name="connsiteX1" fmla="*/ 2480637 w 3125522"/>
              <a:gd name="connsiteY1" fmla="*/ 0 h 2242220"/>
              <a:gd name="connsiteX2" fmla="*/ 3125522 w 3125522"/>
              <a:gd name="connsiteY2" fmla="*/ 644885 h 2242220"/>
              <a:gd name="connsiteX3" fmla="*/ 3125522 w 3125522"/>
              <a:gd name="connsiteY3" fmla="*/ 2242220 h 2242220"/>
              <a:gd name="connsiteX4" fmla="*/ 0 w 3125522"/>
              <a:gd name="connsiteY4" fmla="*/ 2242220 h 224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25522" h="2242220">
                <a:moveTo>
                  <a:pt x="0" y="0"/>
                </a:moveTo>
                <a:lnTo>
                  <a:pt x="2480637" y="0"/>
                </a:lnTo>
                <a:lnTo>
                  <a:pt x="3125522" y="644885"/>
                </a:lnTo>
                <a:lnTo>
                  <a:pt x="3125522" y="2242220"/>
                </a:lnTo>
                <a:lnTo>
                  <a:pt x="0" y="22422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4532806" y="1803400"/>
            <a:ext cx="3125522" cy="2242220"/>
          </a:xfrm>
          <a:custGeom>
            <a:avLst/>
            <a:gdLst>
              <a:gd name="connsiteX0" fmla="*/ 0 w 3125522"/>
              <a:gd name="connsiteY0" fmla="*/ 0 h 2242220"/>
              <a:gd name="connsiteX1" fmla="*/ 2480637 w 3125522"/>
              <a:gd name="connsiteY1" fmla="*/ 0 h 2242220"/>
              <a:gd name="connsiteX2" fmla="*/ 3125522 w 3125522"/>
              <a:gd name="connsiteY2" fmla="*/ 644885 h 2242220"/>
              <a:gd name="connsiteX3" fmla="*/ 3125522 w 3125522"/>
              <a:gd name="connsiteY3" fmla="*/ 2242220 h 2242220"/>
              <a:gd name="connsiteX4" fmla="*/ 0 w 3125522"/>
              <a:gd name="connsiteY4" fmla="*/ 2242220 h 224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25522" h="2242220">
                <a:moveTo>
                  <a:pt x="0" y="0"/>
                </a:moveTo>
                <a:lnTo>
                  <a:pt x="2480637" y="0"/>
                </a:lnTo>
                <a:lnTo>
                  <a:pt x="3125522" y="644885"/>
                </a:lnTo>
                <a:lnTo>
                  <a:pt x="3125522" y="2242220"/>
                </a:lnTo>
                <a:lnTo>
                  <a:pt x="0" y="22422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7982939" y="1803400"/>
            <a:ext cx="3125522" cy="2242220"/>
          </a:xfrm>
          <a:custGeom>
            <a:avLst/>
            <a:gdLst>
              <a:gd name="connsiteX0" fmla="*/ 0 w 3125522"/>
              <a:gd name="connsiteY0" fmla="*/ 0 h 2242220"/>
              <a:gd name="connsiteX1" fmla="*/ 2480637 w 3125522"/>
              <a:gd name="connsiteY1" fmla="*/ 0 h 2242220"/>
              <a:gd name="connsiteX2" fmla="*/ 3125522 w 3125522"/>
              <a:gd name="connsiteY2" fmla="*/ 644885 h 2242220"/>
              <a:gd name="connsiteX3" fmla="*/ 3125522 w 3125522"/>
              <a:gd name="connsiteY3" fmla="*/ 2242220 h 2242220"/>
              <a:gd name="connsiteX4" fmla="*/ 0 w 3125522"/>
              <a:gd name="connsiteY4" fmla="*/ 2242220 h 224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25522" h="2242220">
                <a:moveTo>
                  <a:pt x="0" y="0"/>
                </a:moveTo>
                <a:lnTo>
                  <a:pt x="2480637" y="0"/>
                </a:lnTo>
                <a:lnTo>
                  <a:pt x="3125522" y="644885"/>
                </a:lnTo>
                <a:lnTo>
                  <a:pt x="3125522" y="2242220"/>
                </a:lnTo>
                <a:lnTo>
                  <a:pt x="0" y="22422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>
            <a:spLocks noGrp="1"/>
          </p:cNvSpPr>
          <p:nvPr>
            <p:ph type="pic" sz="quarter" idx="11"/>
          </p:nvPr>
        </p:nvSpPr>
        <p:spPr>
          <a:xfrm>
            <a:off x="1746250" y="2070100"/>
            <a:ext cx="3365500" cy="3365500"/>
          </a:xfrm>
          <a:custGeom>
            <a:avLst/>
            <a:gdLst>
              <a:gd name="connsiteX0" fmla="*/ 1682750 w 3365500"/>
              <a:gd name="connsiteY0" fmla="*/ 0 h 3365500"/>
              <a:gd name="connsiteX1" fmla="*/ 3365500 w 3365500"/>
              <a:gd name="connsiteY1" fmla="*/ 1682750 h 3365500"/>
              <a:gd name="connsiteX2" fmla="*/ 1682750 w 3365500"/>
              <a:gd name="connsiteY2" fmla="*/ 3365500 h 3365500"/>
              <a:gd name="connsiteX3" fmla="*/ 0 w 3365500"/>
              <a:gd name="connsiteY3" fmla="*/ 1682750 h 3365500"/>
              <a:gd name="connsiteX4" fmla="*/ 1682750 w 3365500"/>
              <a:gd name="connsiteY4" fmla="*/ 0 h 336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5500" h="336550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612107"/>
                  <a:pt x="2612107" y="3365500"/>
                  <a:pt x="1682750" y="3365500"/>
                </a:cubicBezTo>
                <a:cubicBezTo>
                  <a:pt x="753393" y="3365500"/>
                  <a:pt x="0" y="2612107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1BB62-2C08-4CAC-9B3C-FDA8A5CFAF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0"/>
          </p:nvPr>
        </p:nvSpPr>
        <p:spPr>
          <a:xfrm>
            <a:off x="6440040" y="1417683"/>
            <a:ext cx="2378388" cy="2378387"/>
          </a:xfrm>
          <a:custGeom>
            <a:avLst/>
            <a:gdLst>
              <a:gd name="connsiteX0" fmla="*/ 0 w 2378388"/>
              <a:gd name="connsiteY0" fmla="*/ 0 h 2378387"/>
              <a:gd name="connsiteX1" fmla="*/ 2378388 w 2378388"/>
              <a:gd name="connsiteY1" fmla="*/ 0 h 2378387"/>
              <a:gd name="connsiteX2" fmla="*/ 2378388 w 2378388"/>
              <a:gd name="connsiteY2" fmla="*/ 2378387 h 2378387"/>
              <a:gd name="connsiteX3" fmla="*/ 0 w 2378388"/>
              <a:gd name="connsiteY3" fmla="*/ 2378387 h 2378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8388" h="2378387">
                <a:moveTo>
                  <a:pt x="0" y="0"/>
                </a:moveTo>
                <a:lnTo>
                  <a:pt x="2378388" y="0"/>
                </a:lnTo>
                <a:lnTo>
                  <a:pt x="2378388" y="2378387"/>
                </a:lnTo>
                <a:lnTo>
                  <a:pt x="0" y="237838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1"/>
          </p:nvPr>
        </p:nvSpPr>
        <p:spPr>
          <a:xfrm>
            <a:off x="8818428" y="1420574"/>
            <a:ext cx="2370236" cy="2370235"/>
          </a:xfrm>
          <a:custGeom>
            <a:avLst/>
            <a:gdLst>
              <a:gd name="connsiteX0" fmla="*/ 0 w 2370236"/>
              <a:gd name="connsiteY0" fmla="*/ 0 h 2370235"/>
              <a:gd name="connsiteX1" fmla="*/ 2370236 w 2370236"/>
              <a:gd name="connsiteY1" fmla="*/ 0 h 2370235"/>
              <a:gd name="connsiteX2" fmla="*/ 2370236 w 2370236"/>
              <a:gd name="connsiteY2" fmla="*/ 2370235 h 2370235"/>
              <a:gd name="connsiteX3" fmla="*/ 0 w 2370236"/>
              <a:gd name="connsiteY3" fmla="*/ 2370235 h 237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0236" h="2370235">
                <a:moveTo>
                  <a:pt x="0" y="0"/>
                </a:moveTo>
                <a:lnTo>
                  <a:pt x="2370236" y="0"/>
                </a:lnTo>
                <a:lnTo>
                  <a:pt x="2370236" y="2370235"/>
                </a:lnTo>
                <a:lnTo>
                  <a:pt x="0" y="237023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2"/>
          </p:nvPr>
        </p:nvSpPr>
        <p:spPr>
          <a:xfrm>
            <a:off x="6450073" y="3796315"/>
            <a:ext cx="2362083" cy="2364728"/>
          </a:xfrm>
          <a:custGeom>
            <a:avLst/>
            <a:gdLst>
              <a:gd name="connsiteX0" fmla="*/ 0 w 2362083"/>
              <a:gd name="connsiteY0" fmla="*/ 0 h 2364728"/>
              <a:gd name="connsiteX1" fmla="*/ 2362083 w 2362083"/>
              <a:gd name="connsiteY1" fmla="*/ 0 h 2364728"/>
              <a:gd name="connsiteX2" fmla="*/ 2362083 w 2362083"/>
              <a:gd name="connsiteY2" fmla="*/ 2364728 h 2364728"/>
              <a:gd name="connsiteX3" fmla="*/ 0 w 2362083"/>
              <a:gd name="connsiteY3" fmla="*/ 2364728 h 2364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2083" h="2364728">
                <a:moveTo>
                  <a:pt x="0" y="0"/>
                </a:moveTo>
                <a:lnTo>
                  <a:pt x="2362083" y="0"/>
                </a:lnTo>
                <a:lnTo>
                  <a:pt x="2362083" y="2364728"/>
                </a:lnTo>
                <a:lnTo>
                  <a:pt x="0" y="236472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3"/>
          </p:nvPr>
        </p:nvSpPr>
        <p:spPr>
          <a:xfrm>
            <a:off x="8810276" y="3782656"/>
            <a:ext cx="2378388" cy="2378387"/>
          </a:xfrm>
          <a:custGeom>
            <a:avLst/>
            <a:gdLst>
              <a:gd name="connsiteX0" fmla="*/ 0 w 2378388"/>
              <a:gd name="connsiteY0" fmla="*/ 0 h 2378387"/>
              <a:gd name="connsiteX1" fmla="*/ 2378388 w 2378388"/>
              <a:gd name="connsiteY1" fmla="*/ 0 h 2378387"/>
              <a:gd name="connsiteX2" fmla="*/ 2378388 w 2378388"/>
              <a:gd name="connsiteY2" fmla="*/ 2378387 h 2378387"/>
              <a:gd name="connsiteX3" fmla="*/ 0 w 2378388"/>
              <a:gd name="connsiteY3" fmla="*/ 2378387 h 2378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8388" h="2378387">
                <a:moveTo>
                  <a:pt x="0" y="0"/>
                </a:moveTo>
                <a:lnTo>
                  <a:pt x="2378388" y="0"/>
                </a:lnTo>
                <a:lnTo>
                  <a:pt x="2378388" y="2378387"/>
                </a:lnTo>
                <a:lnTo>
                  <a:pt x="0" y="237838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069535" y="2179214"/>
            <a:ext cx="1964008" cy="2142694"/>
          </a:xfrm>
          <a:custGeom>
            <a:avLst/>
            <a:gdLst>
              <a:gd name="connsiteX0" fmla="*/ 0 w 1964008"/>
              <a:gd name="connsiteY0" fmla="*/ 0 h 2142694"/>
              <a:gd name="connsiteX1" fmla="*/ 1964008 w 1964008"/>
              <a:gd name="connsiteY1" fmla="*/ 0 h 2142694"/>
              <a:gd name="connsiteX2" fmla="*/ 1964008 w 1964008"/>
              <a:gd name="connsiteY2" fmla="*/ 2142694 h 2142694"/>
              <a:gd name="connsiteX3" fmla="*/ 0 w 1964008"/>
              <a:gd name="connsiteY3" fmla="*/ 2142694 h 2142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4008" h="2142694">
                <a:moveTo>
                  <a:pt x="0" y="0"/>
                </a:moveTo>
                <a:lnTo>
                  <a:pt x="1964008" y="0"/>
                </a:lnTo>
                <a:lnTo>
                  <a:pt x="1964008" y="2142694"/>
                </a:lnTo>
                <a:lnTo>
                  <a:pt x="0" y="2142694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3715855" y="2179214"/>
            <a:ext cx="1964008" cy="1641532"/>
          </a:xfrm>
          <a:custGeom>
            <a:avLst/>
            <a:gdLst>
              <a:gd name="connsiteX0" fmla="*/ 0 w 1964008"/>
              <a:gd name="connsiteY0" fmla="*/ 0 h 1641532"/>
              <a:gd name="connsiteX1" fmla="*/ 1964008 w 1964008"/>
              <a:gd name="connsiteY1" fmla="*/ 0 h 1641532"/>
              <a:gd name="connsiteX2" fmla="*/ 1964008 w 1964008"/>
              <a:gd name="connsiteY2" fmla="*/ 1641532 h 1641532"/>
              <a:gd name="connsiteX3" fmla="*/ 0 w 1964008"/>
              <a:gd name="connsiteY3" fmla="*/ 1641532 h 1641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4008" h="1641532">
                <a:moveTo>
                  <a:pt x="0" y="0"/>
                </a:moveTo>
                <a:lnTo>
                  <a:pt x="1964008" y="0"/>
                </a:lnTo>
                <a:lnTo>
                  <a:pt x="1964008" y="1641532"/>
                </a:lnTo>
                <a:lnTo>
                  <a:pt x="0" y="1641532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362172" y="2179214"/>
            <a:ext cx="1964008" cy="2450423"/>
          </a:xfrm>
          <a:custGeom>
            <a:avLst/>
            <a:gdLst>
              <a:gd name="connsiteX0" fmla="*/ 0 w 1964008"/>
              <a:gd name="connsiteY0" fmla="*/ 0 h 2450423"/>
              <a:gd name="connsiteX1" fmla="*/ 1964008 w 1964008"/>
              <a:gd name="connsiteY1" fmla="*/ 0 h 2450423"/>
              <a:gd name="connsiteX2" fmla="*/ 1964008 w 1964008"/>
              <a:gd name="connsiteY2" fmla="*/ 2450423 h 2450423"/>
              <a:gd name="connsiteX3" fmla="*/ 0 w 1964008"/>
              <a:gd name="connsiteY3" fmla="*/ 2450423 h 2450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4008" h="2450423">
                <a:moveTo>
                  <a:pt x="0" y="0"/>
                </a:moveTo>
                <a:lnTo>
                  <a:pt x="1964008" y="0"/>
                </a:lnTo>
                <a:lnTo>
                  <a:pt x="1964008" y="2450423"/>
                </a:lnTo>
                <a:lnTo>
                  <a:pt x="0" y="2450423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9032075" y="2179214"/>
            <a:ext cx="1964008" cy="1641533"/>
          </a:xfrm>
          <a:custGeom>
            <a:avLst/>
            <a:gdLst>
              <a:gd name="connsiteX0" fmla="*/ 0 w 1964008"/>
              <a:gd name="connsiteY0" fmla="*/ 0 h 1641533"/>
              <a:gd name="connsiteX1" fmla="*/ 1964008 w 1964008"/>
              <a:gd name="connsiteY1" fmla="*/ 0 h 1641533"/>
              <a:gd name="connsiteX2" fmla="*/ 1964008 w 1964008"/>
              <a:gd name="connsiteY2" fmla="*/ 1641533 h 1641533"/>
              <a:gd name="connsiteX3" fmla="*/ 0 w 1964008"/>
              <a:gd name="connsiteY3" fmla="*/ 1641533 h 1641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4008" h="1641533">
                <a:moveTo>
                  <a:pt x="0" y="0"/>
                </a:moveTo>
                <a:lnTo>
                  <a:pt x="1964008" y="0"/>
                </a:lnTo>
                <a:lnTo>
                  <a:pt x="1964008" y="1641533"/>
                </a:lnTo>
                <a:lnTo>
                  <a:pt x="0" y="1641533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  <a:endParaRPr lang="zh-CN" altLang="en-US" sz="300" dirty="0">
              <a:solidFill>
                <a:schemeClr val="bg1">
                  <a:alpha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  <a:endParaRPr lang="en-US" altLang="zh-CN" sz="600" dirty="0">
              <a:solidFill>
                <a:schemeClr val="bg1">
                  <a:alpha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0" Type="http://schemas.openxmlformats.org/officeDocument/2006/relationships/notesSlide" Target="../notesSlides/notesSlide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6599590" y="0"/>
            <a:ext cx="5592410" cy="6858000"/>
            <a:chOff x="6599590" y="0"/>
            <a:chExt cx="5592410" cy="6858000"/>
          </a:xfrm>
        </p:grpSpPr>
        <p:sp>
          <p:nvSpPr>
            <p:cNvPr id="13" name="任意多边形 12"/>
            <p:cNvSpPr/>
            <p:nvPr/>
          </p:nvSpPr>
          <p:spPr bwMode="auto">
            <a:xfrm>
              <a:off x="6599590" y="0"/>
              <a:ext cx="5592410" cy="6858000"/>
            </a:xfrm>
            <a:custGeom>
              <a:avLst/>
              <a:gdLst>
                <a:gd name="connsiteX0" fmla="*/ 2665414 w 5592410"/>
                <a:gd name="connsiteY0" fmla="*/ 0 h 6858000"/>
                <a:gd name="connsiteX1" fmla="*/ 2852064 w 5592410"/>
                <a:gd name="connsiteY1" fmla="*/ 0 h 6858000"/>
                <a:gd name="connsiteX2" fmla="*/ 5405760 w 5592410"/>
                <a:gd name="connsiteY2" fmla="*/ 0 h 6858000"/>
                <a:gd name="connsiteX3" fmla="*/ 5592410 w 5592410"/>
                <a:gd name="connsiteY3" fmla="*/ 0 h 6858000"/>
                <a:gd name="connsiteX4" fmla="*/ 5592410 w 5592410"/>
                <a:gd name="connsiteY4" fmla="*/ 6858000 h 6858000"/>
                <a:gd name="connsiteX5" fmla="*/ 5405760 w 5592410"/>
                <a:gd name="connsiteY5" fmla="*/ 6858000 h 6858000"/>
                <a:gd name="connsiteX6" fmla="*/ 186650 w 5592410"/>
                <a:gd name="connsiteY6" fmla="*/ 6858000 h 6858000"/>
                <a:gd name="connsiteX7" fmla="*/ 0 w 559241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92410" h="6858000">
                  <a:moveTo>
                    <a:pt x="2665414" y="0"/>
                  </a:moveTo>
                  <a:lnTo>
                    <a:pt x="2852064" y="0"/>
                  </a:lnTo>
                  <a:lnTo>
                    <a:pt x="5405760" y="0"/>
                  </a:lnTo>
                  <a:lnTo>
                    <a:pt x="5592410" y="0"/>
                  </a:lnTo>
                  <a:lnTo>
                    <a:pt x="5592410" y="6858000"/>
                  </a:lnTo>
                  <a:lnTo>
                    <a:pt x="5405760" y="6858000"/>
                  </a:lnTo>
                  <a:lnTo>
                    <a:pt x="1866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8686008" y="0"/>
              <a:ext cx="598355" cy="1268413"/>
              <a:chOff x="8276754" y="0"/>
              <a:chExt cx="924118" cy="1958975"/>
            </a:xfrm>
          </p:grpSpPr>
          <p:sp>
            <p:nvSpPr>
              <p:cNvPr id="18" name="Freeform 18"/>
              <p:cNvSpPr/>
              <p:nvPr/>
            </p:nvSpPr>
            <p:spPr bwMode="auto">
              <a:xfrm>
                <a:off x="8276754" y="558800"/>
                <a:ext cx="671513" cy="1054100"/>
              </a:xfrm>
              <a:custGeom>
                <a:avLst/>
                <a:gdLst>
                  <a:gd name="T0" fmla="*/ 156 w 156"/>
                  <a:gd name="T1" fmla="*/ 0 h 246"/>
                  <a:gd name="T2" fmla="*/ 0 w 156"/>
                  <a:gd name="T3" fmla="*/ 42 h 246"/>
                  <a:gd name="T4" fmla="*/ 61 w 156"/>
                  <a:gd name="T5" fmla="*/ 246 h 246"/>
                  <a:gd name="T6" fmla="*/ 156 w 156"/>
                  <a:gd name="T7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6" h="246">
                    <a:moveTo>
                      <a:pt x="156" y="0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72" y="93"/>
                      <a:pt x="61" y="246"/>
                    </a:cubicBez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BDBD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14"/>
              <p:cNvSpPr/>
              <p:nvPr/>
            </p:nvSpPr>
            <p:spPr bwMode="auto">
              <a:xfrm>
                <a:off x="8365847" y="0"/>
                <a:ext cx="835025" cy="1958975"/>
              </a:xfrm>
              <a:custGeom>
                <a:avLst/>
                <a:gdLst>
                  <a:gd name="T0" fmla="*/ 10 w 194"/>
                  <a:gd name="T1" fmla="*/ 460 h 460"/>
                  <a:gd name="T2" fmla="*/ 0 w 194"/>
                  <a:gd name="T3" fmla="*/ 51 h 460"/>
                  <a:gd name="T4" fmla="*/ 77 w 194"/>
                  <a:gd name="T5" fmla="*/ 0 h 460"/>
                  <a:gd name="T6" fmla="*/ 194 w 194"/>
                  <a:gd name="T7" fmla="*/ 0 h 460"/>
                  <a:gd name="T8" fmla="*/ 10 w 194"/>
                  <a:gd name="T9" fmla="*/ 460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4" h="460">
                    <a:moveTo>
                      <a:pt x="10" y="460"/>
                    </a:moveTo>
                    <a:cubicBezTo>
                      <a:pt x="133" y="144"/>
                      <a:pt x="0" y="51"/>
                      <a:pt x="0" y="51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194" y="0"/>
                      <a:pt x="194" y="0"/>
                      <a:pt x="194" y="0"/>
                    </a:cubicBezTo>
                    <a:lnTo>
                      <a:pt x="10" y="460"/>
                    </a:lnTo>
                    <a:close/>
                  </a:path>
                </a:pathLst>
              </a:custGeom>
              <a:solidFill>
                <a:srgbClr val="EF53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450452" y="5559257"/>
            <a:ext cx="136769" cy="889000"/>
            <a:chOff x="354199" y="1524000"/>
            <a:chExt cx="254000" cy="1651000"/>
          </a:xfrm>
          <a:solidFill>
            <a:schemeClr val="accent1"/>
          </a:solidFill>
        </p:grpSpPr>
        <p:sp>
          <p:nvSpPr>
            <p:cNvPr id="2" name="椭圆 1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Freeform 9"/>
          <p:cNvSpPr>
            <a:spLocks noEditPoints="1"/>
          </p:cNvSpPr>
          <p:nvPr/>
        </p:nvSpPr>
        <p:spPr bwMode="auto">
          <a:xfrm>
            <a:off x="6599590" y="0"/>
            <a:ext cx="2791973" cy="6858000"/>
          </a:xfrm>
          <a:custGeom>
            <a:avLst/>
            <a:gdLst>
              <a:gd name="T0" fmla="*/ 2347 w 2347"/>
              <a:gd name="T1" fmla="*/ 0 h 5765"/>
              <a:gd name="T2" fmla="*/ 2243 w 2347"/>
              <a:gd name="T3" fmla="*/ 0 h 5765"/>
              <a:gd name="T4" fmla="*/ 0 w 2347"/>
              <a:gd name="T5" fmla="*/ 5765 h 5765"/>
              <a:gd name="T6" fmla="*/ 441 w 2347"/>
              <a:gd name="T7" fmla="*/ 5765 h 5765"/>
              <a:gd name="T8" fmla="*/ 2347 w 2347"/>
              <a:gd name="T9" fmla="*/ 0 h 5765"/>
              <a:gd name="T10" fmla="*/ 2347 w 2347"/>
              <a:gd name="T11" fmla="*/ 0 h 5765"/>
              <a:gd name="T12" fmla="*/ 2347 w 2347"/>
              <a:gd name="T13" fmla="*/ 0 h 5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47" h="5765">
                <a:moveTo>
                  <a:pt x="2347" y="0"/>
                </a:moveTo>
                <a:lnTo>
                  <a:pt x="2243" y="0"/>
                </a:lnTo>
                <a:lnTo>
                  <a:pt x="0" y="5765"/>
                </a:lnTo>
                <a:lnTo>
                  <a:pt x="441" y="5765"/>
                </a:lnTo>
                <a:lnTo>
                  <a:pt x="2347" y="0"/>
                </a:lnTo>
                <a:close/>
                <a:moveTo>
                  <a:pt x="2347" y="0"/>
                </a:moveTo>
                <a:lnTo>
                  <a:pt x="2347" y="0"/>
                </a:lnTo>
                <a:close/>
              </a:path>
            </a:pathLst>
          </a:custGeom>
          <a:solidFill>
            <a:srgbClr val="231815">
              <a:alpha val="2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" name="图片 4" descr="微信图片_201804170909336"/>
          <p:cNvPicPr>
            <a:picLocks noChangeAspect="1"/>
          </p:cNvPicPr>
          <p:nvPr/>
        </p:nvPicPr>
        <p:blipFill>
          <a:blip r:embed="rId1">
            <a:lum bright="18000"/>
          </a:blip>
          <a:stretch>
            <a:fillRect/>
          </a:stretch>
        </p:blipFill>
        <p:spPr>
          <a:xfrm>
            <a:off x="8686165" y="3432175"/>
            <a:ext cx="2714625" cy="2628265"/>
          </a:xfrm>
          <a:prstGeom prst="rect">
            <a:avLst/>
          </a:prstGeom>
          <a:effectLst>
            <a:glow rad="50800">
              <a:schemeClr val="accent1">
                <a:alpha val="89000"/>
              </a:schemeClr>
            </a:glow>
            <a:outerShdw blurRad="431800" dist="38100" algn="l" rotWithShape="0">
              <a:prstClr val="black">
                <a:alpha val="40000"/>
              </a:prstClr>
            </a:outerShdw>
            <a:reflection endPos="0" dir="5400000" sy="-100000" algn="bl" rotWithShape="0"/>
          </a:effectLst>
        </p:spPr>
      </p:pic>
      <p:grpSp>
        <p:nvGrpSpPr>
          <p:cNvPr id="25" name="组合 24"/>
          <p:cNvGrpSpPr/>
          <p:nvPr/>
        </p:nvGrpSpPr>
        <p:grpSpPr>
          <a:xfrm>
            <a:off x="450215" y="260350"/>
            <a:ext cx="2085340" cy="578485"/>
            <a:chOff x="709" y="410"/>
            <a:chExt cx="3284" cy="911"/>
          </a:xfrm>
        </p:grpSpPr>
        <p:pic>
          <p:nvPicPr>
            <p:cNvPr id="7" name="图片 6" descr="微信图片_201804170909336"/>
            <p:cNvPicPr>
              <a:picLocks noChangeAspect="1"/>
            </p:cNvPicPr>
            <p:nvPr/>
          </p:nvPicPr>
          <p:blipFill>
            <a:blip r:embed="rId1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8" name="文本框 7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p>
              <a:r>
                <a:rPr lang="zh-CN" altLang="en-US" b="1" kern="1500" spc="5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中文标题" charset="0"/>
                  <a:ea typeface="+mj-ea"/>
                </a:rPr>
                <a:t>德宇创星</a:t>
              </a:r>
              <a:endParaRPr lang="zh-CN" altLang="en-US" b="1" kern="1500" spc="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中文标题" charset="0"/>
                <a:ea typeface="+mj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442210" y="2348230"/>
            <a:ext cx="5052695" cy="2015490"/>
            <a:chOff x="3846" y="3698"/>
            <a:chExt cx="7957" cy="3174"/>
          </a:xfrm>
        </p:grpSpPr>
        <p:sp>
          <p:nvSpPr>
            <p:cNvPr id="5123" name="Rectangle 5"/>
            <p:cNvSpPr>
              <a:spLocks noGrp="1"/>
            </p:cNvSpPr>
            <p:nvPr/>
          </p:nvSpPr>
          <p:spPr>
            <a:xfrm>
              <a:off x="3846" y="3698"/>
              <a:ext cx="7293" cy="1707"/>
            </a:xfrm>
            <a:prstGeom prst="rect">
              <a:avLst/>
            </a:prstGeom>
            <a:noFill/>
            <a:ln w="952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lIns="68580" tIns="34290" rIns="68580" bIns="34290" anchor="t">
              <a:spAutoFit/>
            </a:bodyPr>
            <a:p>
              <a:pPr lvl="0" algn="ctr" fontAlgn="base"/>
              <a:r>
                <a:rPr lang="zh-CN" altLang="zh-CN" sz="6600" b="1" smtClean="0">
                  <a:ln w="12700" cmpd="sng">
                    <a:solidFill>
                      <a:schemeClr val="accent3"/>
                    </a:solidFill>
                    <a:prstDash val="solid"/>
                  </a:ln>
                  <a:solidFill>
                    <a:srgbClr val="BA171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接触前准备</a:t>
              </a:r>
              <a:endParaRPr lang="zh-CN" altLang="zh-CN" sz="6600" b="1" strike="noStrike" noProof="1" smtClean="0">
                <a:ln w="12700" cmpd="sng">
                  <a:solidFill>
                    <a:schemeClr val="accent3"/>
                  </a:solidFill>
                  <a:prstDash val="solid"/>
                </a:ln>
                <a:solidFill>
                  <a:srgbClr val="BA171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2"/>
            <p:cNvSpPr txBox="1">
              <a:spLocks noChangeArrowheads="1"/>
            </p:cNvSpPr>
            <p:nvPr/>
          </p:nvSpPr>
          <p:spPr bwMode="auto">
            <a:xfrm>
              <a:off x="6425" y="6244"/>
              <a:ext cx="5378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r>
                <a:rPr lang="en-US" altLang="zh-CN" sz="20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——</a:t>
              </a:r>
              <a:r>
                <a:rPr lang="zh-CN" altLang="en-US" sz="20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销售技巧系列教材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（三）</a:t>
              </a:r>
              <a:endPara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DFDF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 bwMode="auto">
          <a:xfrm flipH="1" flipV="1">
            <a:off x="0" y="0"/>
            <a:ext cx="492978" cy="1268413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3526976" y="682698"/>
            <a:ext cx="690501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 rot="5400000">
            <a:off x="11244814" y="163700"/>
            <a:ext cx="159691" cy="1037996"/>
            <a:chOff x="354199" y="1524000"/>
            <a:chExt cx="254000" cy="1651000"/>
          </a:xfrm>
          <a:solidFill>
            <a:schemeClr val="accent1"/>
          </a:solidFill>
        </p:grpSpPr>
        <p:sp>
          <p:nvSpPr>
            <p:cNvPr id="45" name="椭圆 44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67105" y="393700"/>
            <a:ext cx="2085340" cy="578485"/>
            <a:chOff x="709" y="410"/>
            <a:chExt cx="3284" cy="911"/>
          </a:xfrm>
        </p:grpSpPr>
        <p:pic>
          <p:nvPicPr>
            <p:cNvPr id="7" name="图片 6" descr="微信图片_201804170909336"/>
            <p:cNvPicPr>
              <a:picLocks noChangeAspect="1"/>
            </p:cNvPicPr>
            <p:nvPr/>
          </p:nvPicPr>
          <p:blipFill>
            <a:blip r:embed="rId1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3" name="文本框 2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kern="1500" spc="5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中文标题" charset="0"/>
                  <a:ea typeface="+mj-ea"/>
                </a:rPr>
                <a:t>德宇创星</a:t>
              </a:r>
              <a:endParaRPr lang="zh-CN" altLang="en-US" b="1" kern="1500" spc="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中文标题" charset="0"/>
                <a:ea typeface="+mj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191385" y="2113915"/>
            <a:ext cx="7809865" cy="2630170"/>
            <a:chOff x="2231" y="3511"/>
            <a:chExt cx="12299" cy="4142"/>
          </a:xfrm>
        </p:grpSpPr>
        <p:sp>
          <p:nvSpPr>
            <p:cNvPr id="5" name="文本框 4"/>
            <p:cNvSpPr txBox="1"/>
            <p:nvPr/>
          </p:nvSpPr>
          <p:spPr>
            <a:xfrm>
              <a:off x="6156" y="3511"/>
              <a:ext cx="2289" cy="4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>
                <a:lnSpc>
                  <a:spcPct val="150000"/>
                </a:lnSpc>
              </a:pPr>
              <a:r>
                <a:rPr lang="zh-CN" altLang="en-US" sz="2000" b="1" spc="200" dirty="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展示资料</a:t>
              </a:r>
              <a:endParaRPr lang="zh-CN" altLang="en-US" sz="2000" b="1" spc="2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zh-CN" spc="200" dirty="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pc="200" dirty="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公司介绍</a:t>
              </a:r>
              <a:endParaRPr lang="zh-CN" altLang="en-US" spc="2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zh-CN" spc="200" dirty="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altLang="zh-CN" spc="200" dirty="0" smtClean="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zh-CN" altLang="en-US" spc="200" dirty="0" smtClean="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</a:t>
              </a:r>
              <a:r>
                <a:rPr lang="zh-CN" altLang="en-US" spc="200" dirty="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介绍</a:t>
              </a:r>
              <a:endParaRPr lang="zh-CN" altLang="en-US" spc="2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zh-CN" spc="200" dirty="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r>
                <a:rPr lang="zh-CN" altLang="en-US" spc="200" dirty="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个人资料</a:t>
              </a:r>
              <a:endParaRPr lang="zh-CN" altLang="en-US" spc="2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zh-CN" spc="200" dirty="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en-US" altLang="zh-CN" spc="200" dirty="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.</a:t>
              </a:r>
              <a:r>
                <a:rPr lang="zh-CN" altLang="en-US" spc="200" dirty="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会员手册</a:t>
              </a:r>
              <a:endParaRPr lang="zh-CN" altLang="en-US" spc="2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spc="200" dirty="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5.</a:t>
              </a:r>
              <a:r>
                <a:rPr lang="zh-CN" altLang="en-US" spc="200" dirty="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endParaRPr lang="zh-CN" altLang="en-US" spc="2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231" y="3511"/>
              <a:ext cx="2338" cy="21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>
                <a:lnSpc>
                  <a:spcPct val="150000"/>
                </a:lnSpc>
              </a:pPr>
              <a:r>
                <a:rPr lang="zh-CN" altLang="en-US" sz="2000" b="1" spc="200"/>
                <a:t>资料准备</a:t>
              </a:r>
              <a:endParaRPr lang="zh-CN" altLang="en-US" sz="2000" b="1" spc="200"/>
            </a:p>
            <a:p>
              <a:pPr marL="285750" indent="-285750" algn="ct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pc="200">
                  <a:solidFill>
                    <a:schemeClr val="tx1"/>
                  </a:solidFill>
                </a:rPr>
                <a:t>客户资料</a:t>
              </a:r>
              <a:endParaRPr lang="zh-CN" altLang="en-US" spc="200">
                <a:solidFill>
                  <a:schemeClr val="tx1"/>
                </a:solidFill>
              </a:endParaRPr>
            </a:p>
            <a:p>
              <a:pPr marL="285750" indent="-285750" algn="ct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b="1" spc="200">
                  <a:solidFill>
                    <a:schemeClr val="accent1"/>
                  </a:solidFill>
                </a:rPr>
                <a:t>展业工具</a:t>
              </a:r>
              <a:endParaRPr lang="zh-CN" altLang="en-US" b="1" spc="200">
                <a:solidFill>
                  <a:schemeClr val="accent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992" y="3511"/>
              <a:ext cx="3538" cy="3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>
                <a:lnSpc>
                  <a:spcPct val="150000"/>
                </a:lnSpc>
              </a:pPr>
              <a:r>
                <a:rPr lang="zh-CN" altLang="en-US" sz="2000" b="1" spc="200">
                  <a:solidFill>
                    <a:schemeClr val="tx1"/>
                  </a:solidFill>
                  <a:uFillTx/>
                </a:rPr>
                <a:t>签单工具</a:t>
              </a:r>
              <a:endParaRPr lang="zh-CN" altLang="en-US" sz="2000" b="1" spc="200">
                <a:solidFill>
                  <a:schemeClr val="tx1"/>
                </a:solidFill>
                <a:uFillTx/>
              </a:endParaRP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pc="200">
                  <a:solidFill>
                    <a:schemeClr val="tx1"/>
                  </a:solidFill>
                  <a:uFillTx/>
                </a:rPr>
                <a:t>名片</a:t>
              </a:r>
              <a:endParaRPr lang="zh-CN" altLang="en-US" spc="200">
                <a:solidFill>
                  <a:schemeClr val="tx1"/>
                </a:solidFill>
                <a:uFillTx/>
              </a:endParaRP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pc="200">
                  <a:solidFill>
                    <a:schemeClr val="tx1"/>
                  </a:solidFill>
                  <a:uFillTx/>
                </a:rPr>
                <a:t>计算器（手机）</a:t>
              </a:r>
              <a:endParaRPr lang="zh-CN" altLang="en-US" spc="200">
                <a:solidFill>
                  <a:schemeClr val="tx1"/>
                </a:solidFill>
                <a:uFillTx/>
              </a:endParaRP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pc="200">
                  <a:solidFill>
                    <a:schemeClr val="tx1"/>
                  </a:solidFill>
                  <a:uFillTx/>
                </a:rPr>
                <a:t>身份证</a:t>
              </a:r>
              <a:endParaRPr lang="zh-CN" altLang="en-US" spc="200">
                <a:solidFill>
                  <a:schemeClr val="tx1"/>
                </a:solidFill>
                <a:uFillTx/>
              </a:endParaRP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pc="200">
                  <a:solidFill>
                    <a:schemeClr val="tx1"/>
                  </a:solidFill>
                  <a:uFillTx/>
                </a:rPr>
                <a:t>笔、纸</a:t>
              </a:r>
              <a:endParaRPr lang="zh-CN" altLang="en-US" spc="200">
                <a:solidFill>
                  <a:schemeClr val="tx1"/>
                </a:solidFill>
                <a:uFillTx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3605530" y="314325"/>
            <a:ext cx="165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2-2</a:t>
            </a:r>
            <a:r>
              <a:rPr lang="zh-CN" altLang="en-US"/>
              <a:t>、展业工具</a:t>
            </a:r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3846830" y="3147060"/>
            <a:ext cx="612140" cy="350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6604000" y="3147060"/>
            <a:ext cx="612140" cy="350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DFDF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 bwMode="auto">
          <a:xfrm flipH="1" flipV="1">
            <a:off x="0" y="0"/>
            <a:ext cx="492978" cy="1268413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3526976" y="682698"/>
            <a:ext cx="690501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 rot="5400000">
            <a:off x="11244814" y="163700"/>
            <a:ext cx="159691" cy="1037996"/>
            <a:chOff x="354199" y="1524000"/>
            <a:chExt cx="254000" cy="1651000"/>
          </a:xfrm>
          <a:solidFill>
            <a:schemeClr val="accent1"/>
          </a:solidFill>
        </p:grpSpPr>
        <p:sp>
          <p:nvSpPr>
            <p:cNvPr id="45" name="椭圆 44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67105" y="393700"/>
            <a:ext cx="2085340" cy="578485"/>
            <a:chOff x="709" y="410"/>
            <a:chExt cx="3284" cy="911"/>
          </a:xfrm>
        </p:grpSpPr>
        <p:pic>
          <p:nvPicPr>
            <p:cNvPr id="7" name="图片 6" descr="微信图片_201804170909336"/>
            <p:cNvPicPr>
              <a:picLocks noChangeAspect="1"/>
            </p:cNvPicPr>
            <p:nvPr/>
          </p:nvPicPr>
          <p:blipFill>
            <a:blip r:embed="rId1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3" name="文本框 2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kern="1500" spc="5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中文标题" charset="0"/>
                  <a:ea typeface="+mj-ea"/>
                </a:rPr>
                <a:t>德宇创星</a:t>
              </a:r>
              <a:endParaRPr lang="zh-CN" altLang="en-US" b="1" kern="1500" spc="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中文标题" charset="0"/>
                <a:ea typeface="+mj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3605530" y="314325"/>
            <a:ext cx="165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3-1</a:t>
            </a:r>
            <a:r>
              <a:rPr lang="zh-CN" altLang="en-US"/>
              <a:t>、行动准备</a:t>
            </a:r>
            <a:endParaRPr lang="en-US" altLang="zh-CN"/>
          </a:p>
        </p:txBody>
      </p:sp>
      <p:grpSp>
        <p:nvGrpSpPr>
          <p:cNvPr id="9" name="组合 8"/>
          <p:cNvGrpSpPr/>
          <p:nvPr/>
        </p:nvGrpSpPr>
        <p:grpSpPr>
          <a:xfrm rot="0">
            <a:off x="3119755" y="2172335"/>
            <a:ext cx="6546850" cy="2214880"/>
            <a:chOff x="3779" y="3313"/>
            <a:chExt cx="10310" cy="3488"/>
          </a:xfrm>
        </p:grpSpPr>
        <p:sp>
          <p:nvSpPr>
            <p:cNvPr id="6" name="文本框 5"/>
            <p:cNvSpPr txBox="1"/>
            <p:nvPr/>
          </p:nvSpPr>
          <p:spPr>
            <a:xfrm>
              <a:off x="3779" y="3313"/>
              <a:ext cx="4732" cy="3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lnSpc>
                  <a:spcPct val="150000"/>
                </a:lnSpc>
              </a:pPr>
              <a:r>
                <a:rPr lang="zh-CN" altLang="en-US" sz="2000" b="1" spc="200"/>
                <a:t>行动准备</a:t>
              </a:r>
              <a:endParaRPr lang="zh-CN" altLang="en-US" sz="2000" b="1" spc="200"/>
            </a:p>
            <a:p>
              <a:pPr algn="just">
                <a:lnSpc>
                  <a:spcPct val="150000"/>
                </a:lnSpc>
              </a:pPr>
              <a:r>
                <a:rPr lang="en-US" altLang="zh-CN" b="1" spc="200">
                  <a:solidFill>
                    <a:schemeClr val="accent1"/>
                  </a:solidFill>
                </a:rPr>
                <a:t>1</a:t>
              </a:r>
              <a:r>
                <a:rPr lang="zh-CN" altLang="en-US" b="1" spc="200">
                  <a:solidFill>
                    <a:schemeClr val="accent1"/>
                  </a:solidFill>
                </a:rPr>
                <a:t>、拟定拜访</a:t>
              </a:r>
              <a:endParaRPr lang="zh-CN" altLang="en-US" b="1" spc="200">
                <a:solidFill>
                  <a:schemeClr val="accent1"/>
                </a:solidFill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zh-CN" spc="200"/>
                <a:t>2</a:t>
              </a:r>
              <a:r>
                <a:rPr lang="zh-CN" altLang="en-US" spc="200"/>
                <a:t>、预约</a:t>
              </a:r>
              <a:endParaRPr lang="zh-CN" altLang="en-US" spc="200"/>
            </a:p>
            <a:p>
              <a:pPr algn="just">
                <a:lnSpc>
                  <a:spcPct val="150000"/>
                </a:lnSpc>
              </a:pPr>
              <a:r>
                <a:rPr lang="en-US" altLang="zh-CN" spc="200"/>
                <a:t>3</a:t>
              </a:r>
              <a:r>
                <a:rPr lang="zh-CN" altLang="en-US" spc="200"/>
                <a:t>、分析资料、拟定计划</a:t>
              </a:r>
              <a:endParaRPr lang="zh-CN" altLang="en-US" spc="200"/>
            </a:p>
            <a:p>
              <a:pPr algn="just">
                <a:lnSpc>
                  <a:spcPct val="150000"/>
                </a:lnSpc>
              </a:pPr>
              <a:r>
                <a:rPr lang="en-US" altLang="zh-CN" spc="200"/>
                <a:t>4</a:t>
              </a:r>
              <a:r>
                <a:rPr lang="zh-CN" altLang="en-US" spc="200"/>
                <a:t>、自我检查</a:t>
              </a:r>
              <a:endParaRPr lang="zh-CN" altLang="en-US" spc="20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0551" y="3313"/>
              <a:ext cx="3538" cy="21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>
                <a:lnSpc>
                  <a:spcPct val="150000"/>
                </a:lnSpc>
              </a:pPr>
              <a:r>
                <a:rPr lang="zh-CN" altLang="en-US" sz="2000" b="1" spc="200">
                  <a:solidFill>
                    <a:schemeClr val="tx1"/>
                  </a:solidFill>
                  <a:uFillTx/>
                </a:rPr>
                <a:t>拟定拜访计划</a:t>
              </a:r>
              <a:endParaRPr lang="zh-CN" altLang="en-US" sz="2000" b="1" spc="200">
                <a:solidFill>
                  <a:schemeClr val="tx1"/>
                </a:solidFill>
                <a:uFillTx/>
              </a:endParaRP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pc="200">
                  <a:solidFill>
                    <a:schemeClr val="tx1"/>
                  </a:solidFill>
                  <a:uFillTx/>
                </a:rPr>
                <a:t>拜访对象的拟定</a:t>
              </a:r>
              <a:endParaRPr lang="zh-CN" altLang="en-US" spc="200">
                <a:solidFill>
                  <a:schemeClr val="tx1"/>
                </a:solidFill>
                <a:uFillTx/>
              </a:endParaRPr>
            </a:p>
            <a:p>
              <a:pPr indent="0" algn="just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altLang="zh-CN" spc="200">
                  <a:solidFill>
                    <a:schemeClr val="tx1"/>
                  </a:solidFill>
                  <a:uFillTx/>
                </a:rPr>
                <a:t>——</a:t>
              </a:r>
              <a:r>
                <a:rPr lang="zh-CN" altLang="en-US" spc="200">
                  <a:solidFill>
                    <a:schemeClr val="tx1"/>
                  </a:solidFill>
                  <a:uFillTx/>
                </a:rPr>
                <a:t>名单</a:t>
              </a:r>
              <a:r>
                <a:rPr lang="en-US" altLang="zh-CN" spc="200">
                  <a:solidFill>
                    <a:schemeClr val="tx1"/>
                  </a:solidFill>
                  <a:uFillTx/>
                </a:rPr>
                <a:t>100</a:t>
              </a:r>
              <a:endParaRPr lang="en-US" altLang="zh-CN" spc="200">
                <a:solidFill>
                  <a:schemeClr val="tx1"/>
                </a:solidFill>
                <a:uFillTx/>
              </a:endParaRPr>
            </a:p>
          </p:txBody>
        </p:sp>
      </p:grpSp>
      <p:sp>
        <p:nvSpPr>
          <p:cNvPr id="13" name="右箭头 12"/>
          <p:cNvSpPr/>
          <p:nvPr/>
        </p:nvSpPr>
        <p:spPr>
          <a:xfrm>
            <a:off x="6123940" y="2781300"/>
            <a:ext cx="723265" cy="4178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DFDF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 bwMode="auto">
          <a:xfrm flipH="1" flipV="1">
            <a:off x="0" y="0"/>
            <a:ext cx="492978" cy="1268413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3526976" y="682698"/>
            <a:ext cx="690501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 rot="5400000">
            <a:off x="11244814" y="163700"/>
            <a:ext cx="159691" cy="1037996"/>
            <a:chOff x="354199" y="1524000"/>
            <a:chExt cx="254000" cy="1651000"/>
          </a:xfrm>
          <a:solidFill>
            <a:schemeClr val="accent1"/>
          </a:solidFill>
        </p:grpSpPr>
        <p:sp>
          <p:nvSpPr>
            <p:cNvPr id="45" name="椭圆 44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67105" y="393700"/>
            <a:ext cx="2085340" cy="578485"/>
            <a:chOff x="709" y="410"/>
            <a:chExt cx="3284" cy="911"/>
          </a:xfrm>
        </p:grpSpPr>
        <p:pic>
          <p:nvPicPr>
            <p:cNvPr id="7" name="图片 6" descr="微信图片_201804170909336"/>
            <p:cNvPicPr>
              <a:picLocks noChangeAspect="1"/>
            </p:cNvPicPr>
            <p:nvPr/>
          </p:nvPicPr>
          <p:blipFill>
            <a:blip r:embed="rId1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3" name="文本框 2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kern="1500" spc="5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中文标题" charset="0"/>
                  <a:ea typeface="+mj-ea"/>
                </a:rPr>
                <a:t>德宇创星</a:t>
              </a:r>
              <a:endParaRPr lang="zh-CN" altLang="en-US" b="1" kern="1500" spc="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中文标题" charset="0"/>
                <a:ea typeface="+mj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3605530" y="314325"/>
            <a:ext cx="119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3-2</a:t>
            </a:r>
            <a:r>
              <a:rPr lang="zh-CN" altLang="en-US"/>
              <a:t>、</a:t>
            </a:r>
            <a:r>
              <a:rPr lang="zh-CN" altLang="en-US"/>
              <a:t>预约</a:t>
            </a:r>
            <a:endParaRPr lang="en-US" altLang="zh-CN"/>
          </a:p>
        </p:txBody>
      </p:sp>
      <p:grpSp>
        <p:nvGrpSpPr>
          <p:cNvPr id="16" name="组合 15"/>
          <p:cNvGrpSpPr/>
          <p:nvPr/>
        </p:nvGrpSpPr>
        <p:grpSpPr>
          <a:xfrm rot="0">
            <a:off x="2104390" y="2321560"/>
            <a:ext cx="7982585" cy="2214880"/>
            <a:chOff x="5610" y="3839"/>
            <a:chExt cx="12571" cy="3488"/>
          </a:xfrm>
        </p:grpSpPr>
        <p:grpSp>
          <p:nvGrpSpPr>
            <p:cNvPr id="10" name="组合 9"/>
            <p:cNvGrpSpPr/>
            <p:nvPr/>
          </p:nvGrpSpPr>
          <p:grpSpPr>
            <a:xfrm rot="0">
              <a:off x="5610" y="3839"/>
              <a:ext cx="8549" cy="3488"/>
              <a:chOff x="4979" y="3550"/>
              <a:chExt cx="8549" cy="3488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4979" y="3550"/>
                <a:ext cx="4624" cy="3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>
                  <a:lnSpc>
                    <a:spcPct val="150000"/>
                  </a:lnSpc>
                </a:pPr>
                <a:r>
                  <a:rPr lang="zh-CN" altLang="en-US" sz="2000" b="1" spc="200"/>
                  <a:t>预约</a:t>
                </a:r>
                <a:endParaRPr lang="zh-CN" altLang="en-US" sz="2000" b="1" spc="200"/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pc="200">
                    <a:solidFill>
                      <a:schemeClr val="tx1"/>
                    </a:solidFill>
                  </a:rPr>
                  <a:t>1</a:t>
                </a:r>
                <a:r>
                  <a:rPr lang="zh-CN" altLang="en-US" spc="200">
                    <a:solidFill>
                      <a:schemeClr val="tx1"/>
                    </a:solidFill>
                  </a:rPr>
                  <a:t>、拟定拜访</a:t>
                </a:r>
                <a:endParaRPr lang="zh-CN" altLang="en-US" spc="200">
                  <a:solidFill>
                    <a:schemeClr val="tx1"/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b="1" spc="200">
                    <a:solidFill>
                      <a:schemeClr val="accent1"/>
                    </a:solidFill>
                  </a:rPr>
                  <a:t>2</a:t>
                </a:r>
                <a:r>
                  <a:rPr lang="zh-CN" altLang="en-US" b="1" spc="200">
                    <a:solidFill>
                      <a:schemeClr val="accent1"/>
                    </a:solidFill>
                  </a:rPr>
                  <a:t>、预约</a:t>
                </a:r>
                <a:endParaRPr lang="zh-CN" altLang="en-US" b="1" spc="200">
                  <a:solidFill>
                    <a:schemeClr val="accent1"/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pc="200"/>
                  <a:t>3</a:t>
                </a:r>
                <a:r>
                  <a:rPr lang="zh-CN" altLang="en-US" spc="200"/>
                  <a:t>、分析资料、拟定计划</a:t>
                </a:r>
                <a:endParaRPr lang="zh-CN" altLang="en-US" spc="200"/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pc="200"/>
                  <a:t>4</a:t>
                </a:r>
                <a:r>
                  <a:rPr lang="zh-CN" altLang="en-US" spc="200"/>
                  <a:t>、自我检查</a:t>
                </a:r>
                <a:endParaRPr lang="zh-CN" altLang="en-US" spc="200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11024" y="3550"/>
                <a:ext cx="2504" cy="2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>
                  <a:lnSpc>
                    <a:spcPct val="150000"/>
                  </a:lnSpc>
                </a:pPr>
                <a:r>
                  <a:rPr lang="zh-CN" altLang="zh-CN" sz="2000" b="1" spc="200">
                    <a:solidFill>
                      <a:schemeClr val="tx1"/>
                    </a:solidFill>
                    <a:uFillTx/>
                  </a:rPr>
                  <a:t>预约</a:t>
                </a:r>
                <a:endParaRPr lang="zh-CN" altLang="zh-CN" sz="2000" b="1" spc="200">
                  <a:solidFill>
                    <a:schemeClr val="tx1"/>
                  </a:solidFill>
                  <a:uFillTx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zh-CN" spc="200">
                    <a:solidFill>
                      <a:schemeClr val="tx1"/>
                    </a:solidFill>
                    <a:uFillTx/>
                  </a:rPr>
                  <a:t>当面预约</a:t>
                </a:r>
                <a:endParaRPr lang="zh-CN" altLang="zh-CN" spc="200">
                  <a:solidFill>
                    <a:schemeClr val="tx1"/>
                  </a:solidFill>
                  <a:uFillTx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zh-CN" spc="200">
                    <a:solidFill>
                      <a:schemeClr val="tx1"/>
                    </a:solidFill>
                    <a:uFillTx/>
                  </a:rPr>
                  <a:t>微信预约</a:t>
                </a:r>
                <a:endParaRPr lang="zh-CN" altLang="zh-CN" spc="200">
                  <a:solidFill>
                    <a:schemeClr val="tx1"/>
                  </a:solidFill>
                  <a:uFillTx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zh-CN" spc="200">
                    <a:solidFill>
                      <a:schemeClr val="tx1"/>
                    </a:solidFill>
                    <a:uFillTx/>
                  </a:rPr>
                  <a:t>电话预约</a:t>
                </a:r>
                <a:endParaRPr lang="zh-CN" altLang="zh-CN" spc="200">
                  <a:solidFill>
                    <a:schemeClr val="tx1"/>
                  </a:solidFill>
                  <a:uFillTx/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15843" y="3839"/>
              <a:ext cx="2338" cy="3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indent="0" algn="ctr" fontAlgn="auto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2000" b="1" spc="20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电话流程</a:t>
              </a:r>
              <a:endParaRPr lang="zh-CN" altLang="en-US" sz="2000" b="1" spc="20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marL="285750" indent="-285750" algn="just" fontAlgn="auto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pc="20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自我介绍</a:t>
              </a:r>
              <a:endParaRPr lang="zh-CN" altLang="en-US" spc="20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marL="285750" indent="-285750" algn="just" fontAlgn="auto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pc="20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见面理由</a:t>
              </a:r>
              <a:endParaRPr lang="zh-CN" altLang="en-US" spc="20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marL="285750" indent="-285750" algn="just" fontAlgn="auto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pc="20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拒绝处理</a:t>
              </a:r>
              <a:endParaRPr lang="zh-CN" altLang="en-US" spc="20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marL="285750" indent="-285750" algn="just" fontAlgn="auto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pc="20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确定见面</a:t>
              </a:r>
              <a:endParaRPr lang="zh-CN" altLang="en-US" spc="20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22" name="右箭头 21"/>
          <p:cNvSpPr/>
          <p:nvPr/>
        </p:nvSpPr>
        <p:spPr>
          <a:xfrm>
            <a:off x="7732395" y="3239135"/>
            <a:ext cx="669925" cy="379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5040630" y="3239770"/>
            <a:ext cx="669925" cy="379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DFDF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 bwMode="auto">
          <a:xfrm flipH="1" flipV="1">
            <a:off x="0" y="0"/>
            <a:ext cx="492978" cy="1268413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3526976" y="682698"/>
            <a:ext cx="690501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 rot="5400000">
            <a:off x="11244814" y="163700"/>
            <a:ext cx="159691" cy="1037996"/>
            <a:chOff x="354199" y="1524000"/>
            <a:chExt cx="254000" cy="1651000"/>
          </a:xfrm>
          <a:solidFill>
            <a:schemeClr val="accent1"/>
          </a:solidFill>
        </p:grpSpPr>
        <p:sp>
          <p:nvSpPr>
            <p:cNvPr id="45" name="椭圆 44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67105" y="393700"/>
            <a:ext cx="2085340" cy="578485"/>
            <a:chOff x="709" y="410"/>
            <a:chExt cx="3284" cy="911"/>
          </a:xfrm>
        </p:grpSpPr>
        <p:pic>
          <p:nvPicPr>
            <p:cNvPr id="7" name="图片 6" descr="微信图片_201804170909336"/>
            <p:cNvPicPr>
              <a:picLocks noChangeAspect="1"/>
            </p:cNvPicPr>
            <p:nvPr/>
          </p:nvPicPr>
          <p:blipFill>
            <a:blip r:embed="rId1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3" name="文本框 2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kern="1500" spc="5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中文标题" charset="0"/>
                  <a:ea typeface="+mj-ea"/>
                </a:rPr>
                <a:t>德宇创星</a:t>
              </a:r>
              <a:endParaRPr lang="zh-CN" altLang="en-US" b="1" kern="1500" spc="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中文标题" charset="0"/>
                <a:ea typeface="+mj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984375" y="1906270"/>
            <a:ext cx="822325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电话约访</a:t>
            </a:r>
            <a:r>
              <a:rPr 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的唯一目的</a:t>
            </a:r>
            <a:r>
              <a:rPr lang="zh-CN" sz="2400" b="1" dirty="0" smtClean="0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面谈</a:t>
            </a:r>
            <a:endParaRPr lang="zh-CN" sz="2400" b="1" dirty="0" smtClean="0">
              <a:solidFill>
                <a:schemeClr val="accent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>
              <a:lnSpc>
                <a:spcPct val="150000"/>
              </a:lnSpc>
            </a:pPr>
            <a:endParaRPr lang="zh-CN" sz="1000" b="1" dirty="0" smtClean="0">
              <a:solidFill>
                <a:schemeClr val="accent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b="1" spc="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分析准客户资料并拟订接触话术</a:t>
            </a:r>
            <a:endParaRPr lang="zh-CN" altLang="en-US" sz="2000" b="1" spc="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b="1" spc="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建立准客户档案库</a:t>
            </a:r>
            <a:r>
              <a:rPr lang="en-US" altLang="zh-CN" spc="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pc="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姓名、性别、年龄、联系</a:t>
            </a:r>
            <a:r>
              <a:rPr lang="zh-CN" altLang="en-US" spc="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电话</a:t>
            </a:r>
            <a:endParaRPr lang="zh-CN" altLang="en-US" spc="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just" fontAlgn="auto">
              <a:lnSpc>
                <a:spcPct val="150000"/>
              </a:lnSpc>
            </a:pPr>
            <a:r>
              <a:rPr lang="zh-CN" altLang="en-US" spc="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单位、</a:t>
            </a:r>
            <a:r>
              <a:rPr lang="zh-CN" altLang="en-US" spc="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家庭</a:t>
            </a:r>
            <a:r>
              <a:rPr lang="zh-CN" altLang="en-US" spc="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住址、</a:t>
            </a:r>
            <a:r>
              <a:rPr lang="zh-CN" altLang="en-US" spc="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个人收入</a:t>
            </a:r>
            <a:r>
              <a:rPr lang="zh-CN" altLang="en-US" spc="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、消费观念、</a:t>
            </a:r>
            <a:r>
              <a:rPr lang="zh-CN" altLang="en-US" spc="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婚姻</a:t>
            </a:r>
            <a:r>
              <a:rPr lang="zh-CN" altLang="en-US" spc="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、子女</a:t>
            </a:r>
            <a:r>
              <a:rPr lang="zh-CN" altLang="en-US" spc="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、职务、学历</a:t>
            </a:r>
            <a:r>
              <a:rPr lang="zh-CN" altLang="en-US" spc="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性格、兴趣</a:t>
            </a:r>
            <a:r>
              <a:rPr lang="zh-CN" altLang="en-US" spc="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、身体</a:t>
            </a:r>
            <a:r>
              <a:rPr lang="zh-CN" altLang="en-US" spc="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状况、工作时间、</a:t>
            </a:r>
            <a:r>
              <a:rPr lang="zh-CN" altLang="en-US" spc="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交通工具、大件</a:t>
            </a:r>
            <a:r>
              <a:rPr lang="zh-CN" altLang="en-US" spc="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消费</a:t>
            </a:r>
            <a:r>
              <a:rPr lang="zh-CN" altLang="en-US" spc="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时间、擅长</a:t>
            </a:r>
            <a:r>
              <a:rPr lang="zh-CN" altLang="en-US" spc="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专项、孝心</a:t>
            </a:r>
            <a:r>
              <a:rPr lang="zh-CN" altLang="en-US" spc="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、职业</a:t>
            </a:r>
            <a:r>
              <a:rPr lang="zh-CN" altLang="en-US" spc="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前景、日常消费能力、学习能力</a:t>
            </a:r>
            <a:r>
              <a:rPr lang="zh-CN" altLang="en-US" spc="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、家庭</a:t>
            </a:r>
            <a:r>
              <a:rPr lang="zh-CN" altLang="en-US" spc="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观念</a:t>
            </a:r>
            <a:r>
              <a:rPr lang="zh-CN" altLang="en-US" spc="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、主动性……</a:t>
            </a:r>
            <a:endParaRPr lang="zh-CN" altLang="en-US" b="1" spc="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26355" y="1268730"/>
            <a:ext cx="19392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>
                <a:solidFill>
                  <a:schemeClr val="accent1"/>
                </a:solidFill>
                <a:latin typeface="Arial" panose="020B0604020202020204" pitchFamily="34" charset="0"/>
              </a:rPr>
              <a:t>■ </a:t>
            </a:r>
            <a:r>
              <a:rPr lang="zh-CN" altLang="en-US" sz="2400" b="1"/>
              <a:t>电话约访 </a:t>
            </a:r>
            <a:r>
              <a:rPr lang="zh-CN" altLang="en-US" sz="2400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■</a:t>
            </a:r>
            <a:endParaRPr lang="zh-CN" altLang="en-US" sz="2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DFDF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 bwMode="auto">
          <a:xfrm flipH="1" flipV="1">
            <a:off x="0" y="0"/>
            <a:ext cx="492978" cy="1268413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3526976" y="682698"/>
            <a:ext cx="690501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 rot="5400000">
            <a:off x="11244814" y="163700"/>
            <a:ext cx="159691" cy="1037996"/>
            <a:chOff x="354199" y="1524000"/>
            <a:chExt cx="254000" cy="1651000"/>
          </a:xfrm>
          <a:solidFill>
            <a:schemeClr val="accent1"/>
          </a:solidFill>
        </p:grpSpPr>
        <p:sp>
          <p:nvSpPr>
            <p:cNvPr id="45" name="椭圆 44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67105" y="393700"/>
            <a:ext cx="2085340" cy="578485"/>
            <a:chOff x="709" y="410"/>
            <a:chExt cx="3284" cy="911"/>
          </a:xfrm>
        </p:grpSpPr>
        <p:pic>
          <p:nvPicPr>
            <p:cNvPr id="7" name="图片 6" descr="微信图片_201804170909336"/>
            <p:cNvPicPr>
              <a:picLocks noChangeAspect="1"/>
            </p:cNvPicPr>
            <p:nvPr/>
          </p:nvPicPr>
          <p:blipFill>
            <a:blip r:embed="rId1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3" name="文本框 2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kern="1500" spc="5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中文标题" charset="0"/>
                  <a:ea typeface="+mj-ea"/>
                </a:rPr>
                <a:t>德宇创星</a:t>
              </a:r>
              <a:endParaRPr lang="zh-CN" altLang="en-US" b="1" kern="1500" spc="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中文标题" charset="0"/>
                <a:ea typeface="+mj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3615690" y="314325"/>
            <a:ext cx="2113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3-3</a:t>
            </a:r>
            <a:r>
              <a:rPr lang="zh-CN" altLang="en-US"/>
              <a:t>、</a:t>
            </a:r>
            <a:r>
              <a:rPr lang="zh-CN" altLang="en-US"/>
              <a:t>制定拜访计划</a:t>
            </a:r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 rot="0">
            <a:off x="1903730" y="2321560"/>
            <a:ext cx="8384540" cy="2214880"/>
            <a:chOff x="3992" y="3903"/>
            <a:chExt cx="13204" cy="3488"/>
          </a:xfrm>
        </p:grpSpPr>
        <p:sp>
          <p:nvSpPr>
            <p:cNvPr id="9" name="文本框 8"/>
            <p:cNvSpPr txBox="1"/>
            <p:nvPr/>
          </p:nvSpPr>
          <p:spPr>
            <a:xfrm>
              <a:off x="3992" y="3903"/>
              <a:ext cx="4706" cy="3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just">
                <a:lnSpc>
                  <a:spcPct val="150000"/>
                </a:lnSpc>
              </a:pPr>
              <a:r>
                <a:rPr lang="zh-CN" altLang="en-US" sz="2000" b="1" spc="200"/>
                <a:t>制定拜访计划</a:t>
              </a:r>
              <a:endParaRPr lang="zh-CN" altLang="en-US" sz="2000" b="1" spc="200"/>
            </a:p>
            <a:p>
              <a:pPr algn="just">
                <a:lnSpc>
                  <a:spcPct val="150000"/>
                </a:lnSpc>
              </a:pPr>
              <a:r>
                <a:rPr lang="en-US" altLang="zh-CN" spc="200">
                  <a:solidFill>
                    <a:schemeClr val="tx1"/>
                  </a:solidFill>
                </a:rPr>
                <a:t>1</a:t>
              </a:r>
              <a:r>
                <a:rPr lang="zh-CN" altLang="en-US" spc="200">
                  <a:solidFill>
                    <a:schemeClr val="tx1"/>
                  </a:solidFill>
                </a:rPr>
                <a:t>、拟定拜访</a:t>
              </a:r>
              <a:endParaRPr lang="zh-CN" altLang="en-US" spc="200">
                <a:solidFill>
                  <a:schemeClr val="tx1"/>
                </a:solidFill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zh-CN" spc="200">
                  <a:solidFill>
                    <a:schemeClr val="tx1"/>
                  </a:solidFill>
                </a:rPr>
                <a:t>2</a:t>
              </a:r>
              <a:r>
                <a:rPr lang="zh-CN" altLang="en-US" spc="200">
                  <a:solidFill>
                    <a:schemeClr val="tx1"/>
                  </a:solidFill>
                </a:rPr>
                <a:t>、预约</a:t>
              </a:r>
              <a:endParaRPr lang="zh-CN" altLang="en-US" spc="200">
                <a:solidFill>
                  <a:schemeClr val="tx1"/>
                </a:solidFill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zh-CN" b="1" spc="200">
                  <a:solidFill>
                    <a:schemeClr val="accent1"/>
                  </a:solidFill>
                </a:rPr>
                <a:t>3</a:t>
              </a:r>
              <a:r>
                <a:rPr lang="zh-CN" altLang="en-US" b="1" spc="200">
                  <a:solidFill>
                    <a:schemeClr val="accent1"/>
                  </a:solidFill>
                </a:rPr>
                <a:t>、分析资料、拟定计划</a:t>
              </a:r>
              <a:endParaRPr lang="zh-CN" altLang="en-US" b="1" spc="200">
                <a:solidFill>
                  <a:schemeClr val="accent1"/>
                </a:solidFill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zh-CN" spc="200"/>
                <a:t>4</a:t>
              </a:r>
              <a:r>
                <a:rPr lang="zh-CN" altLang="en-US" spc="200"/>
                <a:t>、自我检查</a:t>
              </a:r>
              <a:endParaRPr lang="zh-CN" altLang="en-US" spc="20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0868" y="5500"/>
              <a:ext cx="6328" cy="145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marL="285750" lvl="0" indent="-285750" algn="just" fontAlgn="auto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pc="200" dirty="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拜访时间的制定——适当性</a:t>
              </a:r>
              <a:endParaRPr lang="zh-CN" altLang="en-US" spc="2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marL="285750" lvl="0" indent="-285750" algn="just" fontAlgn="auto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pc="200" dirty="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拜访路线的制定——合理性</a:t>
              </a:r>
              <a:endParaRPr lang="zh-CN" altLang="en-US" spc="2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35" name="右箭头 34"/>
          <p:cNvSpPr/>
          <p:nvPr/>
        </p:nvSpPr>
        <p:spPr>
          <a:xfrm>
            <a:off x="5210810" y="3660775"/>
            <a:ext cx="740410" cy="4229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DFDF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 bwMode="auto">
          <a:xfrm flipH="1" flipV="1">
            <a:off x="0" y="0"/>
            <a:ext cx="492978" cy="1268413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3526976" y="682698"/>
            <a:ext cx="690501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 rot="5400000">
            <a:off x="11244814" y="163700"/>
            <a:ext cx="159691" cy="1037996"/>
            <a:chOff x="354199" y="1524000"/>
            <a:chExt cx="254000" cy="1651000"/>
          </a:xfrm>
          <a:solidFill>
            <a:schemeClr val="accent1"/>
          </a:solidFill>
        </p:grpSpPr>
        <p:sp>
          <p:nvSpPr>
            <p:cNvPr id="45" name="椭圆 44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67105" y="393700"/>
            <a:ext cx="2085340" cy="578485"/>
            <a:chOff x="709" y="410"/>
            <a:chExt cx="3284" cy="911"/>
          </a:xfrm>
        </p:grpSpPr>
        <p:pic>
          <p:nvPicPr>
            <p:cNvPr id="7" name="图片 6" descr="微信图片_201804170909336"/>
            <p:cNvPicPr>
              <a:picLocks noChangeAspect="1"/>
            </p:cNvPicPr>
            <p:nvPr/>
          </p:nvPicPr>
          <p:blipFill>
            <a:blip r:embed="rId1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3" name="文本框 2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kern="1500" spc="5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中文标题" charset="0"/>
                  <a:ea typeface="+mj-ea"/>
                </a:rPr>
                <a:t>德宇创星</a:t>
              </a:r>
              <a:endParaRPr lang="zh-CN" altLang="en-US" b="1" kern="1500" spc="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中文标题" charset="0"/>
                <a:ea typeface="+mj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615690" y="314325"/>
            <a:ext cx="165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3-4</a:t>
            </a:r>
            <a:r>
              <a:rPr lang="zh-CN" altLang="en-US"/>
              <a:t>、自我检查</a:t>
            </a:r>
            <a:endParaRPr lang="en-US" altLang="zh-CN"/>
          </a:p>
        </p:txBody>
      </p:sp>
      <p:grpSp>
        <p:nvGrpSpPr>
          <p:cNvPr id="36" name="组合 35"/>
          <p:cNvGrpSpPr/>
          <p:nvPr/>
        </p:nvGrpSpPr>
        <p:grpSpPr>
          <a:xfrm>
            <a:off x="1775460" y="2136775"/>
            <a:ext cx="8641080" cy="2584450"/>
            <a:chOff x="2589" y="3656"/>
            <a:chExt cx="13608" cy="4070"/>
          </a:xfrm>
        </p:grpSpPr>
        <p:sp>
          <p:nvSpPr>
            <p:cNvPr id="11" name="文本框 10"/>
            <p:cNvSpPr txBox="1"/>
            <p:nvPr/>
          </p:nvSpPr>
          <p:spPr>
            <a:xfrm>
              <a:off x="2589" y="3656"/>
              <a:ext cx="4583" cy="3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just">
                <a:lnSpc>
                  <a:spcPct val="150000"/>
                </a:lnSpc>
              </a:pPr>
              <a:r>
                <a:rPr lang="zh-CN" altLang="en-US" sz="2000" b="1" spc="200"/>
                <a:t>自我检查</a:t>
              </a:r>
              <a:endParaRPr lang="zh-CN" altLang="en-US" sz="2000" b="1" spc="200"/>
            </a:p>
            <a:p>
              <a:pPr algn="just">
                <a:lnSpc>
                  <a:spcPct val="150000"/>
                </a:lnSpc>
              </a:pPr>
              <a:r>
                <a:rPr lang="en-US" altLang="zh-CN" spc="200">
                  <a:solidFill>
                    <a:schemeClr val="tx1"/>
                  </a:solidFill>
                </a:rPr>
                <a:t>1</a:t>
              </a:r>
              <a:r>
                <a:rPr lang="zh-CN" altLang="en-US" spc="200">
                  <a:solidFill>
                    <a:schemeClr val="tx1"/>
                  </a:solidFill>
                </a:rPr>
                <a:t>、拟定拜访</a:t>
              </a:r>
              <a:endParaRPr lang="zh-CN" altLang="en-US" spc="200">
                <a:solidFill>
                  <a:schemeClr val="tx1"/>
                </a:solidFill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zh-CN" spc="200">
                  <a:solidFill>
                    <a:schemeClr val="tx1"/>
                  </a:solidFill>
                </a:rPr>
                <a:t>2</a:t>
              </a:r>
              <a:r>
                <a:rPr lang="zh-CN" altLang="en-US" spc="200">
                  <a:solidFill>
                    <a:schemeClr val="tx1"/>
                  </a:solidFill>
                </a:rPr>
                <a:t>、预约</a:t>
              </a:r>
              <a:endParaRPr lang="zh-CN" altLang="en-US" spc="200">
                <a:solidFill>
                  <a:schemeClr val="tx1"/>
                </a:solidFill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zh-CN" spc="200">
                  <a:solidFill>
                    <a:schemeClr val="tx1"/>
                  </a:solidFill>
                </a:rPr>
                <a:t>3</a:t>
              </a:r>
              <a:r>
                <a:rPr lang="zh-CN" altLang="en-US" spc="200">
                  <a:solidFill>
                    <a:schemeClr val="tx1"/>
                  </a:solidFill>
                </a:rPr>
                <a:t>、分析资料、拟定计划</a:t>
              </a:r>
              <a:endParaRPr lang="zh-CN" altLang="en-US" spc="200">
                <a:solidFill>
                  <a:schemeClr val="tx1"/>
                </a:solidFill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zh-CN" b="1" spc="200">
                  <a:solidFill>
                    <a:schemeClr val="accent1"/>
                  </a:solidFill>
                </a:rPr>
                <a:t>4</a:t>
              </a:r>
              <a:r>
                <a:rPr lang="zh-CN" altLang="en-US" b="1" spc="200">
                  <a:solidFill>
                    <a:schemeClr val="accent1"/>
                  </a:solidFill>
                </a:rPr>
                <a:t>、自我检查</a:t>
              </a:r>
              <a:endParaRPr lang="zh-CN" altLang="en-US" b="1" spc="200">
                <a:solidFill>
                  <a:schemeClr val="accent1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967" y="3656"/>
              <a:ext cx="3634" cy="3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pc="200">
                  <a:solidFill>
                    <a:schemeClr val="tx1"/>
                  </a:solidFill>
                  <a:uFillTx/>
                </a:rPr>
                <a:t>会员手册</a:t>
              </a:r>
              <a:endParaRPr lang="zh-CN" altLang="en-US" spc="200">
                <a:solidFill>
                  <a:schemeClr val="tx1"/>
                </a:solidFill>
                <a:uFillTx/>
              </a:endParaRP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pc="200">
                  <a:solidFill>
                    <a:schemeClr val="tx1"/>
                  </a:solidFill>
                  <a:uFillTx/>
                </a:rPr>
                <a:t>计算器（手机）</a:t>
              </a:r>
              <a:endParaRPr lang="zh-CN" altLang="en-US" spc="200">
                <a:solidFill>
                  <a:schemeClr val="tx1"/>
                </a:solidFill>
                <a:uFillTx/>
              </a:endParaRP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pc="200">
                  <a:solidFill>
                    <a:schemeClr val="tx1"/>
                  </a:solidFill>
                  <a:uFillTx/>
                </a:rPr>
                <a:t>笔记本</a:t>
              </a:r>
              <a:endParaRPr lang="zh-CN" altLang="en-US" spc="200">
                <a:solidFill>
                  <a:schemeClr val="tx1"/>
                </a:solidFill>
                <a:uFillTx/>
              </a:endParaRP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pc="200">
                  <a:solidFill>
                    <a:schemeClr val="tx1"/>
                  </a:solidFill>
                  <a:uFillTx/>
                </a:rPr>
                <a:t>名片</a:t>
              </a:r>
              <a:endParaRPr lang="zh-CN" altLang="en-US" spc="200">
                <a:solidFill>
                  <a:schemeClr val="tx1"/>
                </a:solidFill>
                <a:uFillTx/>
              </a:endParaRP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pc="200">
                  <a:solidFill>
                    <a:schemeClr val="tx1"/>
                  </a:solidFill>
                  <a:uFillTx/>
                </a:rPr>
                <a:t>笔、纸</a:t>
              </a:r>
              <a:endParaRPr lang="zh-CN" altLang="en-US" spc="200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3859" y="3656"/>
              <a:ext cx="2338" cy="40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pc="200">
                  <a:solidFill>
                    <a:schemeClr val="tx1"/>
                  </a:solidFill>
                  <a:uFillTx/>
                </a:rPr>
                <a:t>小礼品</a:t>
              </a:r>
              <a:endParaRPr lang="zh-CN" altLang="en-US" spc="200">
                <a:solidFill>
                  <a:schemeClr val="tx1"/>
                </a:solidFill>
                <a:uFillTx/>
              </a:endParaRP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pc="200">
                  <a:solidFill>
                    <a:schemeClr val="tx1"/>
                  </a:solidFill>
                  <a:uFillTx/>
                </a:rPr>
                <a:t>展示资料</a:t>
              </a:r>
              <a:endParaRPr lang="zh-CN" altLang="en-US" spc="200">
                <a:solidFill>
                  <a:schemeClr val="tx1"/>
                </a:solidFill>
                <a:uFillTx/>
              </a:endParaRP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pc="200">
                  <a:solidFill>
                    <a:schemeClr val="tx1"/>
                  </a:solidFill>
                  <a:uFillTx/>
                </a:rPr>
                <a:t>基本着装</a:t>
              </a:r>
              <a:endParaRPr lang="zh-CN" altLang="en-US" spc="200">
                <a:solidFill>
                  <a:schemeClr val="tx1"/>
                </a:solidFill>
                <a:uFillTx/>
              </a:endParaRP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pc="200">
                  <a:solidFill>
                    <a:schemeClr val="tx1"/>
                  </a:solidFill>
                  <a:uFillTx/>
                </a:rPr>
                <a:t>合同</a:t>
              </a:r>
              <a:endParaRPr lang="zh-CN" altLang="en-US" spc="200">
                <a:solidFill>
                  <a:schemeClr val="tx1"/>
                </a:solidFill>
                <a:uFillTx/>
              </a:endParaRP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pc="200">
                  <a:solidFill>
                    <a:schemeClr val="tx1"/>
                  </a:solidFill>
                  <a:uFillTx/>
                </a:rPr>
                <a:t>身份证</a:t>
              </a:r>
              <a:endParaRPr lang="zh-CN" altLang="en-US" spc="200">
                <a:solidFill>
                  <a:schemeClr val="tx1"/>
                </a:solidFill>
                <a:uFillTx/>
              </a:endParaRP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pc="200">
                  <a:solidFill>
                    <a:schemeClr val="tx1"/>
                  </a:solidFill>
                  <a:uFillTx/>
                </a:rPr>
                <a:t>其他</a:t>
              </a:r>
              <a:endParaRPr lang="zh-CN" altLang="en-US" spc="200">
                <a:solidFill>
                  <a:schemeClr val="tx1"/>
                </a:solidFill>
                <a:uFillTx/>
              </a:endParaRPr>
            </a:p>
          </p:txBody>
        </p:sp>
      </p:grpSp>
      <p:sp>
        <p:nvSpPr>
          <p:cNvPr id="37" name="右箭头 36"/>
          <p:cNvSpPr/>
          <p:nvPr/>
        </p:nvSpPr>
        <p:spPr>
          <a:xfrm>
            <a:off x="7598410" y="3369945"/>
            <a:ext cx="699135" cy="427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右箭头 37"/>
          <p:cNvSpPr/>
          <p:nvPr/>
        </p:nvSpPr>
        <p:spPr>
          <a:xfrm>
            <a:off x="4921250" y="3369945"/>
            <a:ext cx="669290" cy="427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DFDF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 bwMode="auto">
          <a:xfrm flipH="1" flipV="1">
            <a:off x="0" y="0"/>
            <a:ext cx="492978" cy="1268413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3526976" y="682698"/>
            <a:ext cx="690501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 rot="5400000">
            <a:off x="11244814" y="163700"/>
            <a:ext cx="159691" cy="1037996"/>
            <a:chOff x="354199" y="1524000"/>
            <a:chExt cx="254000" cy="1651000"/>
          </a:xfrm>
          <a:solidFill>
            <a:schemeClr val="accent1"/>
          </a:solidFill>
        </p:grpSpPr>
        <p:sp>
          <p:nvSpPr>
            <p:cNvPr id="45" name="椭圆 44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67105" y="393700"/>
            <a:ext cx="2085340" cy="578485"/>
            <a:chOff x="709" y="410"/>
            <a:chExt cx="3284" cy="911"/>
          </a:xfrm>
        </p:grpSpPr>
        <p:pic>
          <p:nvPicPr>
            <p:cNvPr id="7" name="图片 6" descr="微信图片_201804170909336"/>
            <p:cNvPicPr>
              <a:picLocks noChangeAspect="1"/>
            </p:cNvPicPr>
            <p:nvPr/>
          </p:nvPicPr>
          <p:blipFill>
            <a:blip r:embed="rId1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3" name="文本框 2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kern="1500" spc="5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中文标题" charset="0"/>
                  <a:ea typeface="+mj-ea"/>
                </a:rPr>
                <a:t>德宇创星</a:t>
              </a:r>
              <a:endParaRPr lang="zh-CN" altLang="en-US" b="1" kern="1500" spc="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中文标题" charset="0"/>
                <a:ea typeface="+mj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615690" y="314325"/>
            <a:ext cx="1452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4</a:t>
            </a:r>
            <a:r>
              <a:rPr lang="zh-CN" altLang="en-US"/>
              <a:t>、心态准备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318385" y="2529205"/>
            <a:ext cx="7555230" cy="19126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1" indent="0" algn="ctr" fontAlgn="auto">
              <a:lnSpc>
                <a:spcPct val="160000"/>
              </a:lnSpc>
              <a:buClr>
                <a:srgbClr val="FF6600"/>
              </a:buClr>
              <a:buFont typeface="Wingdings" panose="05000000000000000000" charset="0"/>
              <a:buNone/>
            </a:pPr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b="1" spc="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信心、</a:t>
            </a:r>
            <a:r>
              <a:rPr lang="zh-CN" altLang="en-US" sz="2000" b="1" spc="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耐心、爱心、诚心、平常心</a:t>
            </a:r>
            <a:endParaRPr lang="zh-CN" altLang="en-US" sz="2000" b="1" spc="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1" indent="508000" algn="just" fontAlgn="auto">
              <a:lnSpc>
                <a:spcPct val="160000"/>
              </a:lnSpc>
              <a:buClr>
                <a:srgbClr val="FF6600"/>
              </a:buClr>
              <a:buFont typeface="Wingdings" panose="05000000000000000000" charset="0"/>
              <a:buNone/>
              <a:extLst>
                <a:ext uri="{35155182-B16C-46BC-9424-99874614C6A1}">
                  <wpsdc:indentchars xmlns:wpsdc="http://www.wps.cn/officeDocument/2017/drawingmlCustomData" val="200" checksum="610347219"/>
                </a:ext>
              </a:extLst>
            </a:pPr>
            <a:r>
              <a:rPr lang="zh-CN" altLang="en-US" spc="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比赛场</a:t>
            </a:r>
            <a:r>
              <a:rPr lang="zh-CN" altLang="en-US" spc="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上常见到这种情况，一支技术水平一般却信心十足的球队，往往会使一支明星云集却毫无斗志的球队一筹莫展，惨遭失败，比赛前</a:t>
            </a:r>
            <a:r>
              <a:rPr lang="zh-CN" altLang="en-US" spc="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队员们相互激励，相互传染必胜的信心，最终取得胜利。</a:t>
            </a:r>
            <a:endParaRPr lang="zh-CN" altLang="en-US" b="1" spc="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6599590" y="0"/>
            <a:ext cx="5592410" cy="6858000"/>
            <a:chOff x="6599590" y="0"/>
            <a:chExt cx="5592410" cy="6858000"/>
          </a:xfrm>
        </p:grpSpPr>
        <p:sp>
          <p:nvSpPr>
            <p:cNvPr id="13" name="任意多边形 12"/>
            <p:cNvSpPr/>
            <p:nvPr/>
          </p:nvSpPr>
          <p:spPr bwMode="auto">
            <a:xfrm>
              <a:off x="6599590" y="0"/>
              <a:ext cx="5592410" cy="6858000"/>
            </a:xfrm>
            <a:custGeom>
              <a:avLst/>
              <a:gdLst>
                <a:gd name="connsiteX0" fmla="*/ 2665414 w 5592410"/>
                <a:gd name="connsiteY0" fmla="*/ 0 h 6858000"/>
                <a:gd name="connsiteX1" fmla="*/ 2852064 w 5592410"/>
                <a:gd name="connsiteY1" fmla="*/ 0 h 6858000"/>
                <a:gd name="connsiteX2" fmla="*/ 5405760 w 5592410"/>
                <a:gd name="connsiteY2" fmla="*/ 0 h 6858000"/>
                <a:gd name="connsiteX3" fmla="*/ 5592410 w 5592410"/>
                <a:gd name="connsiteY3" fmla="*/ 0 h 6858000"/>
                <a:gd name="connsiteX4" fmla="*/ 5592410 w 5592410"/>
                <a:gd name="connsiteY4" fmla="*/ 6858000 h 6858000"/>
                <a:gd name="connsiteX5" fmla="*/ 5405760 w 5592410"/>
                <a:gd name="connsiteY5" fmla="*/ 6858000 h 6858000"/>
                <a:gd name="connsiteX6" fmla="*/ 186650 w 5592410"/>
                <a:gd name="connsiteY6" fmla="*/ 6858000 h 6858000"/>
                <a:gd name="connsiteX7" fmla="*/ 0 w 559241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92410" h="6858000">
                  <a:moveTo>
                    <a:pt x="2665414" y="0"/>
                  </a:moveTo>
                  <a:lnTo>
                    <a:pt x="2852064" y="0"/>
                  </a:lnTo>
                  <a:lnTo>
                    <a:pt x="5405760" y="0"/>
                  </a:lnTo>
                  <a:lnTo>
                    <a:pt x="5592410" y="0"/>
                  </a:lnTo>
                  <a:lnTo>
                    <a:pt x="5592410" y="6858000"/>
                  </a:lnTo>
                  <a:lnTo>
                    <a:pt x="5405760" y="6858000"/>
                  </a:lnTo>
                  <a:lnTo>
                    <a:pt x="1866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8686008" y="0"/>
              <a:ext cx="598355" cy="1268413"/>
              <a:chOff x="8276754" y="0"/>
              <a:chExt cx="924118" cy="1958975"/>
            </a:xfrm>
          </p:grpSpPr>
          <p:sp>
            <p:nvSpPr>
              <p:cNvPr id="18" name="Freeform 18"/>
              <p:cNvSpPr/>
              <p:nvPr/>
            </p:nvSpPr>
            <p:spPr bwMode="auto">
              <a:xfrm>
                <a:off x="8276754" y="558800"/>
                <a:ext cx="671513" cy="1054100"/>
              </a:xfrm>
              <a:custGeom>
                <a:avLst/>
                <a:gdLst>
                  <a:gd name="T0" fmla="*/ 156 w 156"/>
                  <a:gd name="T1" fmla="*/ 0 h 246"/>
                  <a:gd name="T2" fmla="*/ 0 w 156"/>
                  <a:gd name="T3" fmla="*/ 42 h 246"/>
                  <a:gd name="T4" fmla="*/ 61 w 156"/>
                  <a:gd name="T5" fmla="*/ 246 h 246"/>
                  <a:gd name="T6" fmla="*/ 156 w 156"/>
                  <a:gd name="T7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6" h="246">
                    <a:moveTo>
                      <a:pt x="156" y="0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72" y="93"/>
                      <a:pt x="61" y="246"/>
                    </a:cubicBez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BDBD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14"/>
              <p:cNvSpPr/>
              <p:nvPr/>
            </p:nvSpPr>
            <p:spPr bwMode="auto">
              <a:xfrm>
                <a:off x="8365847" y="0"/>
                <a:ext cx="835025" cy="1958975"/>
              </a:xfrm>
              <a:custGeom>
                <a:avLst/>
                <a:gdLst>
                  <a:gd name="T0" fmla="*/ 10 w 194"/>
                  <a:gd name="T1" fmla="*/ 460 h 460"/>
                  <a:gd name="T2" fmla="*/ 0 w 194"/>
                  <a:gd name="T3" fmla="*/ 51 h 460"/>
                  <a:gd name="T4" fmla="*/ 77 w 194"/>
                  <a:gd name="T5" fmla="*/ 0 h 460"/>
                  <a:gd name="T6" fmla="*/ 194 w 194"/>
                  <a:gd name="T7" fmla="*/ 0 h 460"/>
                  <a:gd name="T8" fmla="*/ 10 w 194"/>
                  <a:gd name="T9" fmla="*/ 460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4" h="460">
                    <a:moveTo>
                      <a:pt x="10" y="460"/>
                    </a:moveTo>
                    <a:cubicBezTo>
                      <a:pt x="133" y="144"/>
                      <a:pt x="0" y="51"/>
                      <a:pt x="0" y="51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194" y="0"/>
                      <a:pt x="194" y="0"/>
                      <a:pt x="194" y="0"/>
                    </a:cubicBezTo>
                    <a:lnTo>
                      <a:pt x="10" y="460"/>
                    </a:lnTo>
                    <a:close/>
                  </a:path>
                </a:pathLst>
              </a:custGeom>
              <a:solidFill>
                <a:srgbClr val="EF53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450452" y="5559257"/>
            <a:ext cx="136769" cy="889000"/>
            <a:chOff x="354199" y="1524000"/>
            <a:chExt cx="254000" cy="1651000"/>
          </a:xfrm>
          <a:solidFill>
            <a:schemeClr val="accent1"/>
          </a:solidFill>
        </p:grpSpPr>
        <p:sp>
          <p:nvSpPr>
            <p:cNvPr id="2" name="椭圆 1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Freeform 9"/>
          <p:cNvSpPr>
            <a:spLocks noEditPoints="1"/>
          </p:cNvSpPr>
          <p:nvPr/>
        </p:nvSpPr>
        <p:spPr bwMode="auto">
          <a:xfrm>
            <a:off x="6599590" y="0"/>
            <a:ext cx="2791973" cy="6858000"/>
          </a:xfrm>
          <a:custGeom>
            <a:avLst/>
            <a:gdLst>
              <a:gd name="T0" fmla="*/ 2347 w 2347"/>
              <a:gd name="T1" fmla="*/ 0 h 5765"/>
              <a:gd name="T2" fmla="*/ 2243 w 2347"/>
              <a:gd name="T3" fmla="*/ 0 h 5765"/>
              <a:gd name="T4" fmla="*/ 0 w 2347"/>
              <a:gd name="T5" fmla="*/ 5765 h 5765"/>
              <a:gd name="T6" fmla="*/ 441 w 2347"/>
              <a:gd name="T7" fmla="*/ 5765 h 5765"/>
              <a:gd name="T8" fmla="*/ 2347 w 2347"/>
              <a:gd name="T9" fmla="*/ 0 h 5765"/>
              <a:gd name="T10" fmla="*/ 2347 w 2347"/>
              <a:gd name="T11" fmla="*/ 0 h 5765"/>
              <a:gd name="T12" fmla="*/ 2347 w 2347"/>
              <a:gd name="T13" fmla="*/ 0 h 5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47" h="5765">
                <a:moveTo>
                  <a:pt x="2347" y="0"/>
                </a:moveTo>
                <a:lnTo>
                  <a:pt x="2243" y="0"/>
                </a:lnTo>
                <a:lnTo>
                  <a:pt x="0" y="5765"/>
                </a:lnTo>
                <a:lnTo>
                  <a:pt x="441" y="5765"/>
                </a:lnTo>
                <a:lnTo>
                  <a:pt x="2347" y="0"/>
                </a:lnTo>
                <a:close/>
                <a:moveTo>
                  <a:pt x="2347" y="0"/>
                </a:moveTo>
                <a:lnTo>
                  <a:pt x="2347" y="0"/>
                </a:lnTo>
                <a:close/>
              </a:path>
            </a:pathLst>
          </a:custGeom>
          <a:solidFill>
            <a:srgbClr val="231815">
              <a:alpha val="2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5" name="图片 24" descr="微信图片_201804170909336"/>
          <p:cNvPicPr>
            <a:picLocks noChangeAspect="1"/>
          </p:cNvPicPr>
          <p:nvPr/>
        </p:nvPicPr>
        <p:blipFill>
          <a:blip r:embed="rId1">
            <a:lum bright="18000"/>
          </a:blip>
          <a:stretch>
            <a:fillRect/>
          </a:stretch>
        </p:blipFill>
        <p:spPr>
          <a:xfrm>
            <a:off x="8743950" y="3568700"/>
            <a:ext cx="2714625" cy="2628265"/>
          </a:xfrm>
          <a:prstGeom prst="rect">
            <a:avLst/>
          </a:prstGeom>
          <a:effectLst>
            <a:glow rad="50800">
              <a:schemeClr val="accent1">
                <a:alpha val="89000"/>
              </a:schemeClr>
            </a:glow>
            <a:outerShdw blurRad="431800" dist="38100" algn="l" rotWithShape="0">
              <a:prstClr val="black">
                <a:alpha val="40000"/>
              </a:prstClr>
            </a:outerShdw>
            <a:reflection endPos="0" dir="5400000" sy="-100000" algn="bl" rotWithShape="0"/>
          </a:effectLst>
        </p:spPr>
      </p:pic>
      <p:grpSp>
        <p:nvGrpSpPr>
          <p:cNvPr id="26" name="组合 25"/>
          <p:cNvGrpSpPr/>
          <p:nvPr/>
        </p:nvGrpSpPr>
        <p:grpSpPr>
          <a:xfrm>
            <a:off x="450215" y="336550"/>
            <a:ext cx="2085340" cy="578485"/>
            <a:chOff x="709" y="410"/>
            <a:chExt cx="3284" cy="911"/>
          </a:xfrm>
        </p:grpSpPr>
        <p:pic>
          <p:nvPicPr>
            <p:cNvPr id="27" name="图片 26" descr="微信图片_201804170909336"/>
            <p:cNvPicPr>
              <a:picLocks noChangeAspect="1"/>
            </p:cNvPicPr>
            <p:nvPr/>
          </p:nvPicPr>
          <p:blipFill>
            <a:blip r:embed="rId1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28" name="文本框 27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kern="1500" spc="5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中文标题" charset="0"/>
                  <a:ea typeface="+mj-ea"/>
                </a:rPr>
                <a:t>德宇创星</a:t>
              </a:r>
              <a:endParaRPr lang="zh-CN" altLang="en-US" b="1" kern="1500" spc="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中文标题" charset="0"/>
                <a:ea typeface="+mj-ea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673475" y="2967990"/>
            <a:ext cx="2926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5400" b="1">
                <a:solidFill>
                  <a:schemeClr val="accent1"/>
                </a:solidFill>
              </a:rPr>
              <a:t>谢谢聆听</a:t>
            </a:r>
            <a:endParaRPr lang="zh-CN" altLang="en-US" sz="5400" b="1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 flipH="1">
            <a:off x="0" y="0"/>
            <a:ext cx="6373585" cy="6858000"/>
            <a:chOff x="6599590" y="0"/>
            <a:chExt cx="6373585" cy="6858000"/>
          </a:xfrm>
        </p:grpSpPr>
        <p:sp>
          <p:nvSpPr>
            <p:cNvPr id="41" name="任意多边形 40"/>
            <p:cNvSpPr/>
            <p:nvPr/>
          </p:nvSpPr>
          <p:spPr bwMode="auto">
            <a:xfrm>
              <a:off x="7380765" y="0"/>
              <a:ext cx="5592410" cy="6858000"/>
            </a:xfrm>
            <a:custGeom>
              <a:avLst/>
              <a:gdLst>
                <a:gd name="connsiteX0" fmla="*/ 2665414 w 5592410"/>
                <a:gd name="connsiteY0" fmla="*/ 0 h 6858000"/>
                <a:gd name="connsiteX1" fmla="*/ 2852064 w 5592410"/>
                <a:gd name="connsiteY1" fmla="*/ 0 h 6858000"/>
                <a:gd name="connsiteX2" fmla="*/ 5405760 w 5592410"/>
                <a:gd name="connsiteY2" fmla="*/ 0 h 6858000"/>
                <a:gd name="connsiteX3" fmla="*/ 5592410 w 5592410"/>
                <a:gd name="connsiteY3" fmla="*/ 0 h 6858000"/>
                <a:gd name="connsiteX4" fmla="*/ 5592410 w 5592410"/>
                <a:gd name="connsiteY4" fmla="*/ 6858000 h 6858000"/>
                <a:gd name="connsiteX5" fmla="*/ 5405760 w 5592410"/>
                <a:gd name="connsiteY5" fmla="*/ 6858000 h 6858000"/>
                <a:gd name="connsiteX6" fmla="*/ 186650 w 5592410"/>
                <a:gd name="connsiteY6" fmla="*/ 6858000 h 6858000"/>
                <a:gd name="connsiteX7" fmla="*/ 0 w 559241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92410" h="6858000">
                  <a:moveTo>
                    <a:pt x="2665414" y="0"/>
                  </a:moveTo>
                  <a:lnTo>
                    <a:pt x="2852064" y="0"/>
                  </a:lnTo>
                  <a:lnTo>
                    <a:pt x="5405760" y="0"/>
                  </a:lnTo>
                  <a:lnTo>
                    <a:pt x="5592410" y="0"/>
                  </a:lnTo>
                  <a:lnTo>
                    <a:pt x="5592410" y="6858000"/>
                  </a:lnTo>
                  <a:lnTo>
                    <a:pt x="5405760" y="6858000"/>
                  </a:lnTo>
                  <a:lnTo>
                    <a:pt x="1866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B7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3" name="任意多边形 2"/>
            <p:cNvSpPr/>
            <p:nvPr/>
          </p:nvSpPr>
          <p:spPr bwMode="auto">
            <a:xfrm>
              <a:off x="6599590" y="0"/>
              <a:ext cx="5592410" cy="6858000"/>
            </a:xfrm>
            <a:custGeom>
              <a:avLst/>
              <a:gdLst>
                <a:gd name="connsiteX0" fmla="*/ 2665414 w 5592410"/>
                <a:gd name="connsiteY0" fmla="*/ 0 h 6858000"/>
                <a:gd name="connsiteX1" fmla="*/ 2852064 w 5592410"/>
                <a:gd name="connsiteY1" fmla="*/ 0 h 6858000"/>
                <a:gd name="connsiteX2" fmla="*/ 5405760 w 5592410"/>
                <a:gd name="connsiteY2" fmla="*/ 0 h 6858000"/>
                <a:gd name="connsiteX3" fmla="*/ 5592410 w 5592410"/>
                <a:gd name="connsiteY3" fmla="*/ 0 h 6858000"/>
                <a:gd name="connsiteX4" fmla="*/ 5592410 w 5592410"/>
                <a:gd name="connsiteY4" fmla="*/ 6858000 h 6858000"/>
                <a:gd name="connsiteX5" fmla="*/ 5405760 w 5592410"/>
                <a:gd name="connsiteY5" fmla="*/ 6858000 h 6858000"/>
                <a:gd name="connsiteX6" fmla="*/ 186650 w 5592410"/>
                <a:gd name="connsiteY6" fmla="*/ 6858000 h 6858000"/>
                <a:gd name="connsiteX7" fmla="*/ 0 w 559241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92410" h="6858000">
                  <a:moveTo>
                    <a:pt x="2665414" y="0"/>
                  </a:moveTo>
                  <a:lnTo>
                    <a:pt x="2852064" y="0"/>
                  </a:lnTo>
                  <a:lnTo>
                    <a:pt x="5405760" y="0"/>
                  </a:lnTo>
                  <a:lnTo>
                    <a:pt x="5592410" y="0"/>
                  </a:lnTo>
                  <a:lnTo>
                    <a:pt x="5592410" y="6858000"/>
                  </a:lnTo>
                  <a:lnTo>
                    <a:pt x="5405760" y="6858000"/>
                  </a:lnTo>
                  <a:lnTo>
                    <a:pt x="1866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B7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4" name="Freeform 9"/>
            <p:cNvSpPr>
              <a:spLocks noEditPoints="1"/>
            </p:cNvSpPr>
            <p:nvPr/>
          </p:nvSpPr>
          <p:spPr bwMode="auto">
            <a:xfrm>
              <a:off x="6599590" y="0"/>
              <a:ext cx="2791973" cy="6858000"/>
            </a:xfrm>
            <a:custGeom>
              <a:avLst/>
              <a:gdLst>
                <a:gd name="T0" fmla="*/ 2347 w 2347"/>
                <a:gd name="T1" fmla="*/ 0 h 5765"/>
                <a:gd name="T2" fmla="*/ 2243 w 2347"/>
                <a:gd name="T3" fmla="*/ 0 h 5765"/>
                <a:gd name="T4" fmla="*/ 0 w 2347"/>
                <a:gd name="T5" fmla="*/ 5765 h 5765"/>
                <a:gd name="T6" fmla="*/ 441 w 2347"/>
                <a:gd name="T7" fmla="*/ 5765 h 5765"/>
                <a:gd name="T8" fmla="*/ 2347 w 2347"/>
                <a:gd name="T9" fmla="*/ 0 h 5765"/>
                <a:gd name="T10" fmla="*/ 2347 w 2347"/>
                <a:gd name="T11" fmla="*/ 0 h 5765"/>
                <a:gd name="T12" fmla="*/ 2347 w 2347"/>
                <a:gd name="T13" fmla="*/ 0 h 5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47" h="5765">
                  <a:moveTo>
                    <a:pt x="2347" y="0"/>
                  </a:moveTo>
                  <a:lnTo>
                    <a:pt x="2243" y="0"/>
                  </a:lnTo>
                  <a:lnTo>
                    <a:pt x="0" y="5765"/>
                  </a:lnTo>
                  <a:lnTo>
                    <a:pt x="441" y="5765"/>
                  </a:lnTo>
                  <a:lnTo>
                    <a:pt x="2347" y="0"/>
                  </a:lnTo>
                  <a:close/>
                  <a:moveTo>
                    <a:pt x="2347" y="0"/>
                  </a:moveTo>
                  <a:lnTo>
                    <a:pt x="2347" y="0"/>
                  </a:lnTo>
                  <a:close/>
                </a:path>
              </a:pathLst>
            </a:custGeom>
            <a:solidFill>
              <a:srgbClr val="231815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8686008" y="0"/>
              <a:ext cx="598355" cy="1268413"/>
              <a:chOff x="8276754" y="0"/>
              <a:chExt cx="924118" cy="1958975"/>
            </a:xfrm>
          </p:grpSpPr>
          <p:sp>
            <p:nvSpPr>
              <p:cNvPr id="6" name="Freeform 18"/>
              <p:cNvSpPr/>
              <p:nvPr/>
            </p:nvSpPr>
            <p:spPr bwMode="auto">
              <a:xfrm>
                <a:off x="8276754" y="558800"/>
                <a:ext cx="671513" cy="1054100"/>
              </a:xfrm>
              <a:custGeom>
                <a:avLst/>
                <a:gdLst>
                  <a:gd name="T0" fmla="*/ 156 w 156"/>
                  <a:gd name="T1" fmla="*/ 0 h 246"/>
                  <a:gd name="T2" fmla="*/ 0 w 156"/>
                  <a:gd name="T3" fmla="*/ 42 h 246"/>
                  <a:gd name="T4" fmla="*/ 61 w 156"/>
                  <a:gd name="T5" fmla="*/ 246 h 246"/>
                  <a:gd name="T6" fmla="*/ 156 w 156"/>
                  <a:gd name="T7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6" h="246">
                    <a:moveTo>
                      <a:pt x="156" y="0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72" y="93"/>
                      <a:pt x="61" y="246"/>
                    </a:cubicBez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BDBD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" name="Freeform 14"/>
              <p:cNvSpPr/>
              <p:nvPr/>
            </p:nvSpPr>
            <p:spPr bwMode="auto">
              <a:xfrm>
                <a:off x="8365847" y="0"/>
                <a:ext cx="835025" cy="1958975"/>
              </a:xfrm>
              <a:custGeom>
                <a:avLst/>
                <a:gdLst>
                  <a:gd name="T0" fmla="*/ 10 w 194"/>
                  <a:gd name="T1" fmla="*/ 460 h 460"/>
                  <a:gd name="T2" fmla="*/ 0 w 194"/>
                  <a:gd name="T3" fmla="*/ 51 h 460"/>
                  <a:gd name="T4" fmla="*/ 77 w 194"/>
                  <a:gd name="T5" fmla="*/ 0 h 460"/>
                  <a:gd name="T6" fmla="*/ 194 w 194"/>
                  <a:gd name="T7" fmla="*/ 0 h 460"/>
                  <a:gd name="T8" fmla="*/ 10 w 194"/>
                  <a:gd name="T9" fmla="*/ 460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4" h="460">
                    <a:moveTo>
                      <a:pt x="10" y="460"/>
                    </a:moveTo>
                    <a:cubicBezTo>
                      <a:pt x="133" y="144"/>
                      <a:pt x="0" y="51"/>
                      <a:pt x="0" y="51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194" y="0"/>
                      <a:pt x="194" y="0"/>
                      <a:pt x="194" y="0"/>
                    </a:cubicBezTo>
                    <a:lnTo>
                      <a:pt x="10" y="460"/>
                    </a:lnTo>
                    <a:close/>
                  </a:path>
                </a:pathLst>
              </a:custGeom>
              <a:solidFill>
                <a:srgbClr val="EF53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42" name="组合 41"/>
          <p:cNvGrpSpPr/>
          <p:nvPr/>
        </p:nvGrpSpPr>
        <p:grpSpPr>
          <a:xfrm>
            <a:off x="1031116" y="2461761"/>
            <a:ext cx="3446829" cy="2201906"/>
            <a:chOff x="1031116" y="2461761"/>
            <a:chExt cx="3446829" cy="2201906"/>
          </a:xfrm>
        </p:grpSpPr>
        <p:sp>
          <p:nvSpPr>
            <p:cNvPr id="33" name="文本框 32"/>
            <p:cNvSpPr txBox="1"/>
            <p:nvPr/>
          </p:nvSpPr>
          <p:spPr>
            <a:xfrm>
              <a:off x="1031116" y="3832670"/>
              <a:ext cx="3446829" cy="83099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lnSpc>
                  <a:spcPct val="120000"/>
                </a:lnSpc>
                <a:defRPr sz="6000">
                  <a:solidFill>
                    <a:schemeClr val="accent1"/>
                  </a:solidFill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zh-CN" sz="48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CONTENT</a:t>
              </a:r>
              <a:endParaRPr lang="zh-CN" altLang="en-US" sz="48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031117" y="2461761"/>
              <a:ext cx="2472638" cy="132343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lnSpc>
                  <a:spcPct val="120000"/>
                </a:lnSpc>
                <a:defRPr sz="6000">
                  <a:solidFill>
                    <a:schemeClr val="accent1"/>
                  </a:solidFill>
                </a:defRPr>
              </a:lvl1pPr>
            </a:lstStyle>
            <a:p>
              <a:pPr algn="dist">
                <a:lnSpc>
                  <a:spcPct val="100000"/>
                </a:lnSpc>
              </a:pPr>
              <a:r>
                <a:rPr lang="zh-CN" altLang="en-US" sz="8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目录</a:t>
              </a:r>
              <a:endParaRPr lang="zh-CN" altLang="en-US" sz="80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708515" y="209550"/>
            <a:ext cx="2085340" cy="578485"/>
            <a:chOff x="709" y="410"/>
            <a:chExt cx="3284" cy="911"/>
          </a:xfrm>
        </p:grpSpPr>
        <p:pic>
          <p:nvPicPr>
            <p:cNvPr id="12" name="图片 11" descr="微信图片_201804170909336"/>
            <p:cNvPicPr>
              <a:picLocks noChangeAspect="1"/>
            </p:cNvPicPr>
            <p:nvPr/>
          </p:nvPicPr>
          <p:blipFill>
            <a:blip r:embed="rId1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18" name="文本框 17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p>
              <a:r>
                <a:rPr lang="zh-CN" altLang="en-US" b="1" kern="1500" spc="5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中文标题" charset="0"/>
                  <a:ea typeface="+mj-ea"/>
                </a:rPr>
                <a:t>德宇创星</a:t>
              </a:r>
              <a:endParaRPr lang="zh-CN" altLang="en-US" b="1" kern="1500" spc="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中文标题" charset="0"/>
                <a:ea typeface="+mj-ea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671820" y="2524760"/>
            <a:ext cx="5139055" cy="1807845"/>
            <a:chOff x="4244" y="2280"/>
            <a:chExt cx="8093" cy="2847"/>
          </a:xfrm>
          <a:solidFill>
            <a:schemeClr val="accent1"/>
          </a:solidFill>
        </p:grpSpPr>
        <p:grpSp>
          <p:nvGrpSpPr>
            <p:cNvPr id="9" name="组合 8"/>
            <p:cNvGrpSpPr/>
            <p:nvPr/>
          </p:nvGrpSpPr>
          <p:grpSpPr>
            <a:xfrm>
              <a:off x="4244" y="2280"/>
              <a:ext cx="7219" cy="1332"/>
              <a:chOff x="4244" y="2280"/>
              <a:chExt cx="7219" cy="1332"/>
            </a:xfrm>
            <a:grpFill/>
          </p:grpSpPr>
          <p:sp>
            <p:nvSpPr>
              <p:cNvPr id="10" name="矩形 9"/>
              <p:cNvSpPr/>
              <p:nvPr>
                <p:custDataLst>
                  <p:tags r:id="rId2"/>
                </p:custDataLst>
              </p:nvPr>
            </p:nvSpPr>
            <p:spPr>
              <a:xfrm flipH="1">
                <a:off x="5753" y="2526"/>
                <a:ext cx="5711" cy="1087"/>
              </a:xfrm>
              <a:prstGeom prst="rect">
                <a:avLst/>
              </a:prstGeom>
              <a:grp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rmAutofit/>
              </a:bodyPr>
              <a:p>
                <a:pPr algn="ctr"/>
                <a:r>
                  <a:rPr lang="zh-CN" altLang="zh-CN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接触前准备的目的</a:t>
                </a:r>
                <a:endParaRPr lang="zh-CN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1" name="任意多边形 10"/>
              <p:cNvSpPr/>
              <p:nvPr>
                <p:custDataLst>
                  <p:tags r:id="rId3"/>
                </p:custDataLst>
              </p:nvPr>
            </p:nvSpPr>
            <p:spPr>
              <a:xfrm rot="1254178" flipH="1">
                <a:off x="4897" y="2439"/>
                <a:ext cx="1073" cy="1015"/>
              </a:xfrm>
              <a:custGeom>
                <a:avLst/>
                <a:gdLst>
                  <a:gd name="connsiteX0" fmla="*/ 1316153 w 1316153"/>
                  <a:gd name="connsiteY0" fmla="*/ 0 h 1245453"/>
                  <a:gd name="connsiteX1" fmla="*/ 840486 w 1316153"/>
                  <a:gd name="connsiteY1" fmla="*/ 1245453 h 1245453"/>
                  <a:gd name="connsiteX2" fmla="*/ 0 w 1316153"/>
                  <a:gd name="connsiteY2" fmla="*/ 1245453 h 1245453"/>
                  <a:gd name="connsiteX3" fmla="*/ 475666 w 1316153"/>
                  <a:gd name="connsiteY3" fmla="*/ 0 h 124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6153" h="1245453">
                    <a:moveTo>
                      <a:pt x="1316153" y="0"/>
                    </a:moveTo>
                    <a:lnTo>
                      <a:pt x="840486" y="1245453"/>
                    </a:lnTo>
                    <a:lnTo>
                      <a:pt x="0" y="1245453"/>
                    </a:lnTo>
                    <a:lnTo>
                      <a:pt x="475666" y="0"/>
                    </a:lnTo>
                    <a:close/>
                  </a:path>
                </a:pathLst>
              </a:custGeom>
              <a:grp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just">
                  <a:lnSpc>
                    <a:spcPct val="130000"/>
                  </a:lnSpc>
                </a:pPr>
                <a:endParaRPr lang="zh-CN" altLang="en-US" sz="28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3" name="矩形 12"/>
              <p:cNvSpPr/>
              <p:nvPr>
                <p:custDataLst>
                  <p:tags r:id="rId4"/>
                </p:custDataLst>
              </p:nvPr>
            </p:nvSpPr>
            <p:spPr>
              <a:xfrm flipH="1">
                <a:off x="4244" y="2280"/>
                <a:ext cx="869" cy="1087"/>
              </a:xfrm>
              <a:prstGeom prst="rect">
                <a:avLst/>
              </a:prstGeom>
              <a:grpFill/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rmAutofit/>
              </a:bodyPr>
              <a:p>
                <a:pPr algn="ctr"/>
                <a:r>
                  <a:rPr lang="en-US" altLang="da-DK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1</a:t>
                </a:r>
                <a:endParaRPr lang="en-US" altLang="da-DK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4" name="组合 13"/>
            <p:cNvGrpSpPr/>
            <p:nvPr>
              <p:custDataLst>
                <p:tags r:id="rId5"/>
              </p:custDataLst>
            </p:nvPr>
          </p:nvGrpSpPr>
          <p:grpSpPr>
            <a:xfrm>
              <a:off x="5117" y="3794"/>
              <a:ext cx="7220" cy="1333"/>
              <a:chOff x="1663700" y="2565116"/>
              <a:chExt cx="4584699" cy="846760"/>
            </a:xfrm>
            <a:grpFill/>
          </p:grpSpPr>
          <p:sp>
            <p:nvSpPr>
              <p:cNvPr id="15" name="矩形 14"/>
              <p:cNvSpPr/>
              <p:nvPr>
                <p:custDataLst>
                  <p:tags r:id="rId6"/>
                </p:custDataLst>
              </p:nvPr>
            </p:nvSpPr>
            <p:spPr>
              <a:xfrm flipH="1">
                <a:off x="2621852" y="2721650"/>
                <a:ext cx="3626547" cy="690226"/>
              </a:xfrm>
              <a:prstGeom prst="rect">
                <a:avLst/>
              </a:prstGeom>
              <a:grp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rmAutofit/>
              </a:bodyPr>
              <a:p>
                <a:pPr algn="ctr"/>
                <a:r>
                  <a:rPr lang="zh-CN" altLang="da-DK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接触前准备的内容</a:t>
                </a:r>
                <a:endParaRPr lang="zh-CN" altLang="da-DK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6" name="任意多边形 15"/>
              <p:cNvSpPr/>
              <p:nvPr>
                <p:custDataLst>
                  <p:tags r:id="rId7"/>
                </p:custDataLst>
              </p:nvPr>
            </p:nvSpPr>
            <p:spPr>
              <a:xfrm rot="1254178" flipH="1">
                <a:off x="2078024" y="2666509"/>
                <a:ext cx="681247" cy="644653"/>
              </a:xfrm>
              <a:custGeom>
                <a:avLst/>
                <a:gdLst>
                  <a:gd name="connsiteX0" fmla="*/ 1316153 w 1316153"/>
                  <a:gd name="connsiteY0" fmla="*/ 0 h 1245453"/>
                  <a:gd name="connsiteX1" fmla="*/ 840486 w 1316153"/>
                  <a:gd name="connsiteY1" fmla="*/ 1245453 h 1245453"/>
                  <a:gd name="connsiteX2" fmla="*/ 0 w 1316153"/>
                  <a:gd name="connsiteY2" fmla="*/ 1245453 h 1245453"/>
                  <a:gd name="connsiteX3" fmla="*/ 475666 w 1316153"/>
                  <a:gd name="connsiteY3" fmla="*/ 0 h 124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6153" h="1245453">
                    <a:moveTo>
                      <a:pt x="1316153" y="0"/>
                    </a:moveTo>
                    <a:lnTo>
                      <a:pt x="840486" y="1245453"/>
                    </a:lnTo>
                    <a:lnTo>
                      <a:pt x="0" y="1245453"/>
                    </a:lnTo>
                    <a:lnTo>
                      <a:pt x="475666" y="0"/>
                    </a:lnTo>
                    <a:close/>
                  </a:path>
                </a:pathLst>
              </a:custGeom>
              <a:grp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just">
                  <a:lnSpc>
                    <a:spcPct val="130000"/>
                  </a:lnSpc>
                </a:pPr>
                <a:endParaRPr lang="zh-CN" altLang="en-US" sz="28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7" name="矩形 16"/>
              <p:cNvSpPr/>
              <p:nvPr>
                <p:custDataLst>
                  <p:tags r:id="rId8"/>
                </p:custDataLst>
              </p:nvPr>
            </p:nvSpPr>
            <p:spPr>
              <a:xfrm flipH="1">
                <a:off x="1663700" y="2565116"/>
                <a:ext cx="551742" cy="690226"/>
              </a:xfrm>
              <a:prstGeom prst="rect">
                <a:avLst/>
              </a:prstGeom>
              <a:grpFill/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rmAutofit/>
              </a:bodyPr>
              <a:p>
                <a:pPr algn="ctr"/>
                <a:r>
                  <a:rPr lang="en-US" altLang="da-DK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2</a:t>
                </a:r>
                <a:endParaRPr lang="en-US" altLang="da-DK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1052830" y="2884805"/>
            <a:ext cx="7179310" cy="108839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sz="5400" b="1" dirty="0">
                <a:solidFill>
                  <a:schemeClr val="accent1"/>
                </a:solidFill>
              </a:rPr>
              <a:t>一、</a:t>
            </a:r>
            <a:r>
              <a:rPr lang="zh-CN" sz="4800" b="1" dirty="0">
                <a:solidFill>
                  <a:schemeClr val="accent1"/>
                </a:solidFill>
              </a:rPr>
              <a:t>接触前准备的目的</a:t>
            </a:r>
            <a:endParaRPr lang="zh-CN" sz="4800" b="1" dirty="0">
              <a:solidFill>
                <a:schemeClr val="accent1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588795" y="0"/>
            <a:ext cx="5592410" cy="6858000"/>
            <a:chOff x="6599590" y="0"/>
            <a:chExt cx="5592410" cy="6858000"/>
          </a:xfrm>
        </p:grpSpPr>
        <p:sp>
          <p:nvSpPr>
            <p:cNvPr id="39" name="任意多边形 38"/>
            <p:cNvSpPr/>
            <p:nvPr/>
          </p:nvSpPr>
          <p:spPr bwMode="auto">
            <a:xfrm>
              <a:off x="6599590" y="0"/>
              <a:ext cx="5592410" cy="6858000"/>
            </a:xfrm>
            <a:custGeom>
              <a:avLst/>
              <a:gdLst>
                <a:gd name="connsiteX0" fmla="*/ 2665414 w 5592410"/>
                <a:gd name="connsiteY0" fmla="*/ 0 h 6858000"/>
                <a:gd name="connsiteX1" fmla="*/ 2852064 w 5592410"/>
                <a:gd name="connsiteY1" fmla="*/ 0 h 6858000"/>
                <a:gd name="connsiteX2" fmla="*/ 5405760 w 5592410"/>
                <a:gd name="connsiteY2" fmla="*/ 0 h 6858000"/>
                <a:gd name="connsiteX3" fmla="*/ 5592410 w 5592410"/>
                <a:gd name="connsiteY3" fmla="*/ 0 h 6858000"/>
                <a:gd name="connsiteX4" fmla="*/ 5592410 w 5592410"/>
                <a:gd name="connsiteY4" fmla="*/ 6858000 h 6858000"/>
                <a:gd name="connsiteX5" fmla="*/ 5405760 w 5592410"/>
                <a:gd name="connsiteY5" fmla="*/ 6858000 h 6858000"/>
                <a:gd name="connsiteX6" fmla="*/ 186650 w 5592410"/>
                <a:gd name="connsiteY6" fmla="*/ 6858000 h 6858000"/>
                <a:gd name="connsiteX7" fmla="*/ 0 w 559241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92410" h="6858000">
                  <a:moveTo>
                    <a:pt x="2665414" y="0"/>
                  </a:moveTo>
                  <a:lnTo>
                    <a:pt x="2852064" y="0"/>
                  </a:lnTo>
                  <a:lnTo>
                    <a:pt x="5405760" y="0"/>
                  </a:lnTo>
                  <a:lnTo>
                    <a:pt x="5592410" y="0"/>
                  </a:lnTo>
                  <a:lnTo>
                    <a:pt x="5592410" y="6858000"/>
                  </a:lnTo>
                  <a:lnTo>
                    <a:pt x="5405760" y="6858000"/>
                  </a:lnTo>
                  <a:lnTo>
                    <a:pt x="186650" y="6858000"/>
                  </a:lnTo>
                  <a:lnTo>
                    <a:pt x="0" y="6858000"/>
                  </a:lnTo>
                  <a:close/>
                </a:path>
              </a:pathLst>
            </a:custGeom>
            <a:blipFill>
              <a:blip r:embed="rId1"/>
              <a:srcRect/>
              <a:stretch>
                <a:fillRect l="-42104" r="-41914"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8686008" y="0"/>
              <a:ext cx="598355" cy="1268413"/>
              <a:chOff x="8276754" y="0"/>
              <a:chExt cx="924118" cy="1958975"/>
            </a:xfrm>
          </p:grpSpPr>
          <p:sp>
            <p:nvSpPr>
              <p:cNvPr id="41" name="Freeform 18"/>
              <p:cNvSpPr/>
              <p:nvPr/>
            </p:nvSpPr>
            <p:spPr bwMode="auto">
              <a:xfrm>
                <a:off x="8276754" y="558800"/>
                <a:ext cx="671513" cy="1054100"/>
              </a:xfrm>
              <a:custGeom>
                <a:avLst/>
                <a:gdLst>
                  <a:gd name="T0" fmla="*/ 156 w 156"/>
                  <a:gd name="T1" fmla="*/ 0 h 246"/>
                  <a:gd name="T2" fmla="*/ 0 w 156"/>
                  <a:gd name="T3" fmla="*/ 42 h 246"/>
                  <a:gd name="T4" fmla="*/ 61 w 156"/>
                  <a:gd name="T5" fmla="*/ 246 h 246"/>
                  <a:gd name="T6" fmla="*/ 156 w 156"/>
                  <a:gd name="T7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6" h="246">
                    <a:moveTo>
                      <a:pt x="156" y="0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72" y="93"/>
                      <a:pt x="61" y="246"/>
                    </a:cubicBez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BDBD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14"/>
              <p:cNvSpPr/>
              <p:nvPr/>
            </p:nvSpPr>
            <p:spPr bwMode="auto">
              <a:xfrm>
                <a:off x="8365847" y="0"/>
                <a:ext cx="835025" cy="1958975"/>
              </a:xfrm>
              <a:custGeom>
                <a:avLst/>
                <a:gdLst>
                  <a:gd name="T0" fmla="*/ 10 w 194"/>
                  <a:gd name="T1" fmla="*/ 460 h 460"/>
                  <a:gd name="T2" fmla="*/ 0 w 194"/>
                  <a:gd name="T3" fmla="*/ 51 h 460"/>
                  <a:gd name="T4" fmla="*/ 77 w 194"/>
                  <a:gd name="T5" fmla="*/ 0 h 460"/>
                  <a:gd name="T6" fmla="*/ 194 w 194"/>
                  <a:gd name="T7" fmla="*/ 0 h 460"/>
                  <a:gd name="T8" fmla="*/ 10 w 194"/>
                  <a:gd name="T9" fmla="*/ 460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4" h="460">
                    <a:moveTo>
                      <a:pt x="10" y="460"/>
                    </a:moveTo>
                    <a:cubicBezTo>
                      <a:pt x="133" y="144"/>
                      <a:pt x="0" y="51"/>
                      <a:pt x="0" y="51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194" y="0"/>
                      <a:pt x="194" y="0"/>
                      <a:pt x="194" y="0"/>
                    </a:cubicBezTo>
                    <a:lnTo>
                      <a:pt x="10" y="460"/>
                    </a:lnTo>
                    <a:close/>
                  </a:path>
                </a:pathLst>
              </a:custGeom>
              <a:solidFill>
                <a:srgbClr val="EF53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3" name="Freeform 9"/>
            <p:cNvSpPr>
              <a:spLocks noEditPoints="1"/>
            </p:cNvSpPr>
            <p:nvPr/>
          </p:nvSpPr>
          <p:spPr bwMode="auto">
            <a:xfrm>
              <a:off x="6599590" y="0"/>
              <a:ext cx="2791973" cy="6858000"/>
            </a:xfrm>
            <a:custGeom>
              <a:avLst/>
              <a:gdLst>
                <a:gd name="T0" fmla="*/ 2347 w 2347"/>
                <a:gd name="T1" fmla="*/ 0 h 5765"/>
                <a:gd name="T2" fmla="*/ 2243 w 2347"/>
                <a:gd name="T3" fmla="*/ 0 h 5765"/>
                <a:gd name="T4" fmla="*/ 0 w 2347"/>
                <a:gd name="T5" fmla="*/ 5765 h 5765"/>
                <a:gd name="T6" fmla="*/ 441 w 2347"/>
                <a:gd name="T7" fmla="*/ 5765 h 5765"/>
                <a:gd name="T8" fmla="*/ 2347 w 2347"/>
                <a:gd name="T9" fmla="*/ 0 h 5765"/>
                <a:gd name="T10" fmla="*/ 2347 w 2347"/>
                <a:gd name="T11" fmla="*/ 0 h 5765"/>
                <a:gd name="T12" fmla="*/ 2347 w 2347"/>
                <a:gd name="T13" fmla="*/ 0 h 5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47" h="5765">
                  <a:moveTo>
                    <a:pt x="2347" y="0"/>
                  </a:moveTo>
                  <a:lnTo>
                    <a:pt x="2243" y="0"/>
                  </a:lnTo>
                  <a:lnTo>
                    <a:pt x="0" y="5765"/>
                  </a:lnTo>
                  <a:lnTo>
                    <a:pt x="441" y="5765"/>
                  </a:lnTo>
                  <a:lnTo>
                    <a:pt x="2347" y="0"/>
                  </a:lnTo>
                  <a:close/>
                  <a:moveTo>
                    <a:pt x="2347" y="0"/>
                  </a:moveTo>
                  <a:lnTo>
                    <a:pt x="2347" y="0"/>
                  </a:lnTo>
                  <a:close/>
                </a:path>
              </a:pathLst>
            </a:custGeom>
            <a:solidFill>
              <a:srgbClr val="231815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5" name="任意多边形 44"/>
          <p:cNvSpPr/>
          <p:nvPr/>
        </p:nvSpPr>
        <p:spPr bwMode="auto">
          <a:xfrm flipH="1" flipV="1">
            <a:off x="0" y="0"/>
            <a:ext cx="2252044" cy="5794416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pic>
        <p:nvPicPr>
          <p:cNvPr id="2" name="图片 1" descr="微信图片_201804170909336"/>
          <p:cNvPicPr>
            <a:picLocks noChangeAspect="1"/>
          </p:cNvPicPr>
          <p:nvPr/>
        </p:nvPicPr>
        <p:blipFill>
          <a:blip r:embed="rId2">
            <a:lum bright="18000"/>
          </a:blip>
          <a:stretch>
            <a:fillRect/>
          </a:stretch>
        </p:blipFill>
        <p:spPr>
          <a:xfrm>
            <a:off x="342900" y="361950"/>
            <a:ext cx="923925" cy="894715"/>
          </a:xfrm>
          <a:prstGeom prst="rect">
            <a:avLst/>
          </a:prstGeom>
          <a:effectLst>
            <a:glow rad="50800">
              <a:schemeClr val="accent1">
                <a:alpha val="89000"/>
              </a:schemeClr>
            </a:glow>
            <a:outerShdw blurRad="431800" dist="38100" algn="l" rotWithShape="0">
              <a:prstClr val="black">
                <a:alpha val="40000"/>
              </a:prstClr>
            </a:outerShdw>
            <a:reflection endPos="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DFDF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 bwMode="auto">
          <a:xfrm flipH="1" flipV="1">
            <a:off x="0" y="0"/>
            <a:ext cx="492978" cy="1268413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3526976" y="682698"/>
            <a:ext cx="690501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 rot="5400000">
            <a:off x="11244814" y="163700"/>
            <a:ext cx="159691" cy="1037996"/>
            <a:chOff x="354199" y="1524000"/>
            <a:chExt cx="254000" cy="1651000"/>
          </a:xfrm>
          <a:solidFill>
            <a:schemeClr val="accent1"/>
          </a:solidFill>
        </p:grpSpPr>
        <p:sp>
          <p:nvSpPr>
            <p:cNvPr id="45" name="椭圆 44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67105" y="393700"/>
            <a:ext cx="2085340" cy="578485"/>
            <a:chOff x="709" y="410"/>
            <a:chExt cx="3284" cy="911"/>
          </a:xfrm>
        </p:grpSpPr>
        <p:pic>
          <p:nvPicPr>
            <p:cNvPr id="7" name="图片 6" descr="微信图片_201804170909336"/>
            <p:cNvPicPr>
              <a:picLocks noChangeAspect="1"/>
            </p:cNvPicPr>
            <p:nvPr/>
          </p:nvPicPr>
          <p:blipFill>
            <a:blip r:embed="rId1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3" name="文本框 2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kern="1500" spc="5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中文标题" charset="0"/>
                  <a:ea typeface="+mj-ea"/>
                </a:rPr>
                <a:t>德宇创星</a:t>
              </a:r>
              <a:endParaRPr lang="zh-CN" altLang="en-US" b="1" kern="1500" spc="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中文标题" charset="0"/>
                <a:ea typeface="+mj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4144010" y="1871980"/>
            <a:ext cx="39039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dist"/>
            <a:r>
              <a:rPr lang="zh-CN" altLang="en-US" sz="2800">
                <a:solidFill>
                  <a:schemeClr val="accent1"/>
                </a:solidFill>
                <a:latin typeface="Arial" panose="020B0604020202020204" pitchFamily="34" charset="0"/>
              </a:rPr>
              <a:t>■</a:t>
            </a:r>
            <a:r>
              <a:rPr lang="zh-CN" altLang="en-US" sz="2800">
                <a:latin typeface="Arial" panose="020B0604020202020204" pitchFamily="34" charset="0"/>
              </a:rPr>
              <a:t> </a:t>
            </a:r>
            <a:r>
              <a:rPr lang="zh-CN" altLang="en-US" sz="2800" b="1" spc="280">
                <a:solidFill>
                  <a:schemeClr val="tx1"/>
                </a:solidFill>
                <a:uFillTx/>
              </a:rPr>
              <a:t>接触前准备的目的</a:t>
            </a:r>
            <a:r>
              <a:rPr lang="zh-CN" altLang="en-US" sz="2800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■</a:t>
            </a:r>
            <a:r>
              <a:rPr lang="zh-CN" altLang="en-US" b="1"/>
              <a:t> </a:t>
            </a:r>
            <a:endParaRPr lang="zh-CN" altLang="en-US" b="1"/>
          </a:p>
        </p:txBody>
      </p:sp>
      <p:grpSp>
        <p:nvGrpSpPr>
          <p:cNvPr id="40" name="组合 39"/>
          <p:cNvGrpSpPr/>
          <p:nvPr/>
        </p:nvGrpSpPr>
        <p:grpSpPr>
          <a:xfrm>
            <a:off x="2712085" y="3500120"/>
            <a:ext cx="6767830" cy="2399030"/>
            <a:chOff x="4256" y="5512"/>
            <a:chExt cx="10658" cy="3778"/>
          </a:xfrm>
        </p:grpSpPr>
        <p:sp>
          <p:nvSpPr>
            <p:cNvPr id="226" name=" 226"/>
            <p:cNvSpPr/>
            <p:nvPr/>
          </p:nvSpPr>
          <p:spPr>
            <a:xfrm>
              <a:off x="4256" y="5512"/>
              <a:ext cx="3900" cy="3778"/>
            </a:xfrm>
            <a:prstGeom prst="pentag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 anchorCtr="0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>
                  <a:solidFill>
                    <a:srgbClr val="FFFFFF"/>
                  </a:solidFill>
                </a:rPr>
                <a:t>减少正式接触时犯错</a:t>
              </a:r>
              <a:endParaRPr lang="zh-CN" altLang="en-US" sz="2000" b="1">
                <a:solidFill>
                  <a:srgbClr val="FFFFFF"/>
                </a:solidFill>
              </a:endParaRPr>
            </a:p>
            <a:p>
              <a:pPr algn="ctr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>
                  <a:solidFill>
                    <a:srgbClr val="FFFFFF"/>
                  </a:solidFill>
                </a:rPr>
                <a:t>的机会</a:t>
              </a:r>
              <a:endParaRPr lang="zh-CN" altLang="en-US" sz="2000" b="1">
                <a:solidFill>
                  <a:srgbClr val="FFFFFF"/>
                </a:solidFill>
              </a:endParaRPr>
            </a:p>
          </p:txBody>
        </p:sp>
        <p:sp>
          <p:nvSpPr>
            <p:cNvPr id="39" name=" 226"/>
            <p:cNvSpPr/>
            <p:nvPr/>
          </p:nvSpPr>
          <p:spPr>
            <a:xfrm>
              <a:off x="10864" y="5512"/>
              <a:ext cx="4050" cy="3777"/>
            </a:xfrm>
            <a:prstGeom prst="pentag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 anchorCtr="0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>
                  <a:solidFill>
                    <a:srgbClr val="FFFFFF"/>
                  </a:solidFill>
                </a:rPr>
                <a:t>预期拒绝类型拟定回应之道</a:t>
              </a:r>
              <a:endParaRPr lang="zh-CN" altLang="en-US" sz="2000" b="1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DFDF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 bwMode="auto">
          <a:xfrm flipH="1" flipV="1">
            <a:off x="0" y="0"/>
            <a:ext cx="492978" cy="1268413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3526976" y="682698"/>
            <a:ext cx="690501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 rot="5400000">
            <a:off x="11244814" y="163700"/>
            <a:ext cx="159691" cy="1037996"/>
            <a:chOff x="354199" y="1524000"/>
            <a:chExt cx="254000" cy="1651000"/>
          </a:xfrm>
          <a:solidFill>
            <a:schemeClr val="accent1"/>
          </a:solidFill>
        </p:grpSpPr>
        <p:sp>
          <p:nvSpPr>
            <p:cNvPr id="45" name="椭圆 44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67105" y="393700"/>
            <a:ext cx="2085340" cy="578485"/>
            <a:chOff x="709" y="410"/>
            <a:chExt cx="3284" cy="911"/>
          </a:xfrm>
        </p:grpSpPr>
        <p:pic>
          <p:nvPicPr>
            <p:cNvPr id="7" name="图片 6" descr="微信图片_201804170909336"/>
            <p:cNvPicPr>
              <a:picLocks noChangeAspect="1"/>
            </p:cNvPicPr>
            <p:nvPr/>
          </p:nvPicPr>
          <p:blipFill>
            <a:blip r:embed="rId1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3" name="文本框 2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kern="1500" spc="5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中文标题" charset="0"/>
                  <a:ea typeface="+mj-ea"/>
                </a:rPr>
                <a:t>德宇创星</a:t>
              </a:r>
              <a:endParaRPr lang="zh-CN" altLang="en-US" b="1" kern="1500" spc="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中文标题" charset="0"/>
                <a:ea typeface="+mj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215515" y="1467485"/>
            <a:ext cx="776160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狼磨牙的故事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有一只野狼在草地上勤奋地磨牙，狐狸看到后非常不解，周围又没有为危险，为什么要那么用劲磨牙呢？野狼回答说：平时我把牙都磨好，到时就可以保护自己了。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任何机会都是留给有准备的人的，万事靠准备。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比如，登山的时候，一定要带上一双旅游鞋；旅游的时候，带上衣服、药品、伞等。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面试的时候，穿上得体的衣服，带好简历，保持最好的状态；面对客户的时候，需要得体的着装，专业的知识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......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1052830" y="2884805"/>
            <a:ext cx="7179310" cy="9772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sz="4800" b="1" dirty="0">
                <a:solidFill>
                  <a:schemeClr val="accent1"/>
                </a:solidFill>
              </a:rPr>
              <a:t>二、接触前准备的内容</a:t>
            </a:r>
            <a:endParaRPr lang="zh-CN" sz="4800" b="1" dirty="0">
              <a:solidFill>
                <a:schemeClr val="accent1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588795" y="0"/>
            <a:ext cx="5592410" cy="6858000"/>
            <a:chOff x="6599590" y="0"/>
            <a:chExt cx="5592410" cy="6858000"/>
          </a:xfrm>
        </p:grpSpPr>
        <p:sp>
          <p:nvSpPr>
            <p:cNvPr id="39" name="任意多边形 38"/>
            <p:cNvSpPr/>
            <p:nvPr/>
          </p:nvSpPr>
          <p:spPr bwMode="auto">
            <a:xfrm>
              <a:off x="6599590" y="0"/>
              <a:ext cx="5592410" cy="6858000"/>
            </a:xfrm>
            <a:custGeom>
              <a:avLst/>
              <a:gdLst>
                <a:gd name="connsiteX0" fmla="*/ 2665414 w 5592410"/>
                <a:gd name="connsiteY0" fmla="*/ 0 h 6858000"/>
                <a:gd name="connsiteX1" fmla="*/ 2852064 w 5592410"/>
                <a:gd name="connsiteY1" fmla="*/ 0 h 6858000"/>
                <a:gd name="connsiteX2" fmla="*/ 5405760 w 5592410"/>
                <a:gd name="connsiteY2" fmla="*/ 0 h 6858000"/>
                <a:gd name="connsiteX3" fmla="*/ 5592410 w 5592410"/>
                <a:gd name="connsiteY3" fmla="*/ 0 h 6858000"/>
                <a:gd name="connsiteX4" fmla="*/ 5592410 w 5592410"/>
                <a:gd name="connsiteY4" fmla="*/ 6858000 h 6858000"/>
                <a:gd name="connsiteX5" fmla="*/ 5405760 w 5592410"/>
                <a:gd name="connsiteY5" fmla="*/ 6858000 h 6858000"/>
                <a:gd name="connsiteX6" fmla="*/ 186650 w 5592410"/>
                <a:gd name="connsiteY6" fmla="*/ 6858000 h 6858000"/>
                <a:gd name="connsiteX7" fmla="*/ 0 w 559241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92410" h="6858000">
                  <a:moveTo>
                    <a:pt x="2665414" y="0"/>
                  </a:moveTo>
                  <a:lnTo>
                    <a:pt x="2852064" y="0"/>
                  </a:lnTo>
                  <a:lnTo>
                    <a:pt x="5405760" y="0"/>
                  </a:lnTo>
                  <a:lnTo>
                    <a:pt x="5592410" y="0"/>
                  </a:lnTo>
                  <a:lnTo>
                    <a:pt x="5592410" y="6858000"/>
                  </a:lnTo>
                  <a:lnTo>
                    <a:pt x="5405760" y="6858000"/>
                  </a:lnTo>
                  <a:lnTo>
                    <a:pt x="186650" y="6858000"/>
                  </a:lnTo>
                  <a:lnTo>
                    <a:pt x="0" y="6858000"/>
                  </a:lnTo>
                  <a:close/>
                </a:path>
              </a:pathLst>
            </a:custGeom>
            <a:blipFill>
              <a:blip r:embed="rId1"/>
              <a:srcRect/>
              <a:stretch>
                <a:fillRect l="-42104" r="-41914"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8686008" y="0"/>
              <a:ext cx="598355" cy="1268413"/>
              <a:chOff x="8276754" y="0"/>
              <a:chExt cx="924118" cy="1958975"/>
            </a:xfrm>
          </p:grpSpPr>
          <p:sp>
            <p:nvSpPr>
              <p:cNvPr id="41" name="Freeform 18"/>
              <p:cNvSpPr/>
              <p:nvPr/>
            </p:nvSpPr>
            <p:spPr bwMode="auto">
              <a:xfrm>
                <a:off x="8276754" y="558800"/>
                <a:ext cx="671513" cy="1054100"/>
              </a:xfrm>
              <a:custGeom>
                <a:avLst/>
                <a:gdLst>
                  <a:gd name="T0" fmla="*/ 156 w 156"/>
                  <a:gd name="T1" fmla="*/ 0 h 246"/>
                  <a:gd name="T2" fmla="*/ 0 w 156"/>
                  <a:gd name="T3" fmla="*/ 42 h 246"/>
                  <a:gd name="T4" fmla="*/ 61 w 156"/>
                  <a:gd name="T5" fmla="*/ 246 h 246"/>
                  <a:gd name="T6" fmla="*/ 156 w 156"/>
                  <a:gd name="T7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6" h="246">
                    <a:moveTo>
                      <a:pt x="156" y="0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72" y="93"/>
                      <a:pt x="61" y="246"/>
                    </a:cubicBez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BDBD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14"/>
              <p:cNvSpPr/>
              <p:nvPr/>
            </p:nvSpPr>
            <p:spPr bwMode="auto">
              <a:xfrm>
                <a:off x="8365847" y="0"/>
                <a:ext cx="835025" cy="1958975"/>
              </a:xfrm>
              <a:custGeom>
                <a:avLst/>
                <a:gdLst>
                  <a:gd name="T0" fmla="*/ 10 w 194"/>
                  <a:gd name="T1" fmla="*/ 460 h 460"/>
                  <a:gd name="T2" fmla="*/ 0 w 194"/>
                  <a:gd name="T3" fmla="*/ 51 h 460"/>
                  <a:gd name="T4" fmla="*/ 77 w 194"/>
                  <a:gd name="T5" fmla="*/ 0 h 460"/>
                  <a:gd name="T6" fmla="*/ 194 w 194"/>
                  <a:gd name="T7" fmla="*/ 0 h 460"/>
                  <a:gd name="T8" fmla="*/ 10 w 194"/>
                  <a:gd name="T9" fmla="*/ 460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4" h="460">
                    <a:moveTo>
                      <a:pt x="10" y="460"/>
                    </a:moveTo>
                    <a:cubicBezTo>
                      <a:pt x="133" y="144"/>
                      <a:pt x="0" y="51"/>
                      <a:pt x="0" y="51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194" y="0"/>
                      <a:pt x="194" y="0"/>
                      <a:pt x="194" y="0"/>
                    </a:cubicBezTo>
                    <a:lnTo>
                      <a:pt x="10" y="460"/>
                    </a:lnTo>
                    <a:close/>
                  </a:path>
                </a:pathLst>
              </a:custGeom>
              <a:solidFill>
                <a:srgbClr val="EF53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3" name="Freeform 9"/>
            <p:cNvSpPr>
              <a:spLocks noEditPoints="1"/>
            </p:cNvSpPr>
            <p:nvPr/>
          </p:nvSpPr>
          <p:spPr bwMode="auto">
            <a:xfrm>
              <a:off x="6599590" y="0"/>
              <a:ext cx="2791973" cy="6858000"/>
            </a:xfrm>
            <a:custGeom>
              <a:avLst/>
              <a:gdLst>
                <a:gd name="T0" fmla="*/ 2347 w 2347"/>
                <a:gd name="T1" fmla="*/ 0 h 5765"/>
                <a:gd name="T2" fmla="*/ 2243 w 2347"/>
                <a:gd name="T3" fmla="*/ 0 h 5765"/>
                <a:gd name="T4" fmla="*/ 0 w 2347"/>
                <a:gd name="T5" fmla="*/ 5765 h 5765"/>
                <a:gd name="T6" fmla="*/ 441 w 2347"/>
                <a:gd name="T7" fmla="*/ 5765 h 5765"/>
                <a:gd name="T8" fmla="*/ 2347 w 2347"/>
                <a:gd name="T9" fmla="*/ 0 h 5765"/>
                <a:gd name="T10" fmla="*/ 2347 w 2347"/>
                <a:gd name="T11" fmla="*/ 0 h 5765"/>
                <a:gd name="T12" fmla="*/ 2347 w 2347"/>
                <a:gd name="T13" fmla="*/ 0 h 5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47" h="5765">
                  <a:moveTo>
                    <a:pt x="2347" y="0"/>
                  </a:moveTo>
                  <a:lnTo>
                    <a:pt x="2243" y="0"/>
                  </a:lnTo>
                  <a:lnTo>
                    <a:pt x="0" y="5765"/>
                  </a:lnTo>
                  <a:lnTo>
                    <a:pt x="441" y="5765"/>
                  </a:lnTo>
                  <a:lnTo>
                    <a:pt x="2347" y="0"/>
                  </a:lnTo>
                  <a:close/>
                  <a:moveTo>
                    <a:pt x="2347" y="0"/>
                  </a:moveTo>
                  <a:lnTo>
                    <a:pt x="2347" y="0"/>
                  </a:lnTo>
                  <a:close/>
                </a:path>
              </a:pathLst>
            </a:custGeom>
            <a:solidFill>
              <a:srgbClr val="231815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5" name="任意多边形 44"/>
          <p:cNvSpPr/>
          <p:nvPr/>
        </p:nvSpPr>
        <p:spPr bwMode="auto">
          <a:xfrm flipH="1" flipV="1">
            <a:off x="0" y="0"/>
            <a:ext cx="2252044" cy="5794416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pic>
        <p:nvPicPr>
          <p:cNvPr id="2" name="图片 1" descr="微信图片_201804170909336"/>
          <p:cNvPicPr>
            <a:picLocks noChangeAspect="1"/>
          </p:cNvPicPr>
          <p:nvPr/>
        </p:nvPicPr>
        <p:blipFill>
          <a:blip r:embed="rId2">
            <a:lum bright="18000"/>
          </a:blip>
          <a:stretch>
            <a:fillRect/>
          </a:stretch>
        </p:blipFill>
        <p:spPr>
          <a:xfrm>
            <a:off x="342900" y="361950"/>
            <a:ext cx="923925" cy="894715"/>
          </a:xfrm>
          <a:prstGeom prst="rect">
            <a:avLst/>
          </a:prstGeom>
          <a:effectLst>
            <a:glow rad="50800">
              <a:schemeClr val="accent1">
                <a:alpha val="89000"/>
              </a:schemeClr>
            </a:glow>
            <a:outerShdw blurRad="431800" dist="38100" algn="l" rotWithShape="0">
              <a:prstClr val="black">
                <a:alpha val="40000"/>
              </a:prstClr>
            </a:outerShdw>
            <a:reflection endPos="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DFDF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 bwMode="auto">
          <a:xfrm flipH="1" flipV="1">
            <a:off x="0" y="0"/>
            <a:ext cx="492978" cy="1268413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3526976" y="682698"/>
            <a:ext cx="690501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 rot="5400000">
            <a:off x="11244814" y="163700"/>
            <a:ext cx="159691" cy="1037996"/>
            <a:chOff x="354199" y="1524000"/>
            <a:chExt cx="254000" cy="1651000"/>
          </a:xfrm>
          <a:solidFill>
            <a:schemeClr val="accent1"/>
          </a:solidFill>
        </p:grpSpPr>
        <p:sp>
          <p:nvSpPr>
            <p:cNvPr id="45" name="椭圆 44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67105" y="393700"/>
            <a:ext cx="2085340" cy="578485"/>
            <a:chOff x="709" y="410"/>
            <a:chExt cx="3284" cy="911"/>
          </a:xfrm>
        </p:grpSpPr>
        <p:pic>
          <p:nvPicPr>
            <p:cNvPr id="7" name="图片 6" descr="微信图片_201804170909336"/>
            <p:cNvPicPr>
              <a:picLocks noChangeAspect="1"/>
            </p:cNvPicPr>
            <p:nvPr/>
          </p:nvPicPr>
          <p:blipFill>
            <a:blip r:embed="rId1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3" name="文本框 2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kern="1500" spc="5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中文标题" charset="0"/>
                  <a:ea typeface="+mj-ea"/>
                </a:rPr>
                <a:t>德宇创星</a:t>
              </a:r>
              <a:endParaRPr lang="zh-CN" altLang="en-US" b="1" kern="1500" spc="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中文标题" charset="0"/>
                <a:ea typeface="+mj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sp>
        <p:nvSpPr>
          <p:cNvPr id="69" name="文本框 68"/>
          <p:cNvSpPr txBox="1"/>
          <p:nvPr/>
        </p:nvSpPr>
        <p:spPr>
          <a:xfrm>
            <a:off x="5136515" y="1630045"/>
            <a:ext cx="22352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>
                <a:solidFill>
                  <a:schemeClr val="accent1"/>
                </a:solidFill>
                <a:latin typeface="Arial" panose="020B0604020202020204" pitchFamily="34" charset="0"/>
              </a:rPr>
              <a:t>■ </a:t>
            </a:r>
            <a:r>
              <a:rPr lang="zh-CN" altLang="en-US" sz="2800" b="1" spc="200">
                <a:solidFill>
                  <a:schemeClr val="tx1"/>
                </a:solidFill>
                <a:uFillTx/>
              </a:rPr>
              <a:t>四个准备</a:t>
            </a:r>
            <a:r>
              <a:rPr lang="zh-CN" altLang="en-US" sz="2800" b="1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■</a:t>
            </a:r>
            <a:endParaRPr lang="zh-CN" altLang="en-US" sz="2800" b="1" spc="200">
              <a:solidFill>
                <a:schemeClr val="tx1"/>
              </a:solidFill>
              <a:uFillTx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1667510" y="3679825"/>
            <a:ext cx="8959215" cy="1978025"/>
            <a:chOff x="2908" y="6343"/>
            <a:chExt cx="14109" cy="3115"/>
          </a:xfrm>
        </p:grpSpPr>
        <p:sp>
          <p:nvSpPr>
            <p:cNvPr id="70" name="菱形 69"/>
            <p:cNvSpPr/>
            <p:nvPr/>
          </p:nvSpPr>
          <p:spPr>
            <a:xfrm>
              <a:off x="2908" y="6449"/>
              <a:ext cx="2916" cy="300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150000"/>
                </a:lnSpc>
              </a:pPr>
              <a:r>
                <a:rPr lang="zh-CN" altLang="en-US" sz="2000" b="1"/>
                <a:t>平时准备</a:t>
              </a:r>
              <a:endParaRPr lang="zh-CN" altLang="en-US" sz="2000" b="1"/>
            </a:p>
          </p:txBody>
        </p:sp>
        <p:sp>
          <p:nvSpPr>
            <p:cNvPr id="71" name="菱形 70"/>
            <p:cNvSpPr/>
            <p:nvPr/>
          </p:nvSpPr>
          <p:spPr>
            <a:xfrm>
              <a:off x="6623" y="6448"/>
              <a:ext cx="2916" cy="301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150000"/>
                </a:lnSpc>
              </a:pPr>
              <a:r>
                <a:rPr lang="zh-CN" altLang="en-US" sz="2000" b="1"/>
                <a:t>资料准备</a:t>
              </a:r>
              <a:endParaRPr lang="zh-CN" altLang="en-US" sz="2000" b="1"/>
            </a:p>
          </p:txBody>
        </p:sp>
        <p:sp>
          <p:nvSpPr>
            <p:cNvPr id="72" name="菱形 71"/>
            <p:cNvSpPr/>
            <p:nvPr/>
          </p:nvSpPr>
          <p:spPr>
            <a:xfrm>
              <a:off x="10353" y="6343"/>
              <a:ext cx="2948" cy="300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150000"/>
                </a:lnSpc>
              </a:pPr>
              <a:r>
                <a:rPr lang="zh-CN" altLang="en-US" sz="2000" b="1"/>
                <a:t>行动准备</a:t>
              </a:r>
              <a:endParaRPr lang="zh-CN" altLang="en-US" sz="2000" b="1"/>
            </a:p>
          </p:txBody>
        </p:sp>
        <p:sp>
          <p:nvSpPr>
            <p:cNvPr id="73" name="菱形 72"/>
            <p:cNvSpPr/>
            <p:nvPr/>
          </p:nvSpPr>
          <p:spPr>
            <a:xfrm>
              <a:off x="14101" y="6343"/>
              <a:ext cx="2916" cy="300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150000"/>
                </a:lnSpc>
              </a:pPr>
              <a:r>
                <a:rPr lang="zh-CN" altLang="en-US" sz="2000" b="1"/>
                <a:t>心态准备</a:t>
              </a:r>
              <a:endParaRPr lang="zh-CN" altLang="en-US" sz="2000" b="1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DFDF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 bwMode="auto">
          <a:xfrm flipH="1" flipV="1">
            <a:off x="0" y="0"/>
            <a:ext cx="492978" cy="1268413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3526976" y="682698"/>
            <a:ext cx="690501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 rot="5400000">
            <a:off x="11244814" y="163700"/>
            <a:ext cx="159691" cy="1037996"/>
            <a:chOff x="354199" y="1524000"/>
            <a:chExt cx="254000" cy="1651000"/>
          </a:xfrm>
          <a:solidFill>
            <a:schemeClr val="accent1"/>
          </a:solidFill>
        </p:grpSpPr>
        <p:sp>
          <p:nvSpPr>
            <p:cNvPr id="45" name="椭圆 44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67105" y="393700"/>
            <a:ext cx="2085340" cy="578485"/>
            <a:chOff x="709" y="410"/>
            <a:chExt cx="3284" cy="911"/>
          </a:xfrm>
        </p:grpSpPr>
        <p:pic>
          <p:nvPicPr>
            <p:cNvPr id="7" name="图片 6" descr="微信图片_201804170909336"/>
            <p:cNvPicPr>
              <a:picLocks noChangeAspect="1"/>
            </p:cNvPicPr>
            <p:nvPr/>
          </p:nvPicPr>
          <p:blipFill>
            <a:blip r:embed="rId1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3" name="文本框 2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kern="1500" spc="5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中文标题" charset="0"/>
                  <a:ea typeface="+mj-ea"/>
                </a:rPr>
                <a:t>德宇创星</a:t>
              </a:r>
              <a:endParaRPr lang="zh-CN" altLang="en-US" b="1" kern="1500" spc="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中文标题" charset="0"/>
                <a:ea typeface="+mj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085465" y="1983105"/>
            <a:ext cx="6021070" cy="2891790"/>
            <a:chOff x="2695" y="3847"/>
            <a:chExt cx="9482" cy="4554"/>
          </a:xfrm>
        </p:grpSpPr>
        <p:sp>
          <p:nvSpPr>
            <p:cNvPr id="4" name="文本框 3"/>
            <p:cNvSpPr txBox="1"/>
            <p:nvPr/>
          </p:nvSpPr>
          <p:spPr>
            <a:xfrm>
              <a:off x="2695" y="3847"/>
              <a:ext cx="2520" cy="390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2000" b="1" spc="200" dirty="0" smtClean="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平时准备</a:t>
              </a:r>
              <a:endParaRPr lang="zh-CN" altLang="en-US" sz="2000" b="1" spc="200" dirty="0" smtClean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285750" indent="-285750" algn="ctr" fontAlgn="auto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pc="20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知识</a:t>
              </a:r>
              <a:r>
                <a:rPr lang="en-US" altLang="zh-CN" spc="20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             </a:t>
              </a:r>
              <a:endParaRPr lang="en-US" altLang="zh-CN" spc="20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marL="285750" indent="-285750" algn="ctr" fontAlgn="auto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pc="20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心态</a:t>
              </a:r>
              <a:r>
                <a:rPr lang="en-US" altLang="zh-CN" spc="20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             </a:t>
              </a:r>
              <a:endParaRPr lang="en-US" altLang="zh-CN" spc="20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marL="285750" indent="-285750" algn="ctr" fontAlgn="auto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pc="20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技能</a:t>
              </a:r>
              <a:r>
                <a:rPr lang="en-US" altLang="zh-CN" spc="20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             </a:t>
              </a:r>
              <a:endParaRPr lang="en-US" altLang="zh-CN" spc="20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marL="285750" indent="-285750" algn="ctr" fontAlgn="auto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pc="20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习惯</a:t>
              </a:r>
              <a:r>
                <a:rPr lang="en-US" altLang="zh-CN" spc="20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</a:t>
              </a:r>
              <a:endParaRPr lang="en-US" altLang="zh-CN" spc="20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marL="285750" indent="-285750" algn="ctr" fontAlgn="auto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pc="200" dirty="0" smtClean="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推销</a:t>
              </a:r>
              <a:endParaRPr lang="zh-CN" altLang="en-US" spc="200" dirty="0" smtClean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439" y="3847"/>
              <a:ext cx="2738" cy="4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indent="0" algn="ctr">
                <a:buFont typeface="Arial" panose="020B0604020202020204" pitchFamily="34" charset="0"/>
                <a:buNone/>
              </a:pPr>
              <a:r>
                <a:rPr lang="zh-CN" altLang="en-US" sz="2000" b="1" spc="200">
                  <a:solidFill>
                    <a:schemeClr val="tx1"/>
                  </a:solidFill>
                  <a:uFillTx/>
                </a:rPr>
                <a:t>推销演练</a:t>
              </a:r>
              <a:endParaRPr lang="zh-CN" altLang="en-US" sz="2000" b="1" spc="200">
                <a:solidFill>
                  <a:schemeClr val="tx1"/>
                </a:solidFill>
                <a:uFillTx/>
              </a:endParaRPr>
            </a:p>
            <a:p>
              <a:pPr marL="285750" indent="-285750" algn="ct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pc="200">
                  <a:solidFill>
                    <a:schemeClr val="tx1"/>
                  </a:solidFill>
                  <a:uFillTx/>
                </a:rPr>
                <a:t>早会的主持</a:t>
              </a:r>
              <a:endParaRPr lang="zh-CN" altLang="en-US" spc="200">
                <a:solidFill>
                  <a:schemeClr val="tx1"/>
                </a:solidFill>
                <a:uFillTx/>
              </a:endParaRPr>
            </a:p>
            <a:p>
              <a:pPr marL="285750" indent="-285750" algn="ct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pc="200">
                  <a:solidFill>
                    <a:schemeClr val="tx1"/>
                  </a:solidFill>
                  <a:uFillTx/>
                </a:rPr>
                <a:t>夕会的积累</a:t>
              </a:r>
              <a:endParaRPr lang="zh-CN" altLang="en-US" spc="200">
                <a:solidFill>
                  <a:schemeClr val="tx1"/>
                </a:solidFill>
                <a:uFillTx/>
              </a:endParaRPr>
            </a:p>
            <a:p>
              <a:pPr marL="285750" indent="-285750" algn="ct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pc="200">
                  <a:solidFill>
                    <a:schemeClr val="tx1"/>
                  </a:solidFill>
                  <a:uFillTx/>
                </a:rPr>
                <a:t>培训的主讲</a:t>
              </a:r>
              <a:endParaRPr lang="zh-CN" altLang="en-US" spc="200">
                <a:solidFill>
                  <a:schemeClr val="tx1"/>
                </a:solidFill>
                <a:uFillTx/>
              </a:endParaRPr>
            </a:p>
            <a:p>
              <a:pPr marL="285750" indent="-285750" algn="ct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pc="200">
                  <a:solidFill>
                    <a:schemeClr val="tx1"/>
                  </a:solidFill>
                  <a:uFillTx/>
                </a:rPr>
                <a:t>日常的切磋</a:t>
              </a:r>
              <a:endParaRPr lang="zh-CN" altLang="en-US" spc="200">
                <a:solidFill>
                  <a:schemeClr val="tx1"/>
                </a:solidFill>
                <a:uFillTx/>
              </a:endParaRPr>
            </a:p>
            <a:p>
              <a:pPr marL="285750" indent="-285750" algn="ct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pc="200">
                  <a:solidFill>
                    <a:schemeClr val="tx1"/>
                  </a:solidFill>
                  <a:uFillTx/>
                </a:rPr>
                <a:t>专案的研讨</a:t>
              </a:r>
              <a:endParaRPr lang="zh-CN" altLang="en-US" spc="200">
                <a:solidFill>
                  <a:schemeClr val="tx1"/>
                </a:solidFill>
                <a:uFillTx/>
              </a:endParaRPr>
            </a:p>
            <a:p>
              <a:pPr marL="285750" indent="-285750" algn="ct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pc="200">
                  <a:solidFill>
                    <a:schemeClr val="tx1"/>
                  </a:solidFill>
                  <a:uFillTx/>
                </a:rPr>
                <a:t>陪展的借鉴</a:t>
              </a:r>
              <a:endParaRPr lang="zh-CN" altLang="en-US" spc="200">
                <a:solidFill>
                  <a:schemeClr val="tx1"/>
                </a:solidFill>
                <a:uFillTx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3605530" y="314325"/>
            <a:ext cx="1516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、平时准备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5606415" y="2978785"/>
            <a:ext cx="97917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DFDF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 bwMode="auto">
          <a:xfrm flipH="1" flipV="1">
            <a:off x="0" y="0"/>
            <a:ext cx="492978" cy="1268413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3526976" y="682698"/>
            <a:ext cx="690501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 rot="5400000">
            <a:off x="11244814" y="163700"/>
            <a:ext cx="159691" cy="1037996"/>
            <a:chOff x="354199" y="1524000"/>
            <a:chExt cx="254000" cy="1651000"/>
          </a:xfrm>
          <a:solidFill>
            <a:schemeClr val="accent1"/>
          </a:solidFill>
        </p:grpSpPr>
        <p:sp>
          <p:nvSpPr>
            <p:cNvPr id="45" name="椭圆 44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67105" y="393700"/>
            <a:ext cx="2085340" cy="578485"/>
            <a:chOff x="709" y="410"/>
            <a:chExt cx="3284" cy="911"/>
          </a:xfrm>
        </p:grpSpPr>
        <p:pic>
          <p:nvPicPr>
            <p:cNvPr id="7" name="图片 6" descr="微信图片_201804170909336"/>
            <p:cNvPicPr>
              <a:picLocks noChangeAspect="1"/>
            </p:cNvPicPr>
            <p:nvPr/>
          </p:nvPicPr>
          <p:blipFill>
            <a:blip r:embed="rId1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3" name="文本框 2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kern="1500" spc="5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中文标题" charset="0"/>
                  <a:ea typeface="+mj-ea"/>
                </a:rPr>
                <a:t>德宇创星</a:t>
              </a:r>
              <a:endParaRPr lang="zh-CN" altLang="en-US" b="1" kern="1500" spc="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中文标题" charset="0"/>
                <a:ea typeface="+mj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3605530" y="314325"/>
            <a:ext cx="165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2-1</a:t>
            </a:r>
            <a:r>
              <a:rPr lang="zh-CN" altLang="en-US"/>
              <a:t>、资料准备</a:t>
            </a:r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1657985" y="2113915"/>
            <a:ext cx="8876030" cy="2630170"/>
            <a:chOff x="3499" y="3102"/>
            <a:chExt cx="13978" cy="4142"/>
          </a:xfrm>
        </p:grpSpPr>
        <p:grpSp>
          <p:nvGrpSpPr>
            <p:cNvPr id="16" name="组合 15"/>
            <p:cNvGrpSpPr/>
            <p:nvPr/>
          </p:nvGrpSpPr>
          <p:grpSpPr>
            <a:xfrm rot="0">
              <a:off x="3499" y="3102"/>
              <a:ext cx="13979" cy="4142"/>
              <a:chOff x="4998" y="3862"/>
              <a:chExt cx="13979" cy="4142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4998" y="3983"/>
                <a:ext cx="2338" cy="2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ctr">
                  <a:lnSpc>
                    <a:spcPct val="150000"/>
                  </a:lnSpc>
                </a:pPr>
                <a:r>
                  <a:rPr lang="zh-CN" altLang="en-US" sz="2000" b="1" spc="200"/>
                  <a:t>资料准备</a:t>
                </a:r>
                <a:endParaRPr lang="zh-CN" altLang="en-US" sz="2000" b="1" spc="200"/>
              </a:p>
              <a:p>
                <a:pPr marL="285750" indent="-285750" algn="ct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b="1" spc="200">
                    <a:solidFill>
                      <a:schemeClr val="accent1"/>
                    </a:solidFill>
                  </a:rPr>
                  <a:t>客户资料</a:t>
                </a:r>
                <a:endParaRPr lang="zh-CN" altLang="en-US" b="1" spc="200">
                  <a:solidFill>
                    <a:schemeClr val="accent1"/>
                  </a:solidFill>
                </a:endParaRPr>
              </a:p>
              <a:p>
                <a:pPr marL="285750" indent="-285750" algn="ct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pc="200"/>
                  <a:t>展业工具</a:t>
                </a:r>
                <a:endParaRPr lang="zh-CN" altLang="en-US" spc="200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9017" y="3862"/>
                <a:ext cx="4808" cy="4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ctr">
                  <a:lnSpc>
                    <a:spcPct val="150000"/>
                  </a:lnSpc>
                </a:pPr>
                <a:r>
                  <a:rPr lang="zh-CN" altLang="en-US" sz="2000" b="1" spc="200">
                    <a:solidFill>
                      <a:schemeClr val="tx1"/>
                    </a:solidFill>
                    <a:uFillTx/>
                  </a:rPr>
                  <a:t>客户资料收集</a:t>
                </a:r>
                <a:endParaRPr lang="zh-CN" altLang="en-US" sz="2000" b="1" spc="200">
                  <a:solidFill>
                    <a:schemeClr val="tx1"/>
                  </a:solidFill>
                  <a:uFillTx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spc="200">
                    <a:solidFill>
                      <a:schemeClr val="tx1"/>
                    </a:solidFill>
                    <a:uFillTx/>
                  </a:rPr>
                  <a:t>途径：亲戚、朋友</a:t>
                </a:r>
                <a:endParaRPr lang="zh-CN" altLang="en-US" spc="200">
                  <a:solidFill>
                    <a:schemeClr val="tx1"/>
                  </a:solidFill>
                  <a:uFillTx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pc="200">
                    <a:solidFill>
                      <a:schemeClr val="tx1"/>
                    </a:solidFill>
                    <a:uFillTx/>
                  </a:rPr>
                  <a:t>a.</a:t>
                </a:r>
                <a:r>
                  <a:rPr lang="zh-CN" altLang="en-US" spc="200">
                    <a:solidFill>
                      <a:schemeClr val="tx1"/>
                    </a:solidFill>
                    <a:uFillTx/>
                  </a:rPr>
                  <a:t>自然状况    </a:t>
                </a:r>
                <a:r>
                  <a:rPr lang="en-US" altLang="zh-CN" spc="200">
                    <a:solidFill>
                      <a:schemeClr val="tx1"/>
                    </a:solidFill>
                    <a:uFillTx/>
                  </a:rPr>
                  <a:t>b.</a:t>
                </a:r>
                <a:r>
                  <a:rPr lang="zh-CN" altLang="en-US" spc="200">
                    <a:solidFill>
                      <a:schemeClr val="tx1"/>
                    </a:solidFill>
                    <a:uFillTx/>
                  </a:rPr>
                  <a:t>健康状况</a:t>
                </a:r>
                <a:endParaRPr lang="zh-CN" altLang="en-US" spc="200">
                  <a:solidFill>
                    <a:schemeClr val="tx1"/>
                  </a:solidFill>
                  <a:uFillTx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pc="200">
                    <a:solidFill>
                      <a:schemeClr val="tx1"/>
                    </a:solidFill>
                    <a:uFillTx/>
                  </a:rPr>
                  <a:t>c.</a:t>
                </a:r>
                <a:r>
                  <a:rPr lang="zh-CN" altLang="en-US" spc="200">
                    <a:solidFill>
                      <a:schemeClr val="tx1"/>
                    </a:solidFill>
                    <a:uFillTx/>
                  </a:rPr>
                  <a:t>家庭状况    </a:t>
                </a:r>
                <a:r>
                  <a:rPr lang="en-US" altLang="zh-CN" spc="200">
                    <a:solidFill>
                      <a:schemeClr val="tx1"/>
                    </a:solidFill>
                    <a:uFillTx/>
                  </a:rPr>
                  <a:t>d.</a:t>
                </a:r>
                <a:r>
                  <a:rPr lang="zh-CN" altLang="en-US" spc="200">
                    <a:solidFill>
                      <a:schemeClr val="tx1"/>
                    </a:solidFill>
                    <a:uFillTx/>
                  </a:rPr>
                  <a:t>经济状况</a:t>
                </a:r>
                <a:endParaRPr lang="zh-CN" altLang="en-US" spc="200">
                  <a:solidFill>
                    <a:schemeClr val="tx1"/>
                  </a:solidFill>
                  <a:uFillTx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pc="200">
                    <a:solidFill>
                      <a:schemeClr val="tx1"/>
                    </a:solidFill>
                    <a:uFillTx/>
                  </a:rPr>
                  <a:t>e.</a:t>
                </a:r>
                <a:r>
                  <a:rPr lang="zh-CN" altLang="en-US" spc="200">
                    <a:solidFill>
                      <a:schemeClr val="tx1"/>
                    </a:solidFill>
                    <a:uFillTx/>
                  </a:rPr>
                  <a:t>工作状况    </a:t>
                </a:r>
                <a:r>
                  <a:rPr lang="en-US" altLang="zh-CN" spc="200">
                    <a:solidFill>
                      <a:schemeClr val="tx1"/>
                    </a:solidFill>
                    <a:uFillTx/>
                  </a:rPr>
                  <a:t>f.</a:t>
                </a:r>
                <a:r>
                  <a:rPr lang="zh-CN" altLang="en-US" spc="200">
                    <a:solidFill>
                      <a:schemeClr val="tx1"/>
                    </a:solidFill>
                    <a:uFillTx/>
                  </a:rPr>
                  <a:t>个人嗜好</a:t>
                </a:r>
                <a:endParaRPr lang="zh-CN" altLang="en-US" spc="200">
                  <a:solidFill>
                    <a:schemeClr val="tx1"/>
                  </a:solidFill>
                  <a:uFillTx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pc="200">
                    <a:solidFill>
                      <a:schemeClr val="tx1"/>
                    </a:solidFill>
                    <a:uFillTx/>
                  </a:rPr>
                  <a:t>g.</a:t>
                </a:r>
                <a:r>
                  <a:rPr lang="zh-CN" altLang="en-US" spc="200">
                    <a:solidFill>
                      <a:schemeClr val="tx1"/>
                    </a:solidFill>
                    <a:uFillTx/>
                  </a:rPr>
                  <a:t>最近的活动</a:t>
                </a:r>
                <a:endParaRPr lang="zh-CN" altLang="en-US" spc="20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5039" y="3862"/>
                <a:ext cx="3938" cy="2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ctr">
                  <a:lnSpc>
                    <a:spcPct val="150000"/>
                  </a:lnSpc>
                </a:pPr>
                <a:r>
                  <a:rPr lang="zh-CN" altLang="en-US" sz="2000" b="1" spc="200">
                    <a:solidFill>
                      <a:schemeClr val="tx1"/>
                    </a:solidFill>
                    <a:uFillTx/>
                  </a:rPr>
                  <a:t>客户资料的分析</a:t>
                </a:r>
                <a:endParaRPr lang="zh-CN" altLang="en-US" sz="2000" b="1" spc="200">
                  <a:solidFill>
                    <a:schemeClr val="tx1"/>
                  </a:solidFill>
                  <a:uFillTx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pc="200">
                    <a:solidFill>
                      <a:schemeClr val="tx1"/>
                    </a:solidFill>
                    <a:uFillTx/>
                  </a:rPr>
                  <a:t>方法：归类、分析</a:t>
                </a:r>
                <a:endParaRPr lang="zh-CN" altLang="en-US" spc="200">
                  <a:solidFill>
                    <a:schemeClr val="tx1"/>
                  </a:solidFill>
                  <a:uFillTx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pc="200">
                    <a:solidFill>
                      <a:schemeClr val="tx1"/>
                    </a:solidFill>
                    <a:uFillTx/>
                  </a:rPr>
                  <a:t>目的：得出判断</a:t>
                </a:r>
                <a:endParaRPr lang="zh-CN" altLang="en-US" spc="200">
                  <a:solidFill>
                    <a:schemeClr val="tx1"/>
                  </a:solidFill>
                  <a:uFillTx/>
                </a:endParaRPr>
              </a:p>
            </p:txBody>
          </p:sp>
        </p:grpSp>
        <p:sp>
          <p:nvSpPr>
            <p:cNvPr id="26" name="右箭头 25"/>
            <p:cNvSpPr/>
            <p:nvPr/>
          </p:nvSpPr>
          <p:spPr>
            <a:xfrm>
              <a:off x="6058" y="4165"/>
              <a:ext cx="1071" cy="59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右箭头 26"/>
            <p:cNvSpPr/>
            <p:nvPr/>
          </p:nvSpPr>
          <p:spPr>
            <a:xfrm>
              <a:off x="12180" y="4165"/>
              <a:ext cx="1071" cy="59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diagram"/>
  <p:tag name="KSO_WM_TEMPLATE_INDEX" val="160296"/>
  <p:tag name="KSO_WM_UNIT_TYPE" val="m_h_f"/>
  <p:tag name="KSO_WM_UNIT_INDEX" val="1_1_1"/>
  <p:tag name="KSO_WM_UNIT_ID" val="257*m_h_f*1_1_1"/>
  <p:tag name="KSO_WM_UNIT_CLEAR" val="1"/>
  <p:tag name="KSO_WM_UNIT_LAYERLEVEL" val="1_1_1"/>
  <p:tag name="KSO_WM_UNIT_VALUE" val="3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m1-1"/>
</p:tagLst>
</file>

<file path=ppt/tags/tag2.xml><?xml version="1.0" encoding="utf-8"?>
<p:tagLst xmlns:p="http://schemas.openxmlformats.org/presentationml/2006/main">
  <p:tag name="KSO_WM_TAG_VERSION" val="1.0"/>
  <p:tag name="KSO_WM_TEMPLATE_CATEGORY" val="diagram"/>
  <p:tag name="KSO_WM_TEMPLATE_INDEX" val="160296"/>
  <p:tag name="KSO_WM_UNIT_TYPE" val="m_i"/>
  <p:tag name="KSO_WM_UNIT_INDEX" val="1_1"/>
  <p:tag name="KSO_WM_UNIT_ID" val="257*m_i*1_1"/>
  <p:tag name="KSO_WM_UNIT_CLEAR" val="1"/>
  <p:tag name="KSO_WM_UNIT_LAYERLEVEL" val="1_1"/>
  <p:tag name="KSO_WM_BEAUTIFY_FLAG" val="#wm#"/>
  <p:tag name="KSO_WM_DIAGRAM_GROUP_CODE" val="m1-1"/>
</p:tagLst>
</file>

<file path=ppt/tags/tag3.xml><?xml version="1.0" encoding="utf-8"?>
<p:tagLst xmlns:p="http://schemas.openxmlformats.org/presentationml/2006/main">
  <p:tag name="KSO_WM_TAG_VERSION" val="1.0"/>
  <p:tag name="KSO_WM_TEMPLATE_CATEGORY" val="diagram"/>
  <p:tag name="KSO_WM_TEMPLATE_INDEX" val="160296"/>
  <p:tag name="KSO_WM_UNIT_TYPE" val="m_i"/>
  <p:tag name="KSO_WM_UNIT_INDEX" val="1_2"/>
  <p:tag name="KSO_WM_UNIT_ID" val="257*m_i*1_2"/>
  <p:tag name="KSO_WM_UNIT_CLEAR" val="1"/>
  <p:tag name="KSO_WM_UNIT_LAYERLEVEL" val="1_1"/>
  <p:tag name="KSO_WM_BEAUTIFY_FLAG" val="#wm#"/>
  <p:tag name="KSO_WM_DIAGRAM_GROUP_CODE" val="m1-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296_2*i*8"/>
  <p:tag name="KSO_WM_TEMPLATE_CATEGORY" val="diagram"/>
  <p:tag name="KSO_WM_TEMPLATE_INDEX" val="160296"/>
  <p:tag name="KSO_WM_UNIT_INDEX" val="8"/>
</p:tagLst>
</file>

<file path=ppt/tags/tag5.xml><?xml version="1.0" encoding="utf-8"?>
<p:tagLst xmlns:p="http://schemas.openxmlformats.org/presentationml/2006/main">
  <p:tag name="KSO_WM_TAG_VERSION" val="1.0"/>
  <p:tag name="KSO_WM_TEMPLATE_CATEGORY" val="diagram"/>
  <p:tag name="KSO_WM_TEMPLATE_INDEX" val="160296"/>
  <p:tag name="KSO_WM_UNIT_TYPE" val="m_h_f"/>
  <p:tag name="KSO_WM_UNIT_INDEX" val="1_2_1"/>
  <p:tag name="KSO_WM_UNIT_ID" val="257*m_h_f*1_2_1"/>
  <p:tag name="KSO_WM_UNIT_CLEAR" val="1"/>
  <p:tag name="KSO_WM_UNIT_LAYERLEVEL" val="1_1_1"/>
  <p:tag name="KSO_WM_UNIT_VALUE" val="3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m1-1"/>
</p:tagLst>
</file>

<file path=ppt/tags/tag6.xml><?xml version="1.0" encoding="utf-8"?>
<p:tagLst xmlns:p="http://schemas.openxmlformats.org/presentationml/2006/main">
  <p:tag name="KSO_WM_TAG_VERSION" val="1.0"/>
  <p:tag name="KSO_WM_TEMPLATE_CATEGORY" val="diagram"/>
  <p:tag name="KSO_WM_TEMPLATE_INDEX" val="160296"/>
  <p:tag name="KSO_WM_UNIT_TYPE" val="m_i"/>
  <p:tag name="KSO_WM_UNIT_INDEX" val="1_3"/>
  <p:tag name="KSO_WM_UNIT_ID" val="257*m_i*1_3"/>
  <p:tag name="KSO_WM_UNIT_CLEAR" val="1"/>
  <p:tag name="KSO_WM_UNIT_LAYERLEVEL" val="1_1"/>
  <p:tag name="KSO_WM_BEAUTIFY_FLAG" val="#wm#"/>
  <p:tag name="KSO_WM_DIAGRAM_GROUP_CODE" val="m1-1"/>
</p:tagLst>
</file>

<file path=ppt/tags/tag7.xml><?xml version="1.0" encoding="utf-8"?>
<p:tagLst xmlns:p="http://schemas.openxmlformats.org/presentationml/2006/main">
  <p:tag name="KSO_WM_TAG_VERSION" val="1.0"/>
  <p:tag name="KSO_WM_TEMPLATE_CATEGORY" val="diagram"/>
  <p:tag name="KSO_WM_TEMPLATE_INDEX" val="160296"/>
  <p:tag name="KSO_WM_UNIT_TYPE" val="m_i"/>
  <p:tag name="KSO_WM_UNIT_INDEX" val="1_4"/>
  <p:tag name="KSO_WM_UNIT_ID" val="257*m_i*1_4"/>
  <p:tag name="KSO_WM_UNIT_CLEAR" val="1"/>
  <p:tag name="KSO_WM_UNIT_LAYERLEVEL" val="1_1"/>
  <p:tag name="KSO_WM_BEAUTIFY_FLAG" val="#wm#"/>
  <p:tag name="KSO_WM_DIAGRAM_GROUP_CODE" val="m1-1"/>
</p:tagLst>
</file>

<file path=ppt/theme/theme1.xml><?xml version="1.0" encoding="utf-8"?>
<a:theme xmlns:a="http://schemas.openxmlformats.org/drawingml/2006/main" name="包图主题2">
  <a:themeElements>
    <a:clrScheme name="自定义 373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9171C"/>
      </a:accent1>
      <a:accent2>
        <a:srgbClr val="3F3F3F"/>
      </a:accent2>
      <a:accent3>
        <a:srgbClr val="B9171C"/>
      </a:accent3>
      <a:accent4>
        <a:srgbClr val="3F3F3F"/>
      </a:accent4>
      <a:accent5>
        <a:srgbClr val="B9171C"/>
      </a:accent5>
      <a:accent6>
        <a:srgbClr val="3F3F3F"/>
      </a:accent6>
      <a:hlink>
        <a:srgbClr val="B9171C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0</TotalTime>
  <Words>1428</Words>
  <Application>WPS 演示</Application>
  <PresentationFormat>宽屏</PresentationFormat>
  <Paragraphs>235</Paragraphs>
  <Slides>17</Slides>
  <Notes>27</Notes>
  <HiddenSlides>0</HiddenSlides>
  <MMClips>2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+中文标题</vt:lpstr>
      <vt:lpstr>Century Gothic</vt:lpstr>
      <vt:lpstr>Wingdings</vt:lpstr>
      <vt:lpstr>Segoe Print</vt:lpstr>
      <vt:lpstr>Arial Unicode MS</vt:lpstr>
      <vt:lpstr>等线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钻石女人</cp:lastModifiedBy>
  <cp:revision>244</cp:revision>
  <dcterms:created xsi:type="dcterms:W3CDTF">2017-08-18T03:02:00Z</dcterms:created>
  <dcterms:modified xsi:type="dcterms:W3CDTF">2018-04-19T09:11:14Z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