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4" r:id="rId3"/>
    <p:sldId id="279" r:id="rId5"/>
    <p:sldId id="289" r:id="rId6"/>
    <p:sldId id="326" r:id="rId7"/>
    <p:sldId id="394" r:id="rId8"/>
    <p:sldId id="325" r:id="rId9"/>
    <p:sldId id="418" r:id="rId10"/>
    <p:sldId id="327" r:id="rId11"/>
    <p:sldId id="328" r:id="rId12"/>
    <p:sldId id="329" r:id="rId13"/>
    <p:sldId id="330" r:id="rId14"/>
    <p:sldId id="332" r:id="rId15"/>
    <p:sldId id="333" r:id="rId16"/>
    <p:sldId id="335" r:id="rId17"/>
    <p:sldId id="336" r:id="rId18"/>
    <p:sldId id="337" r:id="rId19"/>
    <p:sldId id="406" r:id="rId20"/>
    <p:sldId id="338" r:id="rId21"/>
    <p:sldId id="419" r:id="rId22"/>
    <p:sldId id="420" r:id="rId23"/>
    <p:sldId id="421" r:id="rId24"/>
    <p:sldId id="422" r:id="rId25"/>
    <p:sldId id="29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C31F"/>
    <a:srgbClr val="D7AF36"/>
    <a:srgbClr val="B71C1C"/>
    <a:srgbClr val="FDFDFD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727" autoAdjust="0"/>
    <p:restoredTop sz="94660"/>
  </p:normalViewPr>
  <p:slideViewPr>
    <p:cSldViewPr snapToGrid="0">
      <p:cViewPr>
        <p:scale>
          <a:sx n="75" d="100"/>
          <a:sy n="75" d="100"/>
        </p:scale>
        <p:origin x="288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9981-A6EB-4ED8-871A-D4919E732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9981-A6EB-4ED8-871A-D4919E732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9981-A6EB-4ED8-871A-D4919E732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9981-A6EB-4ED8-871A-D4919E732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9981-A6EB-4ED8-871A-D4919E732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9981-A6EB-4ED8-871A-D4919E732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9981-A6EB-4ED8-871A-D4919E732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9981-A6EB-4ED8-871A-D4919E732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9981-A6EB-4ED8-871A-D4919E732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9981-A6EB-4ED8-871A-D4919E732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9981-A6EB-4ED8-871A-D4919E732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9981-A6EB-4ED8-871A-D4919E732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9981-A6EB-4ED8-871A-D4919E732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9981-A6EB-4ED8-871A-D4919E732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9981-A6EB-4ED8-871A-D4919E732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9981-A6EB-4ED8-871A-D4919E732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图片占位符 28"/>
          <p:cNvSpPr>
            <a:spLocks noGrp="1"/>
          </p:cNvSpPr>
          <p:nvPr>
            <p:ph type="pic" sz="quarter" idx="15"/>
          </p:nvPr>
        </p:nvSpPr>
        <p:spPr>
          <a:xfrm>
            <a:off x="1612902" y="3827272"/>
            <a:ext cx="1732271" cy="1732270"/>
          </a:xfrm>
          <a:custGeom>
            <a:avLst/>
            <a:gdLst>
              <a:gd name="connsiteX0" fmla="*/ 0 w 1732271"/>
              <a:gd name="connsiteY0" fmla="*/ 0 h 1732270"/>
              <a:gd name="connsiteX1" fmla="*/ 1732271 w 1732271"/>
              <a:gd name="connsiteY1" fmla="*/ 0 h 1732270"/>
              <a:gd name="connsiteX2" fmla="*/ 1732271 w 1732271"/>
              <a:gd name="connsiteY2" fmla="*/ 1732270 h 1732270"/>
              <a:gd name="connsiteX3" fmla="*/ 0 w 1732271"/>
              <a:gd name="connsiteY3" fmla="*/ 1732270 h 1732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2271" h="1732270">
                <a:moveTo>
                  <a:pt x="0" y="0"/>
                </a:moveTo>
                <a:lnTo>
                  <a:pt x="1732271" y="0"/>
                </a:lnTo>
                <a:lnTo>
                  <a:pt x="1732271" y="1732270"/>
                </a:lnTo>
                <a:lnTo>
                  <a:pt x="0" y="17322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0" name="图片占位符 29"/>
          <p:cNvSpPr>
            <a:spLocks noGrp="1"/>
          </p:cNvSpPr>
          <p:nvPr>
            <p:ph type="pic" sz="quarter" idx="16"/>
          </p:nvPr>
        </p:nvSpPr>
        <p:spPr>
          <a:xfrm>
            <a:off x="3421384" y="3827272"/>
            <a:ext cx="1732271" cy="1732270"/>
          </a:xfrm>
          <a:custGeom>
            <a:avLst/>
            <a:gdLst>
              <a:gd name="connsiteX0" fmla="*/ 0 w 1732271"/>
              <a:gd name="connsiteY0" fmla="*/ 0 h 1732270"/>
              <a:gd name="connsiteX1" fmla="*/ 1732271 w 1732271"/>
              <a:gd name="connsiteY1" fmla="*/ 0 h 1732270"/>
              <a:gd name="connsiteX2" fmla="*/ 1732271 w 1732271"/>
              <a:gd name="connsiteY2" fmla="*/ 1732270 h 1732270"/>
              <a:gd name="connsiteX3" fmla="*/ 0 w 1732271"/>
              <a:gd name="connsiteY3" fmla="*/ 1732270 h 1732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2271" h="1732270">
                <a:moveTo>
                  <a:pt x="0" y="0"/>
                </a:moveTo>
                <a:lnTo>
                  <a:pt x="1732271" y="0"/>
                </a:lnTo>
                <a:lnTo>
                  <a:pt x="1732271" y="1732270"/>
                </a:lnTo>
                <a:lnTo>
                  <a:pt x="0" y="17322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1" name="图片占位符 30"/>
          <p:cNvSpPr>
            <a:spLocks noGrp="1"/>
          </p:cNvSpPr>
          <p:nvPr>
            <p:ph type="pic" sz="quarter" idx="17"/>
          </p:nvPr>
        </p:nvSpPr>
        <p:spPr>
          <a:xfrm>
            <a:off x="5229867" y="3827272"/>
            <a:ext cx="1732271" cy="1732270"/>
          </a:xfrm>
          <a:custGeom>
            <a:avLst/>
            <a:gdLst>
              <a:gd name="connsiteX0" fmla="*/ 0 w 1732271"/>
              <a:gd name="connsiteY0" fmla="*/ 0 h 1732270"/>
              <a:gd name="connsiteX1" fmla="*/ 1732271 w 1732271"/>
              <a:gd name="connsiteY1" fmla="*/ 0 h 1732270"/>
              <a:gd name="connsiteX2" fmla="*/ 1732271 w 1732271"/>
              <a:gd name="connsiteY2" fmla="*/ 1732270 h 1732270"/>
              <a:gd name="connsiteX3" fmla="*/ 0 w 1732271"/>
              <a:gd name="connsiteY3" fmla="*/ 1732270 h 1732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2271" h="1732270">
                <a:moveTo>
                  <a:pt x="0" y="0"/>
                </a:moveTo>
                <a:lnTo>
                  <a:pt x="1732271" y="0"/>
                </a:lnTo>
                <a:lnTo>
                  <a:pt x="1732271" y="1732270"/>
                </a:lnTo>
                <a:lnTo>
                  <a:pt x="0" y="17322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2" name="图片占位符 31"/>
          <p:cNvSpPr>
            <a:spLocks noGrp="1"/>
          </p:cNvSpPr>
          <p:nvPr>
            <p:ph type="pic" sz="quarter" idx="18"/>
          </p:nvPr>
        </p:nvSpPr>
        <p:spPr>
          <a:xfrm>
            <a:off x="7038348" y="3827272"/>
            <a:ext cx="1732271" cy="1732270"/>
          </a:xfrm>
          <a:custGeom>
            <a:avLst/>
            <a:gdLst>
              <a:gd name="connsiteX0" fmla="*/ 0 w 1732271"/>
              <a:gd name="connsiteY0" fmla="*/ 0 h 1732270"/>
              <a:gd name="connsiteX1" fmla="*/ 1732271 w 1732271"/>
              <a:gd name="connsiteY1" fmla="*/ 0 h 1732270"/>
              <a:gd name="connsiteX2" fmla="*/ 1732271 w 1732271"/>
              <a:gd name="connsiteY2" fmla="*/ 1732270 h 1732270"/>
              <a:gd name="connsiteX3" fmla="*/ 0 w 1732271"/>
              <a:gd name="connsiteY3" fmla="*/ 1732270 h 1732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2271" h="1732270">
                <a:moveTo>
                  <a:pt x="0" y="0"/>
                </a:moveTo>
                <a:lnTo>
                  <a:pt x="1732271" y="0"/>
                </a:lnTo>
                <a:lnTo>
                  <a:pt x="1732271" y="1732270"/>
                </a:lnTo>
                <a:lnTo>
                  <a:pt x="0" y="17322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3" name="图片占位符 32"/>
          <p:cNvSpPr>
            <a:spLocks noGrp="1"/>
          </p:cNvSpPr>
          <p:nvPr>
            <p:ph type="pic" sz="quarter" idx="19"/>
          </p:nvPr>
        </p:nvSpPr>
        <p:spPr>
          <a:xfrm>
            <a:off x="8846831" y="3827272"/>
            <a:ext cx="1732271" cy="1732270"/>
          </a:xfrm>
          <a:custGeom>
            <a:avLst/>
            <a:gdLst>
              <a:gd name="connsiteX0" fmla="*/ 0 w 1732271"/>
              <a:gd name="connsiteY0" fmla="*/ 0 h 1732270"/>
              <a:gd name="connsiteX1" fmla="*/ 1732271 w 1732271"/>
              <a:gd name="connsiteY1" fmla="*/ 0 h 1732270"/>
              <a:gd name="connsiteX2" fmla="*/ 1732271 w 1732271"/>
              <a:gd name="connsiteY2" fmla="*/ 1732270 h 1732270"/>
              <a:gd name="connsiteX3" fmla="*/ 0 w 1732271"/>
              <a:gd name="connsiteY3" fmla="*/ 1732270 h 1732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2271" h="1732270">
                <a:moveTo>
                  <a:pt x="0" y="0"/>
                </a:moveTo>
                <a:lnTo>
                  <a:pt x="1732271" y="0"/>
                </a:lnTo>
                <a:lnTo>
                  <a:pt x="1732271" y="1732270"/>
                </a:lnTo>
                <a:lnTo>
                  <a:pt x="0" y="17322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4" name="图片占位符 23"/>
          <p:cNvSpPr>
            <a:spLocks noGrp="1"/>
          </p:cNvSpPr>
          <p:nvPr>
            <p:ph type="pic" sz="quarter" idx="10"/>
          </p:nvPr>
        </p:nvSpPr>
        <p:spPr>
          <a:xfrm>
            <a:off x="1612902" y="2019184"/>
            <a:ext cx="1732271" cy="1732270"/>
          </a:xfrm>
          <a:custGeom>
            <a:avLst/>
            <a:gdLst>
              <a:gd name="connsiteX0" fmla="*/ 0 w 1732271"/>
              <a:gd name="connsiteY0" fmla="*/ 0 h 1732270"/>
              <a:gd name="connsiteX1" fmla="*/ 1732271 w 1732271"/>
              <a:gd name="connsiteY1" fmla="*/ 0 h 1732270"/>
              <a:gd name="connsiteX2" fmla="*/ 1732271 w 1732271"/>
              <a:gd name="connsiteY2" fmla="*/ 1732270 h 1732270"/>
              <a:gd name="connsiteX3" fmla="*/ 0 w 1732271"/>
              <a:gd name="connsiteY3" fmla="*/ 1732270 h 1732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2271" h="1732270">
                <a:moveTo>
                  <a:pt x="0" y="0"/>
                </a:moveTo>
                <a:lnTo>
                  <a:pt x="1732271" y="0"/>
                </a:lnTo>
                <a:lnTo>
                  <a:pt x="1732271" y="1732270"/>
                </a:lnTo>
                <a:lnTo>
                  <a:pt x="0" y="17322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5" name="图片占位符 24"/>
          <p:cNvSpPr>
            <a:spLocks noGrp="1"/>
          </p:cNvSpPr>
          <p:nvPr>
            <p:ph type="pic" sz="quarter" idx="11"/>
          </p:nvPr>
        </p:nvSpPr>
        <p:spPr>
          <a:xfrm>
            <a:off x="3421384" y="2019184"/>
            <a:ext cx="1732271" cy="1732270"/>
          </a:xfrm>
          <a:custGeom>
            <a:avLst/>
            <a:gdLst>
              <a:gd name="connsiteX0" fmla="*/ 0 w 1732271"/>
              <a:gd name="connsiteY0" fmla="*/ 0 h 1732270"/>
              <a:gd name="connsiteX1" fmla="*/ 1732271 w 1732271"/>
              <a:gd name="connsiteY1" fmla="*/ 0 h 1732270"/>
              <a:gd name="connsiteX2" fmla="*/ 1732271 w 1732271"/>
              <a:gd name="connsiteY2" fmla="*/ 1732270 h 1732270"/>
              <a:gd name="connsiteX3" fmla="*/ 0 w 1732271"/>
              <a:gd name="connsiteY3" fmla="*/ 1732270 h 1732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2271" h="1732270">
                <a:moveTo>
                  <a:pt x="0" y="0"/>
                </a:moveTo>
                <a:lnTo>
                  <a:pt x="1732271" y="0"/>
                </a:lnTo>
                <a:lnTo>
                  <a:pt x="1732271" y="1732270"/>
                </a:lnTo>
                <a:lnTo>
                  <a:pt x="0" y="17322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26" name="图片占位符 25"/>
          <p:cNvSpPr>
            <a:spLocks noGrp="1"/>
          </p:cNvSpPr>
          <p:nvPr>
            <p:ph type="pic" sz="quarter" idx="12"/>
          </p:nvPr>
        </p:nvSpPr>
        <p:spPr>
          <a:xfrm>
            <a:off x="5229867" y="2019184"/>
            <a:ext cx="1732271" cy="1732270"/>
          </a:xfrm>
          <a:custGeom>
            <a:avLst/>
            <a:gdLst>
              <a:gd name="connsiteX0" fmla="*/ 0 w 1732271"/>
              <a:gd name="connsiteY0" fmla="*/ 0 h 1732270"/>
              <a:gd name="connsiteX1" fmla="*/ 1732271 w 1732271"/>
              <a:gd name="connsiteY1" fmla="*/ 0 h 1732270"/>
              <a:gd name="connsiteX2" fmla="*/ 1732271 w 1732271"/>
              <a:gd name="connsiteY2" fmla="*/ 1732270 h 1732270"/>
              <a:gd name="connsiteX3" fmla="*/ 0 w 1732271"/>
              <a:gd name="connsiteY3" fmla="*/ 1732270 h 1732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2271" h="1732270">
                <a:moveTo>
                  <a:pt x="0" y="0"/>
                </a:moveTo>
                <a:lnTo>
                  <a:pt x="1732271" y="0"/>
                </a:lnTo>
                <a:lnTo>
                  <a:pt x="1732271" y="1732270"/>
                </a:lnTo>
                <a:lnTo>
                  <a:pt x="0" y="17322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7" name="图片占位符 26"/>
          <p:cNvSpPr>
            <a:spLocks noGrp="1"/>
          </p:cNvSpPr>
          <p:nvPr>
            <p:ph type="pic" sz="quarter" idx="13"/>
          </p:nvPr>
        </p:nvSpPr>
        <p:spPr>
          <a:xfrm>
            <a:off x="7038348" y="2019184"/>
            <a:ext cx="1732271" cy="1732270"/>
          </a:xfrm>
          <a:custGeom>
            <a:avLst/>
            <a:gdLst>
              <a:gd name="connsiteX0" fmla="*/ 0 w 1732271"/>
              <a:gd name="connsiteY0" fmla="*/ 0 h 1732270"/>
              <a:gd name="connsiteX1" fmla="*/ 1732271 w 1732271"/>
              <a:gd name="connsiteY1" fmla="*/ 0 h 1732270"/>
              <a:gd name="connsiteX2" fmla="*/ 1732271 w 1732271"/>
              <a:gd name="connsiteY2" fmla="*/ 1732270 h 1732270"/>
              <a:gd name="connsiteX3" fmla="*/ 0 w 1732271"/>
              <a:gd name="connsiteY3" fmla="*/ 1732270 h 1732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2271" h="1732270">
                <a:moveTo>
                  <a:pt x="0" y="0"/>
                </a:moveTo>
                <a:lnTo>
                  <a:pt x="1732271" y="0"/>
                </a:lnTo>
                <a:lnTo>
                  <a:pt x="1732271" y="1732270"/>
                </a:lnTo>
                <a:lnTo>
                  <a:pt x="0" y="17322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8" name="图片占位符 27"/>
          <p:cNvSpPr>
            <a:spLocks noGrp="1"/>
          </p:cNvSpPr>
          <p:nvPr>
            <p:ph type="pic" sz="quarter" idx="14"/>
          </p:nvPr>
        </p:nvSpPr>
        <p:spPr>
          <a:xfrm>
            <a:off x="8846831" y="2019184"/>
            <a:ext cx="1732271" cy="1732270"/>
          </a:xfrm>
          <a:custGeom>
            <a:avLst/>
            <a:gdLst>
              <a:gd name="connsiteX0" fmla="*/ 0 w 1732271"/>
              <a:gd name="connsiteY0" fmla="*/ 0 h 1732270"/>
              <a:gd name="connsiteX1" fmla="*/ 1732271 w 1732271"/>
              <a:gd name="connsiteY1" fmla="*/ 0 h 1732270"/>
              <a:gd name="connsiteX2" fmla="*/ 1732271 w 1732271"/>
              <a:gd name="connsiteY2" fmla="*/ 1732270 h 1732270"/>
              <a:gd name="connsiteX3" fmla="*/ 0 w 1732271"/>
              <a:gd name="connsiteY3" fmla="*/ 1732270 h 1732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2271" h="1732270">
                <a:moveTo>
                  <a:pt x="0" y="0"/>
                </a:moveTo>
                <a:lnTo>
                  <a:pt x="1732271" y="0"/>
                </a:lnTo>
                <a:lnTo>
                  <a:pt x="1732271" y="1732270"/>
                </a:lnTo>
                <a:lnTo>
                  <a:pt x="0" y="17322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>
            <a:spLocks noGrp="1"/>
          </p:cNvSpPr>
          <p:nvPr>
            <p:ph type="pic" sz="quarter" idx="10"/>
          </p:nvPr>
        </p:nvSpPr>
        <p:spPr>
          <a:xfrm>
            <a:off x="7677152" y="1"/>
            <a:ext cx="4514849" cy="6857997"/>
          </a:xfrm>
          <a:custGeom>
            <a:avLst/>
            <a:gdLst>
              <a:gd name="connsiteX0" fmla="*/ 3307583 w 4514849"/>
              <a:gd name="connsiteY0" fmla="*/ 0 h 6857997"/>
              <a:gd name="connsiteX1" fmla="*/ 4514849 w 4514849"/>
              <a:gd name="connsiteY1" fmla="*/ 0 h 6857997"/>
              <a:gd name="connsiteX2" fmla="*/ 4514849 w 4514849"/>
              <a:gd name="connsiteY2" fmla="*/ 6857997 h 6857997"/>
              <a:gd name="connsiteX3" fmla="*/ 3307579 w 4514849"/>
              <a:gd name="connsiteY3" fmla="*/ 6857997 h 6857997"/>
              <a:gd name="connsiteX4" fmla="*/ 0 w 4514849"/>
              <a:gd name="connsiteY4" fmla="*/ 3429000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4849" h="6857997">
                <a:moveTo>
                  <a:pt x="3307583" y="0"/>
                </a:moveTo>
                <a:lnTo>
                  <a:pt x="4514849" y="0"/>
                </a:lnTo>
                <a:lnTo>
                  <a:pt x="4514849" y="6857997"/>
                </a:lnTo>
                <a:lnTo>
                  <a:pt x="3307579" y="6857997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082674" y="1803400"/>
            <a:ext cx="3125522" cy="2242220"/>
          </a:xfrm>
          <a:custGeom>
            <a:avLst/>
            <a:gdLst>
              <a:gd name="connsiteX0" fmla="*/ 0 w 3125522"/>
              <a:gd name="connsiteY0" fmla="*/ 0 h 2242220"/>
              <a:gd name="connsiteX1" fmla="*/ 2480637 w 3125522"/>
              <a:gd name="connsiteY1" fmla="*/ 0 h 2242220"/>
              <a:gd name="connsiteX2" fmla="*/ 3125522 w 3125522"/>
              <a:gd name="connsiteY2" fmla="*/ 644885 h 2242220"/>
              <a:gd name="connsiteX3" fmla="*/ 3125522 w 3125522"/>
              <a:gd name="connsiteY3" fmla="*/ 2242220 h 2242220"/>
              <a:gd name="connsiteX4" fmla="*/ 0 w 3125522"/>
              <a:gd name="connsiteY4" fmla="*/ 2242220 h 224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25522" h="2242220">
                <a:moveTo>
                  <a:pt x="0" y="0"/>
                </a:moveTo>
                <a:lnTo>
                  <a:pt x="2480637" y="0"/>
                </a:lnTo>
                <a:lnTo>
                  <a:pt x="3125522" y="644885"/>
                </a:lnTo>
                <a:lnTo>
                  <a:pt x="3125522" y="2242220"/>
                </a:lnTo>
                <a:lnTo>
                  <a:pt x="0" y="22422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4532806" y="1803400"/>
            <a:ext cx="3125522" cy="2242220"/>
          </a:xfrm>
          <a:custGeom>
            <a:avLst/>
            <a:gdLst>
              <a:gd name="connsiteX0" fmla="*/ 0 w 3125522"/>
              <a:gd name="connsiteY0" fmla="*/ 0 h 2242220"/>
              <a:gd name="connsiteX1" fmla="*/ 2480637 w 3125522"/>
              <a:gd name="connsiteY1" fmla="*/ 0 h 2242220"/>
              <a:gd name="connsiteX2" fmla="*/ 3125522 w 3125522"/>
              <a:gd name="connsiteY2" fmla="*/ 644885 h 2242220"/>
              <a:gd name="connsiteX3" fmla="*/ 3125522 w 3125522"/>
              <a:gd name="connsiteY3" fmla="*/ 2242220 h 2242220"/>
              <a:gd name="connsiteX4" fmla="*/ 0 w 3125522"/>
              <a:gd name="connsiteY4" fmla="*/ 2242220 h 224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25522" h="2242220">
                <a:moveTo>
                  <a:pt x="0" y="0"/>
                </a:moveTo>
                <a:lnTo>
                  <a:pt x="2480637" y="0"/>
                </a:lnTo>
                <a:lnTo>
                  <a:pt x="3125522" y="644885"/>
                </a:lnTo>
                <a:lnTo>
                  <a:pt x="3125522" y="2242220"/>
                </a:lnTo>
                <a:lnTo>
                  <a:pt x="0" y="22422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7982939" y="1803400"/>
            <a:ext cx="3125522" cy="2242220"/>
          </a:xfrm>
          <a:custGeom>
            <a:avLst/>
            <a:gdLst>
              <a:gd name="connsiteX0" fmla="*/ 0 w 3125522"/>
              <a:gd name="connsiteY0" fmla="*/ 0 h 2242220"/>
              <a:gd name="connsiteX1" fmla="*/ 2480637 w 3125522"/>
              <a:gd name="connsiteY1" fmla="*/ 0 h 2242220"/>
              <a:gd name="connsiteX2" fmla="*/ 3125522 w 3125522"/>
              <a:gd name="connsiteY2" fmla="*/ 644885 h 2242220"/>
              <a:gd name="connsiteX3" fmla="*/ 3125522 w 3125522"/>
              <a:gd name="connsiteY3" fmla="*/ 2242220 h 2242220"/>
              <a:gd name="connsiteX4" fmla="*/ 0 w 3125522"/>
              <a:gd name="connsiteY4" fmla="*/ 2242220 h 224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25522" h="2242220">
                <a:moveTo>
                  <a:pt x="0" y="0"/>
                </a:moveTo>
                <a:lnTo>
                  <a:pt x="2480637" y="0"/>
                </a:lnTo>
                <a:lnTo>
                  <a:pt x="3125522" y="644885"/>
                </a:lnTo>
                <a:lnTo>
                  <a:pt x="3125522" y="2242220"/>
                </a:lnTo>
                <a:lnTo>
                  <a:pt x="0" y="22422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>
            <a:spLocks noGrp="1"/>
          </p:cNvSpPr>
          <p:nvPr>
            <p:ph type="pic" sz="quarter" idx="11"/>
          </p:nvPr>
        </p:nvSpPr>
        <p:spPr>
          <a:xfrm>
            <a:off x="1746250" y="2070100"/>
            <a:ext cx="3365500" cy="3365500"/>
          </a:xfrm>
          <a:custGeom>
            <a:avLst/>
            <a:gdLst>
              <a:gd name="connsiteX0" fmla="*/ 1682750 w 3365500"/>
              <a:gd name="connsiteY0" fmla="*/ 0 h 3365500"/>
              <a:gd name="connsiteX1" fmla="*/ 3365500 w 3365500"/>
              <a:gd name="connsiteY1" fmla="*/ 1682750 h 3365500"/>
              <a:gd name="connsiteX2" fmla="*/ 1682750 w 3365500"/>
              <a:gd name="connsiteY2" fmla="*/ 3365500 h 3365500"/>
              <a:gd name="connsiteX3" fmla="*/ 0 w 3365500"/>
              <a:gd name="connsiteY3" fmla="*/ 1682750 h 3365500"/>
              <a:gd name="connsiteX4" fmla="*/ 1682750 w 3365500"/>
              <a:gd name="connsiteY4" fmla="*/ 0 h 336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5500" h="336550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612107"/>
                  <a:pt x="2612107" y="3365500"/>
                  <a:pt x="1682750" y="3365500"/>
                </a:cubicBezTo>
                <a:cubicBezTo>
                  <a:pt x="753393" y="3365500"/>
                  <a:pt x="0" y="2612107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1BB62-2C08-4CAC-9B3C-FDA8A5CFAF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0"/>
          </p:nvPr>
        </p:nvSpPr>
        <p:spPr>
          <a:xfrm>
            <a:off x="6440040" y="1417683"/>
            <a:ext cx="2378388" cy="2378387"/>
          </a:xfrm>
          <a:custGeom>
            <a:avLst/>
            <a:gdLst>
              <a:gd name="connsiteX0" fmla="*/ 0 w 2378388"/>
              <a:gd name="connsiteY0" fmla="*/ 0 h 2378387"/>
              <a:gd name="connsiteX1" fmla="*/ 2378388 w 2378388"/>
              <a:gd name="connsiteY1" fmla="*/ 0 h 2378387"/>
              <a:gd name="connsiteX2" fmla="*/ 2378388 w 2378388"/>
              <a:gd name="connsiteY2" fmla="*/ 2378387 h 2378387"/>
              <a:gd name="connsiteX3" fmla="*/ 0 w 2378388"/>
              <a:gd name="connsiteY3" fmla="*/ 2378387 h 2378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8388" h="2378387">
                <a:moveTo>
                  <a:pt x="0" y="0"/>
                </a:moveTo>
                <a:lnTo>
                  <a:pt x="2378388" y="0"/>
                </a:lnTo>
                <a:lnTo>
                  <a:pt x="2378388" y="2378387"/>
                </a:lnTo>
                <a:lnTo>
                  <a:pt x="0" y="237838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1"/>
          </p:nvPr>
        </p:nvSpPr>
        <p:spPr>
          <a:xfrm>
            <a:off x="8818428" y="1420574"/>
            <a:ext cx="2370236" cy="2370235"/>
          </a:xfrm>
          <a:custGeom>
            <a:avLst/>
            <a:gdLst>
              <a:gd name="connsiteX0" fmla="*/ 0 w 2370236"/>
              <a:gd name="connsiteY0" fmla="*/ 0 h 2370235"/>
              <a:gd name="connsiteX1" fmla="*/ 2370236 w 2370236"/>
              <a:gd name="connsiteY1" fmla="*/ 0 h 2370235"/>
              <a:gd name="connsiteX2" fmla="*/ 2370236 w 2370236"/>
              <a:gd name="connsiteY2" fmla="*/ 2370235 h 2370235"/>
              <a:gd name="connsiteX3" fmla="*/ 0 w 2370236"/>
              <a:gd name="connsiteY3" fmla="*/ 2370235 h 237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0236" h="2370235">
                <a:moveTo>
                  <a:pt x="0" y="0"/>
                </a:moveTo>
                <a:lnTo>
                  <a:pt x="2370236" y="0"/>
                </a:lnTo>
                <a:lnTo>
                  <a:pt x="2370236" y="2370235"/>
                </a:lnTo>
                <a:lnTo>
                  <a:pt x="0" y="237023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2"/>
          </p:nvPr>
        </p:nvSpPr>
        <p:spPr>
          <a:xfrm>
            <a:off x="6450073" y="3796315"/>
            <a:ext cx="2362083" cy="2364728"/>
          </a:xfrm>
          <a:custGeom>
            <a:avLst/>
            <a:gdLst>
              <a:gd name="connsiteX0" fmla="*/ 0 w 2362083"/>
              <a:gd name="connsiteY0" fmla="*/ 0 h 2364728"/>
              <a:gd name="connsiteX1" fmla="*/ 2362083 w 2362083"/>
              <a:gd name="connsiteY1" fmla="*/ 0 h 2364728"/>
              <a:gd name="connsiteX2" fmla="*/ 2362083 w 2362083"/>
              <a:gd name="connsiteY2" fmla="*/ 2364728 h 2364728"/>
              <a:gd name="connsiteX3" fmla="*/ 0 w 2362083"/>
              <a:gd name="connsiteY3" fmla="*/ 2364728 h 2364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2083" h="2364728">
                <a:moveTo>
                  <a:pt x="0" y="0"/>
                </a:moveTo>
                <a:lnTo>
                  <a:pt x="2362083" y="0"/>
                </a:lnTo>
                <a:lnTo>
                  <a:pt x="2362083" y="2364728"/>
                </a:lnTo>
                <a:lnTo>
                  <a:pt x="0" y="236472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3"/>
          </p:nvPr>
        </p:nvSpPr>
        <p:spPr>
          <a:xfrm>
            <a:off x="8810276" y="3782656"/>
            <a:ext cx="2378388" cy="2378387"/>
          </a:xfrm>
          <a:custGeom>
            <a:avLst/>
            <a:gdLst>
              <a:gd name="connsiteX0" fmla="*/ 0 w 2378388"/>
              <a:gd name="connsiteY0" fmla="*/ 0 h 2378387"/>
              <a:gd name="connsiteX1" fmla="*/ 2378388 w 2378388"/>
              <a:gd name="connsiteY1" fmla="*/ 0 h 2378387"/>
              <a:gd name="connsiteX2" fmla="*/ 2378388 w 2378388"/>
              <a:gd name="connsiteY2" fmla="*/ 2378387 h 2378387"/>
              <a:gd name="connsiteX3" fmla="*/ 0 w 2378388"/>
              <a:gd name="connsiteY3" fmla="*/ 2378387 h 2378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8388" h="2378387">
                <a:moveTo>
                  <a:pt x="0" y="0"/>
                </a:moveTo>
                <a:lnTo>
                  <a:pt x="2378388" y="0"/>
                </a:lnTo>
                <a:lnTo>
                  <a:pt x="2378388" y="2378387"/>
                </a:lnTo>
                <a:lnTo>
                  <a:pt x="0" y="237838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069535" y="2179214"/>
            <a:ext cx="1964008" cy="2142694"/>
          </a:xfrm>
          <a:custGeom>
            <a:avLst/>
            <a:gdLst>
              <a:gd name="connsiteX0" fmla="*/ 0 w 1964008"/>
              <a:gd name="connsiteY0" fmla="*/ 0 h 2142694"/>
              <a:gd name="connsiteX1" fmla="*/ 1964008 w 1964008"/>
              <a:gd name="connsiteY1" fmla="*/ 0 h 2142694"/>
              <a:gd name="connsiteX2" fmla="*/ 1964008 w 1964008"/>
              <a:gd name="connsiteY2" fmla="*/ 2142694 h 2142694"/>
              <a:gd name="connsiteX3" fmla="*/ 0 w 1964008"/>
              <a:gd name="connsiteY3" fmla="*/ 2142694 h 2142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4008" h="2142694">
                <a:moveTo>
                  <a:pt x="0" y="0"/>
                </a:moveTo>
                <a:lnTo>
                  <a:pt x="1964008" y="0"/>
                </a:lnTo>
                <a:lnTo>
                  <a:pt x="1964008" y="2142694"/>
                </a:lnTo>
                <a:lnTo>
                  <a:pt x="0" y="2142694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3715855" y="2179214"/>
            <a:ext cx="1964008" cy="1641532"/>
          </a:xfrm>
          <a:custGeom>
            <a:avLst/>
            <a:gdLst>
              <a:gd name="connsiteX0" fmla="*/ 0 w 1964008"/>
              <a:gd name="connsiteY0" fmla="*/ 0 h 1641532"/>
              <a:gd name="connsiteX1" fmla="*/ 1964008 w 1964008"/>
              <a:gd name="connsiteY1" fmla="*/ 0 h 1641532"/>
              <a:gd name="connsiteX2" fmla="*/ 1964008 w 1964008"/>
              <a:gd name="connsiteY2" fmla="*/ 1641532 h 1641532"/>
              <a:gd name="connsiteX3" fmla="*/ 0 w 1964008"/>
              <a:gd name="connsiteY3" fmla="*/ 1641532 h 1641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4008" h="1641532">
                <a:moveTo>
                  <a:pt x="0" y="0"/>
                </a:moveTo>
                <a:lnTo>
                  <a:pt x="1964008" y="0"/>
                </a:lnTo>
                <a:lnTo>
                  <a:pt x="1964008" y="1641532"/>
                </a:lnTo>
                <a:lnTo>
                  <a:pt x="0" y="1641532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362172" y="2179214"/>
            <a:ext cx="1964008" cy="2450423"/>
          </a:xfrm>
          <a:custGeom>
            <a:avLst/>
            <a:gdLst>
              <a:gd name="connsiteX0" fmla="*/ 0 w 1964008"/>
              <a:gd name="connsiteY0" fmla="*/ 0 h 2450423"/>
              <a:gd name="connsiteX1" fmla="*/ 1964008 w 1964008"/>
              <a:gd name="connsiteY1" fmla="*/ 0 h 2450423"/>
              <a:gd name="connsiteX2" fmla="*/ 1964008 w 1964008"/>
              <a:gd name="connsiteY2" fmla="*/ 2450423 h 2450423"/>
              <a:gd name="connsiteX3" fmla="*/ 0 w 1964008"/>
              <a:gd name="connsiteY3" fmla="*/ 2450423 h 2450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4008" h="2450423">
                <a:moveTo>
                  <a:pt x="0" y="0"/>
                </a:moveTo>
                <a:lnTo>
                  <a:pt x="1964008" y="0"/>
                </a:lnTo>
                <a:lnTo>
                  <a:pt x="1964008" y="2450423"/>
                </a:lnTo>
                <a:lnTo>
                  <a:pt x="0" y="2450423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9032075" y="2179214"/>
            <a:ext cx="1964008" cy="1641533"/>
          </a:xfrm>
          <a:custGeom>
            <a:avLst/>
            <a:gdLst>
              <a:gd name="connsiteX0" fmla="*/ 0 w 1964008"/>
              <a:gd name="connsiteY0" fmla="*/ 0 h 1641533"/>
              <a:gd name="connsiteX1" fmla="*/ 1964008 w 1964008"/>
              <a:gd name="connsiteY1" fmla="*/ 0 h 1641533"/>
              <a:gd name="connsiteX2" fmla="*/ 1964008 w 1964008"/>
              <a:gd name="connsiteY2" fmla="*/ 1641533 h 1641533"/>
              <a:gd name="connsiteX3" fmla="*/ 0 w 1964008"/>
              <a:gd name="connsiteY3" fmla="*/ 1641533 h 1641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4008" h="1641533">
                <a:moveTo>
                  <a:pt x="0" y="0"/>
                </a:moveTo>
                <a:lnTo>
                  <a:pt x="1964008" y="0"/>
                </a:lnTo>
                <a:lnTo>
                  <a:pt x="1964008" y="1641533"/>
                </a:lnTo>
                <a:lnTo>
                  <a:pt x="0" y="1641533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  <a:endParaRPr lang="zh-CN" altLang="en-US" sz="300" dirty="0">
              <a:solidFill>
                <a:schemeClr val="bg1">
                  <a:alpha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  <a:endParaRPr lang="en-US" altLang="zh-CN" sz="600" dirty="0">
              <a:solidFill>
                <a:schemeClr val="bg1">
                  <a:alpha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5" Type="http://schemas.openxmlformats.org/officeDocument/2006/relationships/notesSlide" Target="../notesSlides/notesSlide14.x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35.xml"/><Relationship Id="rId12" Type="http://schemas.openxmlformats.org/officeDocument/2006/relationships/tags" Target="../tags/tag34.xml"/><Relationship Id="rId11" Type="http://schemas.openxmlformats.org/officeDocument/2006/relationships/tags" Target="../tags/tag33.xml"/><Relationship Id="rId10" Type="http://schemas.openxmlformats.org/officeDocument/2006/relationships/tags" Target="../tags/tag3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8" Type="http://schemas.openxmlformats.org/officeDocument/2006/relationships/notesSlide" Target="../notesSlides/notesSlide2.xml"/><Relationship Id="rId17" Type="http://schemas.openxmlformats.org/officeDocument/2006/relationships/slideLayout" Target="../slideLayouts/slideLayout2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0" Type="http://schemas.openxmlformats.org/officeDocument/2006/relationships/notesSlide" Target="../notesSlides/notesSlide8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6599590" y="0"/>
            <a:ext cx="5592410" cy="6858000"/>
            <a:chOff x="6599590" y="0"/>
            <a:chExt cx="5592410" cy="6858000"/>
          </a:xfrm>
        </p:grpSpPr>
        <p:sp>
          <p:nvSpPr>
            <p:cNvPr id="13" name="任意多边形 12"/>
            <p:cNvSpPr/>
            <p:nvPr/>
          </p:nvSpPr>
          <p:spPr bwMode="auto">
            <a:xfrm>
              <a:off x="6599590" y="0"/>
              <a:ext cx="5592410" cy="6858000"/>
            </a:xfrm>
            <a:custGeom>
              <a:avLst/>
              <a:gdLst>
                <a:gd name="connsiteX0" fmla="*/ 2665414 w 5592410"/>
                <a:gd name="connsiteY0" fmla="*/ 0 h 6858000"/>
                <a:gd name="connsiteX1" fmla="*/ 2852064 w 5592410"/>
                <a:gd name="connsiteY1" fmla="*/ 0 h 6858000"/>
                <a:gd name="connsiteX2" fmla="*/ 5405760 w 5592410"/>
                <a:gd name="connsiteY2" fmla="*/ 0 h 6858000"/>
                <a:gd name="connsiteX3" fmla="*/ 5592410 w 5592410"/>
                <a:gd name="connsiteY3" fmla="*/ 0 h 6858000"/>
                <a:gd name="connsiteX4" fmla="*/ 5592410 w 5592410"/>
                <a:gd name="connsiteY4" fmla="*/ 6858000 h 6858000"/>
                <a:gd name="connsiteX5" fmla="*/ 5405760 w 5592410"/>
                <a:gd name="connsiteY5" fmla="*/ 6858000 h 6858000"/>
                <a:gd name="connsiteX6" fmla="*/ 186650 w 5592410"/>
                <a:gd name="connsiteY6" fmla="*/ 6858000 h 6858000"/>
                <a:gd name="connsiteX7" fmla="*/ 0 w 559241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92410" h="6858000">
                  <a:moveTo>
                    <a:pt x="2665414" y="0"/>
                  </a:moveTo>
                  <a:lnTo>
                    <a:pt x="2852064" y="0"/>
                  </a:lnTo>
                  <a:lnTo>
                    <a:pt x="5405760" y="0"/>
                  </a:lnTo>
                  <a:lnTo>
                    <a:pt x="5592410" y="0"/>
                  </a:lnTo>
                  <a:lnTo>
                    <a:pt x="5592410" y="6858000"/>
                  </a:lnTo>
                  <a:lnTo>
                    <a:pt x="5405760" y="6858000"/>
                  </a:lnTo>
                  <a:lnTo>
                    <a:pt x="1866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8686008" y="0"/>
              <a:ext cx="598355" cy="1268413"/>
              <a:chOff x="8276754" y="0"/>
              <a:chExt cx="924118" cy="1958975"/>
            </a:xfrm>
          </p:grpSpPr>
          <p:sp>
            <p:nvSpPr>
              <p:cNvPr id="18" name="Freeform 18"/>
              <p:cNvSpPr/>
              <p:nvPr/>
            </p:nvSpPr>
            <p:spPr bwMode="auto">
              <a:xfrm>
                <a:off x="8276754" y="558800"/>
                <a:ext cx="671513" cy="1054100"/>
              </a:xfrm>
              <a:custGeom>
                <a:avLst/>
                <a:gdLst>
                  <a:gd name="T0" fmla="*/ 156 w 156"/>
                  <a:gd name="T1" fmla="*/ 0 h 246"/>
                  <a:gd name="T2" fmla="*/ 0 w 156"/>
                  <a:gd name="T3" fmla="*/ 42 h 246"/>
                  <a:gd name="T4" fmla="*/ 61 w 156"/>
                  <a:gd name="T5" fmla="*/ 246 h 246"/>
                  <a:gd name="T6" fmla="*/ 156 w 156"/>
                  <a:gd name="T7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6" h="246">
                    <a:moveTo>
                      <a:pt x="156" y="0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72" y="93"/>
                      <a:pt x="61" y="246"/>
                    </a:cubicBez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BDBD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14"/>
              <p:cNvSpPr/>
              <p:nvPr/>
            </p:nvSpPr>
            <p:spPr bwMode="auto">
              <a:xfrm>
                <a:off x="8365847" y="0"/>
                <a:ext cx="835025" cy="1958975"/>
              </a:xfrm>
              <a:custGeom>
                <a:avLst/>
                <a:gdLst>
                  <a:gd name="T0" fmla="*/ 10 w 194"/>
                  <a:gd name="T1" fmla="*/ 460 h 460"/>
                  <a:gd name="T2" fmla="*/ 0 w 194"/>
                  <a:gd name="T3" fmla="*/ 51 h 460"/>
                  <a:gd name="T4" fmla="*/ 77 w 194"/>
                  <a:gd name="T5" fmla="*/ 0 h 460"/>
                  <a:gd name="T6" fmla="*/ 194 w 194"/>
                  <a:gd name="T7" fmla="*/ 0 h 460"/>
                  <a:gd name="T8" fmla="*/ 10 w 194"/>
                  <a:gd name="T9" fmla="*/ 460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4" h="460">
                    <a:moveTo>
                      <a:pt x="10" y="460"/>
                    </a:moveTo>
                    <a:cubicBezTo>
                      <a:pt x="133" y="144"/>
                      <a:pt x="0" y="51"/>
                      <a:pt x="0" y="51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194" y="0"/>
                      <a:pt x="194" y="0"/>
                      <a:pt x="194" y="0"/>
                    </a:cubicBezTo>
                    <a:lnTo>
                      <a:pt x="10" y="460"/>
                    </a:lnTo>
                    <a:close/>
                  </a:path>
                </a:pathLst>
              </a:custGeom>
              <a:solidFill>
                <a:srgbClr val="EF53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450452" y="5559257"/>
            <a:ext cx="136769" cy="889000"/>
            <a:chOff x="354199" y="1524000"/>
            <a:chExt cx="254000" cy="1651000"/>
          </a:xfrm>
          <a:solidFill>
            <a:schemeClr val="accent1"/>
          </a:solidFill>
        </p:grpSpPr>
        <p:sp>
          <p:nvSpPr>
            <p:cNvPr id="2" name="椭圆 1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Freeform 9"/>
          <p:cNvSpPr>
            <a:spLocks noEditPoints="1"/>
          </p:cNvSpPr>
          <p:nvPr/>
        </p:nvSpPr>
        <p:spPr bwMode="auto">
          <a:xfrm>
            <a:off x="6599590" y="0"/>
            <a:ext cx="2791973" cy="6858000"/>
          </a:xfrm>
          <a:custGeom>
            <a:avLst/>
            <a:gdLst>
              <a:gd name="T0" fmla="*/ 2347 w 2347"/>
              <a:gd name="T1" fmla="*/ 0 h 5765"/>
              <a:gd name="T2" fmla="*/ 2243 w 2347"/>
              <a:gd name="T3" fmla="*/ 0 h 5765"/>
              <a:gd name="T4" fmla="*/ 0 w 2347"/>
              <a:gd name="T5" fmla="*/ 5765 h 5765"/>
              <a:gd name="T6" fmla="*/ 441 w 2347"/>
              <a:gd name="T7" fmla="*/ 5765 h 5765"/>
              <a:gd name="T8" fmla="*/ 2347 w 2347"/>
              <a:gd name="T9" fmla="*/ 0 h 5765"/>
              <a:gd name="T10" fmla="*/ 2347 w 2347"/>
              <a:gd name="T11" fmla="*/ 0 h 5765"/>
              <a:gd name="T12" fmla="*/ 2347 w 2347"/>
              <a:gd name="T13" fmla="*/ 0 h 5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47" h="5765">
                <a:moveTo>
                  <a:pt x="2347" y="0"/>
                </a:moveTo>
                <a:lnTo>
                  <a:pt x="2243" y="0"/>
                </a:lnTo>
                <a:lnTo>
                  <a:pt x="0" y="5765"/>
                </a:lnTo>
                <a:lnTo>
                  <a:pt x="441" y="5765"/>
                </a:lnTo>
                <a:lnTo>
                  <a:pt x="2347" y="0"/>
                </a:lnTo>
                <a:close/>
                <a:moveTo>
                  <a:pt x="2347" y="0"/>
                </a:moveTo>
                <a:lnTo>
                  <a:pt x="2347" y="0"/>
                </a:lnTo>
                <a:close/>
              </a:path>
            </a:pathLst>
          </a:custGeom>
          <a:solidFill>
            <a:srgbClr val="231815">
              <a:alpha val="2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" name="图片 4" descr="微信图片_201804170909336"/>
          <p:cNvPicPr>
            <a:picLocks noChangeAspect="1"/>
          </p:cNvPicPr>
          <p:nvPr/>
        </p:nvPicPr>
        <p:blipFill>
          <a:blip r:embed="rId1">
            <a:lum bright="18000"/>
          </a:blip>
          <a:stretch>
            <a:fillRect/>
          </a:stretch>
        </p:blipFill>
        <p:spPr>
          <a:xfrm>
            <a:off x="8686165" y="3432175"/>
            <a:ext cx="2714625" cy="2628265"/>
          </a:xfrm>
          <a:prstGeom prst="rect">
            <a:avLst/>
          </a:prstGeom>
          <a:effectLst>
            <a:glow rad="50800">
              <a:schemeClr val="accent1">
                <a:alpha val="89000"/>
              </a:schemeClr>
            </a:glow>
            <a:outerShdw blurRad="431800" dist="38100" algn="l" rotWithShape="0">
              <a:prstClr val="black">
                <a:alpha val="40000"/>
              </a:prstClr>
            </a:outerShdw>
            <a:reflection endPos="0" dir="5400000" sy="-100000" algn="bl" rotWithShape="0"/>
          </a:effectLst>
        </p:spPr>
      </p:pic>
      <p:grpSp>
        <p:nvGrpSpPr>
          <p:cNvPr id="25" name="组合 24"/>
          <p:cNvGrpSpPr/>
          <p:nvPr/>
        </p:nvGrpSpPr>
        <p:grpSpPr>
          <a:xfrm>
            <a:off x="450215" y="260350"/>
            <a:ext cx="2085340" cy="578485"/>
            <a:chOff x="709" y="410"/>
            <a:chExt cx="3284" cy="911"/>
          </a:xfrm>
        </p:grpSpPr>
        <p:pic>
          <p:nvPicPr>
            <p:cNvPr id="7" name="图片 6" descr="微信图片_201804170909336"/>
            <p:cNvPicPr>
              <a:picLocks noChangeAspect="1"/>
            </p:cNvPicPr>
            <p:nvPr/>
          </p:nvPicPr>
          <p:blipFill>
            <a:blip r:embed="rId1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8" name="文本框 7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p>
              <a:r>
                <a:rPr lang="zh-CN" altLang="en-US" b="1" kern="1500" spc="5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中文标题" charset="0"/>
                  <a:ea typeface="+mj-ea"/>
                </a:rPr>
                <a:t>德宇创星</a:t>
              </a:r>
              <a:endParaRPr lang="zh-CN" altLang="en-US" b="1" kern="1500" spc="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中文标题" charset="0"/>
                <a:ea typeface="+mj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2172970" y="2643505"/>
            <a:ext cx="376872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zh-CN" sz="6600" b="1" spc="200" noProof="1" smtClean="0">
                <a:ln w="12700" cmpd="sng">
                  <a:noFill/>
                  <a:prstDash val="solid"/>
                </a:ln>
                <a:solidFill>
                  <a:srgbClr val="C0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展示说明</a:t>
            </a:r>
            <a:endParaRPr lang="zh-CN" altLang="zh-CN" sz="6600" b="1" spc="200" noProof="1" smtClean="0">
              <a:ln w="12700" cmpd="sng">
                <a:noFill/>
                <a:prstDash val="solid"/>
              </a:ln>
              <a:solidFill>
                <a:srgbClr val="C00000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PA_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209098" y="3827463"/>
            <a:ext cx="406400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—— 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销售技巧系列教材（五）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DFDF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 bwMode="auto">
          <a:xfrm flipH="1" flipV="1">
            <a:off x="0" y="0"/>
            <a:ext cx="492978" cy="1268413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3526976" y="682698"/>
            <a:ext cx="690501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 rot="5400000">
            <a:off x="11244814" y="163700"/>
            <a:ext cx="159691" cy="1037996"/>
            <a:chOff x="354199" y="1524000"/>
            <a:chExt cx="254000" cy="1651000"/>
          </a:xfrm>
          <a:solidFill>
            <a:schemeClr val="accent1"/>
          </a:solidFill>
        </p:grpSpPr>
        <p:sp>
          <p:nvSpPr>
            <p:cNvPr id="45" name="椭圆 44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67105" y="393700"/>
            <a:ext cx="2085340" cy="578485"/>
            <a:chOff x="709" y="410"/>
            <a:chExt cx="3284" cy="911"/>
          </a:xfrm>
        </p:grpSpPr>
        <p:pic>
          <p:nvPicPr>
            <p:cNvPr id="7" name="图片 6" descr="微信图片_201804170909336"/>
            <p:cNvPicPr>
              <a:picLocks noChangeAspect="1"/>
            </p:cNvPicPr>
            <p:nvPr/>
          </p:nvPicPr>
          <p:blipFill>
            <a:blip r:embed="rId1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3" name="文本框 2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kern="1500" spc="5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中文标题" charset="0"/>
                  <a:ea typeface="+mj-ea"/>
                </a:rPr>
                <a:t>德宇创星</a:t>
              </a:r>
              <a:endParaRPr lang="zh-CN" altLang="en-US" b="1" kern="1500" spc="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中文标题" charset="0"/>
                <a:ea typeface="+mj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4912360" y="1587500"/>
            <a:ext cx="236664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zh-CN" sz="3200" b="1" spc="200"/>
              <a:t>卖点</a:t>
            </a:r>
            <a:r>
              <a:rPr lang="en-US" altLang="zh-CN" sz="3200" b="1" spc="200"/>
              <a:t>FAB</a:t>
            </a:r>
            <a:r>
              <a:rPr lang="zh-CN" altLang="en-US" sz="3200" b="1" spc="200"/>
              <a:t>法</a:t>
            </a:r>
            <a:endParaRPr lang="zh-CN" altLang="en-US" sz="3200" b="1" spc="2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315595" y="3321685"/>
            <a:ext cx="11527790" cy="2275840"/>
            <a:chOff x="535" y="6251"/>
            <a:chExt cx="18154" cy="3584"/>
          </a:xfrm>
        </p:grpSpPr>
        <p:sp>
          <p:nvSpPr>
            <p:cNvPr id="30" name="流程图: 可选过程 29"/>
            <p:cNvSpPr/>
            <p:nvPr/>
          </p:nvSpPr>
          <p:spPr>
            <a:xfrm>
              <a:off x="535" y="6251"/>
              <a:ext cx="5619" cy="3584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>
                <a:lnSpc>
                  <a:spcPct val="150000"/>
                </a:lnSpc>
              </a:pPr>
              <a:r>
                <a:rPr lang="en-US" altLang="zh-CN" sz="2400" b="1" spc="200" dirty="0" smtClean="0">
                  <a:solidFill>
                    <a:schemeClr val="bg1"/>
                  </a:solidFill>
                  <a:sym typeface="+mn-ea"/>
                </a:rPr>
                <a:t>Feather</a:t>
              </a:r>
              <a:endParaRPr lang="en-US" altLang="zh-CN" sz="2400" b="1" spc="200" dirty="0" smtClean="0">
                <a:solidFill>
                  <a:schemeClr val="bg1"/>
                </a:solidFill>
                <a:sym typeface="+mn-ea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2400" spc="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特征</a:t>
              </a:r>
              <a:endParaRPr lang="zh-CN" altLang="en-US" sz="240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2400" spc="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产</a:t>
              </a:r>
              <a:r>
                <a:rPr lang="zh-CN" altLang="en-US" sz="2400" spc="2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品具备一些特点</a:t>
              </a:r>
              <a:endParaRPr lang="zh-CN" altLang="en-US" sz="2400"/>
            </a:p>
          </p:txBody>
        </p:sp>
        <p:sp>
          <p:nvSpPr>
            <p:cNvPr id="33" name="流程图: 可选过程 32"/>
            <p:cNvSpPr/>
            <p:nvPr/>
          </p:nvSpPr>
          <p:spPr>
            <a:xfrm>
              <a:off x="6848" y="6251"/>
              <a:ext cx="5581" cy="3584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p>
              <a:pPr algn="ctr" defTabSz="914400">
                <a:lnSpc>
                  <a:spcPct val="150000"/>
                </a:lnSpc>
              </a:pPr>
              <a:r>
                <a:rPr lang="en-US" altLang="zh-CN" sz="2400" b="1" spc="200" dirty="0" smtClean="0">
                  <a:solidFill>
                    <a:schemeClr val="bg1"/>
                  </a:solidFill>
                  <a:uFillTx/>
                  <a:sym typeface="+mn-ea"/>
                </a:rPr>
                <a:t>Advantage</a:t>
              </a:r>
              <a:endParaRPr lang="en-US" altLang="zh-CN" sz="2400" b="1" spc="200" dirty="0" smtClean="0">
                <a:solidFill>
                  <a:schemeClr val="bg1"/>
                </a:solidFill>
                <a:uFillTx/>
                <a:sym typeface="+mn-ea"/>
              </a:endParaRPr>
            </a:p>
            <a:p>
              <a:pPr algn="ctr" defTabSz="914400">
                <a:lnSpc>
                  <a:spcPct val="150000"/>
                </a:lnSpc>
              </a:pPr>
              <a:r>
                <a:rPr lang="zh-CN" altLang="en-US" sz="2400" spc="200" dirty="0" smtClean="0">
                  <a:solidFill>
                    <a:schemeClr val="bg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优势</a:t>
              </a:r>
              <a:endParaRPr lang="zh-CN" altLang="en-US" sz="2400" spc="200" dirty="0" smtClean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algn="ctr" defTabSz="914400">
                <a:lnSpc>
                  <a:spcPct val="150000"/>
                </a:lnSpc>
              </a:pPr>
              <a:r>
                <a:rPr lang="zh-CN" altLang="en-US" sz="2400" spc="200" dirty="0" smtClean="0">
                  <a:solidFill>
                    <a:schemeClr val="bg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这些特点所</a:t>
              </a:r>
              <a:endParaRPr lang="zh-CN" altLang="en-US" sz="2400" spc="200" dirty="0" smtClean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algn="ctr" defTabSz="914400">
                <a:lnSpc>
                  <a:spcPct val="150000"/>
                </a:lnSpc>
              </a:pPr>
              <a:r>
                <a:rPr lang="zh-CN" altLang="en-US" sz="2400" spc="200" dirty="0" smtClean="0">
                  <a:solidFill>
                    <a:schemeClr val="bg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产生的优点</a:t>
              </a:r>
              <a:endParaRPr lang="zh-CN" altLang="en-US" sz="2400" spc="200" dirty="0" smtClean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5" name="流程图: 可选过程 34"/>
            <p:cNvSpPr/>
            <p:nvPr/>
          </p:nvSpPr>
          <p:spPr>
            <a:xfrm>
              <a:off x="13108" y="6251"/>
              <a:ext cx="5581" cy="3583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p>
              <a:pPr algn="ctr">
                <a:lnSpc>
                  <a:spcPct val="150000"/>
                </a:lnSpc>
              </a:pPr>
              <a:r>
                <a:rPr lang="en-US" altLang="zh-CN" sz="2400" b="1" spc="200" dirty="0" smtClean="0">
                  <a:solidFill>
                    <a:schemeClr val="bg1"/>
                  </a:solidFill>
                  <a:sym typeface="+mn-ea"/>
                </a:rPr>
                <a:t>Benefit</a:t>
              </a:r>
              <a:endParaRPr lang="en-US" altLang="zh-CN" sz="2400" b="1" spc="200" dirty="0" smtClean="0">
                <a:solidFill>
                  <a:schemeClr val="bg1"/>
                </a:solidFill>
                <a:sym typeface="+mn-ea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2400" spc="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利益</a:t>
              </a:r>
              <a:endParaRPr lang="zh-CN" altLang="en-US" sz="2400" spc="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2400" spc="2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优点能带给客户的利益产品的优势带给客户的好处</a:t>
              </a:r>
              <a:endParaRPr lang="zh-CN" altLang="en-US" sz="2400" spc="200" dirty="0" smtClean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DFDF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 bwMode="auto">
          <a:xfrm flipH="1" flipV="1">
            <a:off x="0" y="0"/>
            <a:ext cx="492978" cy="1268413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3526976" y="682698"/>
            <a:ext cx="690501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 rot="5400000">
            <a:off x="11244814" y="163700"/>
            <a:ext cx="159691" cy="1037996"/>
            <a:chOff x="354199" y="1524000"/>
            <a:chExt cx="254000" cy="1651000"/>
          </a:xfrm>
          <a:solidFill>
            <a:schemeClr val="accent1"/>
          </a:solidFill>
        </p:grpSpPr>
        <p:sp>
          <p:nvSpPr>
            <p:cNvPr id="45" name="椭圆 44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67105" y="393700"/>
            <a:ext cx="2085340" cy="578485"/>
            <a:chOff x="709" y="410"/>
            <a:chExt cx="3284" cy="911"/>
          </a:xfrm>
        </p:grpSpPr>
        <p:pic>
          <p:nvPicPr>
            <p:cNvPr id="7" name="图片 6" descr="微信图片_201804170909336"/>
            <p:cNvPicPr>
              <a:picLocks noChangeAspect="1"/>
            </p:cNvPicPr>
            <p:nvPr/>
          </p:nvPicPr>
          <p:blipFill>
            <a:blip r:embed="rId1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3" name="文本框 2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kern="1500" spc="5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中文标题" charset="0"/>
                  <a:ea typeface="+mj-ea"/>
                </a:rPr>
                <a:t>德宇创星</a:t>
              </a:r>
              <a:endParaRPr lang="zh-CN" altLang="en-US" b="1" kern="1500" spc="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中文标题" charset="0"/>
                <a:ea typeface="+mj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376045" y="1413510"/>
            <a:ext cx="943991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200000"/>
              </a:lnSpc>
            </a:pPr>
            <a:r>
              <a:rPr lang="en-US" altLang="zh-CN" sz="3200" b="1" spc="200"/>
              <a:t>FAB</a:t>
            </a:r>
            <a:r>
              <a:rPr lang="zh-CN" altLang="en-US" sz="3200" b="1" spc="200"/>
              <a:t>法句式</a:t>
            </a:r>
            <a:endParaRPr lang="zh-CN" altLang="en-US" sz="3200" b="1" spc="200"/>
          </a:p>
          <a:p>
            <a:pPr algn="just">
              <a:lnSpc>
                <a:spcPct val="200000"/>
              </a:lnSpc>
            </a:pPr>
            <a:r>
              <a:rPr lang="zh-CN" altLang="en-US" sz="2400" b="1" spc="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因为（特点）</a:t>
            </a:r>
            <a:r>
              <a:rPr lang="en-US" altLang="zh-CN" sz="2400" b="1" spc="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……</a:t>
            </a:r>
            <a:r>
              <a:rPr lang="zh-CN" altLang="en-US" sz="2400" b="1" spc="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，所以（功能）</a:t>
            </a:r>
            <a:r>
              <a:rPr lang="en-US" altLang="zh-CN" sz="2400" b="1" spc="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……</a:t>
            </a:r>
            <a:r>
              <a:rPr lang="zh-CN" altLang="en-US" sz="2400" b="1" spc="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，对您而言（好处）</a:t>
            </a:r>
            <a:r>
              <a:rPr lang="en-US" altLang="zh-CN" sz="2400" b="1" spc="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……</a:t>
            </a:r>
            <a:endParaRPr lang="zh-CN" altLang="en-US" sz="2400" b="1" spc="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200000"/>
              </a:lnSpc>
            </a:pPr>
            <a:r>
              <a:rPr lang="zh-CN" altLang="en-US" sz="2400" b="1" spc="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例：</a:t>
            </a:r>
            <a:r>
              <a:rPr lang="zh-CN" altLang="en-US" sz="2400" spc="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我们的冰箱省电（特点），因为我们使用了世界上最先进的电机（优点），如果您购买了我们的冰箱，您将节省大量的电费从而节省家庭开支（利益 、好处）</a:t>
            </a:r>
            <a:endParaRPr lang="zh-CN" altLang="en-US" sz="2400" spc="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DFDF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 bwMode="auto">
          <a:xfrm flipH="1" flipV="1">
            <a:off x="0" y="0"/>
            <a:ext cx="492978" cy="1268413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3526976" y="682698"/>
            <a:ext cx="690501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 rot="5400000">
            <a:off x="11244814" y="163700"/>
            <a:ext cx="159691" cy="1037996"/>
            <a:chOff x="354199" y="1524000"/>
            <a:chExt cx="254000" cy="1651000"/>
          </a:xfrm>
          <a:solidFill>
            <a:schemeClr val="accent1"/>
          </a:solidFill>
        </p:grpSpPr>
        <p:sp>
          <p:nvSpPr>
            <p:cNvPr id="45" name="椭圆 44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67105" y="393700"/>
            <a:ext cx="2085340" cy="578485"/>
            <a:chOff x="709" y="410"/>
            <a:chExt cx="3284" cy="911"/>
          </a:xfrm>
        </p:grpSpPr>
        <p:pic>
          <p:nvPicPr>
            <p:cNvPr id="7" name="图片 6" descr="微信图片_201804170909336"/>
            <p:cNvPicPr>
              <a:picLocks noChangeAspect="1"/>
            </p:cNvPicPr>
            <p:nvPr/>
          </p:nvPicPr>
          <p:blipFill>
            <a:blip r:embed="rId1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3" name="文本框 2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kern="1500" spc="5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中文标题" charset="0"/>
                  <a:ea typeface="+mj-ea"/>
                </a:rPr>
                <a:t>德宇创星</a:t>
              </a:r>
              <a:endParaRPr lang="zh-CN" altLang="en-US" b="1" kern="1500" spc="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中文标题" charset="0"/>
                <a:ea typeface="+mj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586480" y="283845"/>
            <a:ext cx="17348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03</a:t>
            </a:r>
            <a:r>
              <a:rPr lang="zh-CN" altLang="en-US" sz="2000"/>
              <a:t>、产品框架</a:t>
            </a:r>
            <a:endParaRPr lang="en-US" altLang="zh-CN" sz="2000"/>
          </a:p>
        </p:txBody>
      </p:sp>
      <p:sp>
        <p:nvSpPr>
          <p:cNvPr id="10" name="文本框 69634"/>
          <p:cNvSpPr txBox="1">
            <a:spLocks noChangeArrowheads="1"/>
          </p:cNvSpPr>
          <p:nvPr/>
        </p:nvSpPr>
        <p:spPr bwMode="auto">
          <a:xfrm>
            <a:off x="1973580" y="1952625"/>
            <a:ext cx="8244840" cy="2953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905" indent="-19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Clr>
                <a:srgbClr val="00FFCC"/>
              </a:buClr>
            </a:pPr>
            <a:r>
              <a:rPr lang="zh-CN" altLang="en-US" sz="2800" spc="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客户对你知道多少并不感兴趣，他只关心通过你对产品的展示，能够得到多少利益和付多少钱。</a:t>
            </a:r>
            <a:endParaRPr lang="zh-CN" altLang="en-US" sz="2800" spc="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FFCC"/>
              </a:buClr>
            </a:pPr>
            <a:endParaRPr lang="zh-CN" altLang="en-US" sz="1200" spc="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spc="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将产品了解的无微不至——</a:t>
            </a:r>
            <a:r>
              <a:rPr lang="zh-CN" altLang="en-US" sz="2800" b="1" spc="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专家</a:t>
            </a:r>
            <a:endParaRPr lang="zh-CN" altLang="en-US" sz="2800" b="1" spc="200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1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spc="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将产品讲解的无微不至——</a:t>
            </a:r>
            <a:r>
              <a:rPr lang="zh-CN" altLang="en-US" sz="2800" b="1" spc="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傻瓜</a:t>
            </a:r>
            <a:endParaRPr lang="zh-CN" altLang="en-US" sz="2800" b="1" spc="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DFDF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 bwMode="auto">
          <a:xfrm flipH="1" flipV="1">
            <a:off x="0" y="0"/>
            <a:ext cx="492978" cy="1268413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3526976" y="682698"/>
            <a:ext cx="690501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 rot="5400000">
            <a:off x="11244814" y="163700"/>
            <a:ext cx="159691" cy="1037996"/>
            <a:chOff x="354199" y="1524000"/>
            <a:chExt cx="254000" cy="1651000"/>
          </a:xfrm>
          <a:solidFill>
            <a:schemeClr val="accent1"/>
          </a:solidFill>
        </p:grpSpPr>
        <p:sp>
          <p:nvSpPr>
            <p:cNvPr id="45" name="椭圆 44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67105" y="393700"/>
            <a:ext cx="2085340" cy="578485"/>
            <a:chOff x="709" y="410"/>
            <a:chExt cx="3284" cy="911"/>
          </a:xfrm>
        </p:grpSpPr>
        <p:pic>
          <p:nvPicPr>
            <p:cNvPr id="7" name="图片 6" descr="微信图片_201804170909336"/>
            <p:cNvPicPr>
              <a:picLocks noChangeAspect="1"/>
            </p:cNvPicPr>
            <p:nvPr/>
          </p:nvPicPr>
          <p:blipFill>
            <a:blip r:embed="rId1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3" name="文本框 2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kern="1500" spc="5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中文标题" charset="0"/>
                  <a:ea typeface="+mj-ea"/>
                </a:rPr>
                <a:t>德宇创星</a:t>
              </a:r>
              <a:endParaRPr lang="zh-CN" altLang="en-US" b="1" kern="1500" spc="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中文标题" charset="0"/>
                <a:ea typeface="+mj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586480" y="283845"/>
            <a:ext cx="30048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0</a:t>
            </a:r>
            <a:r>
              <a:rPr lang="en-US" sz="2000"/>
              <a:t>4</a:t>
            </a:r>
            <a:r>
              <a:rPr lang="zh-CN" altLang="en-US" sz="2000"/>
              <a:t>、形象生动的说明方法</a:t>
            </a:r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2984500" y="2028825"/>
            <a:ext cx="6223000" cy="2799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200000"/>
              </a:lnSpc>
            </a:pPr>
            <a:r>
              <a:rPr lang="zh-CN" altLang="en-US" sz="3200" spc="200" dirty="0" smtClean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请在</a:t>
            </a:r>
            <a:r>
              <a:rPr lang="en-US" altLang="zh-CN" sz="3200" spc="200" dirty="0" smtClean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</a:t>
            </a:r>
            <a:r>
              <a:rPr lang="zh-CN" altLang="en-US" sz="3200" spc="200" dirty="0" smtClean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秒之内记住以下名词：</a:t>
            </a:r>
            <a:endParaRPr lang="zh-CN" altLang="en-US" sz="3200" spc="200" dirty="0" smtClean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>
              <a:lnSpc>
                <a:spcPct val="200000"/>
              </a:lnSpc>
            </a:pPr>
            <a:r>
              <a:rPr lang="zh-CN" altLang="en-US" sz="2800" b="1" spc="200" dirty="0" smtClean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树、鸭子、金字塔、汽车、手、勺子手枪、赛车跑道、啤酒、救生圈</a:t>
            </a:r>
            <a:endParaRPr lang="zh-CN" altLang="en-US" sz="2800" b="1" spc="200" dirty="0" smtClean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DFDF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 bwMode="auto">
          <a:xfrm flipH="1" flipV="1">
            <a:off x="0" y="0"/>
            <a:ext cx="492978" cy="1268413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3526976" y="682698"/>
            <a:ext cx="690501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 rot="5400000">
            <a:off x="11244814" y="163700"/>
            <a:ext cx="159691" cy="1037996"/>
            <a:chOff x="354199" y="1524000"/>
            <a:chExt cx="254000" cy="1651000"/>
          </a:xfrm>
          <a:solidFill>
            <a:schemeClr val="accent1"/>
          </a:solidFill>
        </p:grpSpPr>
        <p:sp>
          <p:nvSpPr>
            <p:cNvPr id="45" name="椭圆 44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67105" y="393700"/>
            <a:ext cx="2085340" cy="578485"/>
            <a:chOff x="709" y="410"/>
            <a:chExt cx="3284" cy="911"/>
          </a:xfrm>
        </p:grpSpPr>
        <p:pic>
          <p:nvPicPr>
            <p:cNvPr id="7" name="图片 6" descr="微信图片_201804170909336"/>
            <p:cNvPicPr>
              <a:picLocks noChangeAspect="1"/>
            </p:cNvPicPr>
            <p:nvPr/>
          </p:nvPicPr>
          <p:blipFill>
            <a:blip r:embed="rId1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3" name="文本框 2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kern="1500" spc="5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中文标题" charset="0"/>
                  <a:ea typeface="+mj-ea"/>
                </a:rPr>
                <a:t>德宇创星</a:t>
              </a:r>
              <a:endParaRPr lang="zh-CN" altLang="en-US" b="1" kern="1500" spc="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中文标题" charset="0"/>
                <a:ea typeface="+mj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354756" y="2042343"/>
            <a:ext cx="7483758" cy="2772734"/>
            <a:chOff x="2161959" y="2284413"/>
            <a:chExt cx="8128373" cy="2914650"/>
          </a:xfrm>
        </p:grpSpPr>
        <p:sp>
          <p:nvSpPr>
            <p:cNvPr id="4" name="MH_Other_1"/>
            <p:cNvSpPr/>
            <p:nvPr>
              <p:custDataLst>
                <p:tags r:id="rId2"/>
              </p:custDataLst>
            </p:nvPr>
          </p:nvSpPr>
          <p:spPr>
            <a:xfrm>
              <a:off x="2324100" y="2284413"/>
              <a:ext cx="2159000" cy="2914650"/>
            </a:xfrm>
            <a:prstGeom prst="rect">
              <a:avLst/>
            </a:prstGeom>
            <a:gradFill>
              <a:gsLst>
                <a:gs pos="100000">
                  <a:srgbClr val="D7AF36"/>
                </a:gs>
                <a:gs pos="100000">
                  <a:srgbClr val="846C2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MH_Other_2"/>
            <p:cNvSpPr/>
            <p:nvPr>
              <p:custDataLst>
                <p:tags r:id="rId3"/>
              </p:custDataLst>
            </p:nvPr>
          </p:nvSpPr>
          <p:spPr>
            <a:xfrm flipH="1">
              <a:off x="3590926" y="3979863"/>
              <a:ext cx="892175" cy="1219200"/>
            </a:xfrm>
            <a:prstGeom prst="rtTriangle">
              <a:avLst/>
            </a:prstGeom>
            <a:solidFill>
              <a:srgbClr val="D7AF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MH_Other_3"/>
            <p:cNvSpPr/>
            <p:nvPr>
              <p:custDataLst>
                <p:tags r:id="rId4"/>
              </p:custDataLst>
            </p:nvPr>
          </p:nvSpPr>
          <p:spPr>
            <a:xfrm>
              <a:off x="2782889" y="2389188"/>
              <a:ext cx="1241425" cy="1071562"/>
            </a:xfrm>
            <a:prstGeom prst="triangl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anchor="ctr">
              <a:normAutofit fontScale="92500" lnSpcReduction="20000"/>
            </a:bodyPr>
            <a:lstStyle/>
            <a:p>
              <a:pPr algn="ctr">
                <a:defRPr/>
              </a:pPr>
              <a:r>
                <a:rPr lang="en-US" altLang="zh-CN" sz="2700">
                  <a:solidFill>
                    <a:srgbClr val="FFFFFF"/>
                  </a:solidFill>
                </a:rPr>
                <a:t>01</a:t>
              </a:r>
              <a:endParaRPr lang="zh-CN" altLang="en-US" sz="2700" dirty="0">
                <a:solidFill>
                  <a:srgbClr val="FFFFFF"/>
                </a:solidFill>
              </a:endParaRPr>
            </a:p>
          </p:txBody>
        </p:sp>
        <p:sp>
          <p:nvSpPr>
            <p:cNvPr id="18" name="MH_SubTitle_1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161959" y="3563704"/>
              <a:ext cx="2726728" cy="798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marL="457200" lvl="1" indent="0">
                <a:spcBef>
                  <a:spcPts val="1200"/>
                </a:spcBef>
                <a:spcAft>
                  <a:spcPts val="1800"/>
                </a:spcAft>
              </a:pPr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故事法</a:t>
              </a:r>
              <a:endPara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MH_Other_4"/>
            <p:cNvSpPr/>
            <p:nvPr>
              <p:custDataLst>
                <p:tags r:id="rId6"/>
              </p:custDataLst>
            </p:nvPr>
          </p:nvSpPr>
          <p:spPr>
            <a:xfrm>
              <a:off x="5016500" y="2284413"/>
              <a:ext cx="2159000" cy="29146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MH_Other_5"/>
            <p:cNvSpPr/>
            <p:nvPr>
              <p:custDataLst>
                <p:tags r:id="rId7"/>
              </p:custDataLst>
            </p:nvPr>
          </p:nvSpPr>
          <p:spPr>
            <a:xfrm flipH="1">
              <a:off x="6270626" y="3979863"/>
              <a:ext cx="893763" cy="1219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1" name="MH_Other_6"/>
            <p:cNvSpPr/>
            <p:nvPr>
              <p:custDataLst>
                <p:tags r:id="rId8"/>
              </p:custDataLst>
            </p:nvPr>
          </p:nvSpPr>
          <p:spPr>
            <a:xfrm>
              <a:off x="5475289" y="2389188"/>
              <a:ext cx="1241425" cy="1071562"/>
            </a:xfrm>
            <a:prstGeom prst="triangl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anchor="ctr">
              <a:normAutofit fontScale="92500" lnSpcReduction="20000"/>
            </a:bodyPr>
            <a:lstStyle/>
            <a:p>
              <a:pPr algn="ctr">
                <a:defRPr/>
              </a:pPr>
              <a:r>
                <a:rPr lang="en-US" altLang="zh-CN" sz="2700">
                  <a:solidFill>
                    <a:srgbClr val="FFFFFF"/>
                  </a:solidFill>
                </a:rPr>
                <a:t>02</a:t>
              </a:r>
              <a:endParaRPr lang="zh-CN" altLang="en-US" sz="2700" dirty="0">
                <a:solidFill>
                  <a:srgbClr val="FFFFFF"/>
                </a:solidFill>
              </a:endParaRPr>
            </a:p>
          </p:txBody>
        </p:sp>
        <p:sp>
          <p:nvSpPr>
            <p:cNvPr id="22" name="MH_SubTitle_2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4888687" y="3592405"/>
              <a:ext cx="2913219" cy="798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marL="457200" lvl="1" indent="0">
                <a:spcBef>
                  <a:spcPts val="1200"/>
                </a:spcBef>
                <a:spcAft>
                  <a:spcPts val="1800"/>
                </a:spcAft>
              </a:pP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图表法</a:t>
              </a:r>
              <a:endPara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MH_Other_7"/>
            <p:cNvSpPr/>
            <p:nvPr>
              <p:custDataLst>
                <p:tags r:id="rId10"/>
              </p:custDataLst>
            </p:nvPr>
          </p:nvSpPr>
          <p:spPr>
            <a:xfrm>
              <a:off x="7708900" y="2284413"/>
              <a:ext cx="2159000" cy="29146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4" name="MH_Other_8"/>
            <p:cNvSpPr/>
            <p:nvPr>
              <p:custDataLst>
                <p:tags r:id="rId11"/>
              </p:custDataLst>
            </p:nvPr>
          </p:nvSpPr>
          <p:spPr>
            <a:xfrm flipH="1">
              <a:off x="8975726" y="3979863"/>
              <a:ext cx="892175" cy="1219200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5" name="MH_Other_9"/>
            <p:cNvSpPr/>
            <p:nvPr>
              <p:custDataLst>
                <p:tags r:id="rId12"/>
              </p:custDataLst>
            </p:nvPr>
          </p:nvSpPr>
          <p:spPr>
            <a:xfrm>
              <a:off x="8167689" y="2389188"/>
              <a:ext cx="1241425" cy="1071562"/>
            </a:xfrm>
            <a:prstGeom prst="triangl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anchor="ctr">
              <a:normAutofit fontScale="92500" lnSpcReduction="20000"/>
            </a:bodyPr>
            <a:lstStyle/>
            <a:p>
              <a:pPr algn="ctr">
                <a:defRPr/>
              </a:pPr>
              <a:r>
                <a:rPr lang="en-US" altLang="zh-CN" sz="2700">
                  <a:solidFill>
                    <a:srgbClr val="FFFFFF"/>
                  </a:solidFill>
                </a:rPr>
                <a:t>03</a:t>
              </a:r>
              <a:endParaRPr lang="zh-CN" altLang="en-US" sz="2700" dirty="0">
                <a:solidFill>
                  <a:srgbClr val="FFFFFF"/>
                </a:solidFill>
              </a:endParaRPr>
            </a:p>
          </p:txBody>
        </p:sp>
        <p:sp>
          <p:nvSpPr>
            <p:cNvPr id="26" name="MH_SubTitle_3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7615394" y="3592405"/>
              <a:ext cx="2674938" cy="798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marL="457200" lvl="1" indent="0">
                <a:spcBef>
                  <a:spcPts val="1200"/>
                </a:spcBef>
                <a:spcAft>
                  <a:spcPts val="1800"/>
                </a:spcAft>
              </a:pP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举例法</a:t>
              </a:r>
              <a:endPara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3586480" y="283845"/>
            <a:ext cx="30048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0</a:t>
            </a:r>
            <a:r>
              <a:rPr lang="en-US" sz="2000"/>
              <a:t>4</a:t>
            </a:r>
            <a:r>
              <a:rPr lang="zh-CN" altLang="en-US" sz="2000"/>
              <a:t>、形象生动的说明方法</a:t>
            </a: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DFDF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 bwMode="auto">
          <a:xfrm flipH="1" flipV="1">
            <a:off x="0" y="0"/>
            <a:ext cx="492978" cy="1268413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3526976" y="682698"/>
            <a:ext cx="690501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 rot="5400000">
            <a:off x="11244814" y="163700"/>
            <a:ext cx="159691" cy="1037996"/>
            <a:chOff x="354199" y="1524000"/>
            <a:chExt cx="254000" cy="1651000"/>
          </a:xfrm>
          <a:solidFill>
            <a:schemeClr val="accent1"/>
          </a:solidFill>
        </p:grpSpPr>
        <p:sp>
          <p:nvSpPr>
            <p:cNvPr id="45" name="椭圆 44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67105" y="393700"/>
            <a:ext cx="2085340" cy="578485"/>
            <a:chOff x="709" y="410"/>
            <a:chExt cx="3284" cy="911"/>
          </a:xfrm>
        </p:grpSpPr>
        <p:pic>
          <p:nvPicPr>
            <p:cNvPr id="7" name="图片 6" descr="微信图片_201804170909336"/>
            <p:cNvPicPr>
              <a:picLocks noChangeAspect="1"/>
            </p:cNvPicPr>
            <p:nvPr/>
          </p:nvPicPr>
          <p:blipFill>
            <a:blip r:embed="rId1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3" name="文本框 2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kern="1500" spc="5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中文标题" charset="0"/>
                  <a:ea typeface="+mj-ea"/>
                </a:rPr>
                <a:t>德宇创星</a:t>
              </a:r>
              <a:endParaRPr lang="zh-CN" altLang="en-US" b="1" kern="1500" spc="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中文标题" charset="0"/>
                <a:ea typeface="+mj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3586480" y="283845"/>
            <a:ext cx="22428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0</a:t>
            </a:r>
            <a:r>
              <a:rPr lang="en-US" sz="2000"/>
              <a:t>5</a:t>
            </a:r>
            <a:r>
              <a:rPr lang="zh-CN" altLang="en-US" sz="2000"/>
              <a:t>、展业辅助资料</a:t>
            </a: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1362075" y="2090420"/>
            <a:ext cx="9468485" cy="2907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800" spc="200" dirty="0" smtClean="0">
                <a:latin typeface="微软雅黑" panose="020B0503020204020204" pitchFamily="34" charset="-122"/>
                <a:sym typeface="+mn-ea"/>
              </a:rPr>
              <a:t>展业夹：</a:t>
            </a:r>
            <a:r>
              <a:rPr lang="zh-CN" altLang="en-US" sz="2800" spc="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是为了做业务，而事先收集的潜在客户的信息资料，及</a:t>
            </a:r>
            <a:r>
              <a:rPr lang="zh-CN" altLang="en-US" sz="2800" b="1" spc="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为进行业务磋商而准备的资料</a:t>
            </a:r>
            <a:r>
              <a:rPr lang="zh-CN" altLang="en-US" sz="2800" spc="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等</a:t>
            </a:r>
            <a:r>
              <a:rPr lang="en-US" altLang="zh-CN" sz="2800" spc="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…</a:t>
            </a:r>
            <a:endParaRPr lang="en-US" altLang="zh-CN" sz="2800" spc="2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1000" spc="2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800" spc="200" dirty="0" smtClean="0">
                <a:latin typeface="微软雅黑" panose="020B0503020204020204" pitchFamily="34" charset="-122"/>
                <a:sym typeface="+mn-ea"/>
              </a:rPr>
              <a:t>移动展业工具</a:t>
            </a:r>
            <a:r>
              <a:rPr lang="zh-CN" altLang="en-US" sz="2800" spc="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：是</a:t>
            </a:r>
            <a:r>
              <a:rPr lang="zh-CN" altLang="en-US" sz="2800" spc="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在移动互联网发展后的新概念：利用移动</a:t>
            </a:r>
            <a:r>
              <a:rPr lang="zh-CN" altLang="en-US" sz="2800" spc="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终端（</a:t>
            </a:r>
            <a:r>
              <a:rPr lang="zh-CN" altLang="en-US" sz="2800" spc="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手机、</a:t>
            </a:r>
            <a:r>
              <a:rPr lang="en-US" altLang="zh-CN" sz="2800" spc="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PAD</a:t>
            </a:r>
            <a:r>
              <a:rPr lang="zh-CN" altLang="en-US" sz="2800" spc="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）开展业务。</a:t>
            </a:r>
            <a:endParaRPr lang="zh-CN" altLang="en-US" sz="2800" spc="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DFDF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 bwMode="auto">
          <a:xfrm flipH="1" flipV="1">
            <a:off x="0" y="0"/>
            <a:ext cx="492978" cy="1268413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3526976" y="682698"/>
            <a:ext cx="690501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 rot="5400000">
            <a:off x="11244814" y="163700"/>
            <a:ext cx="159691" cy="1037996"/>
            <a:chOff x="354199" y="1524000"/>
            <a:chExt cx="254000" cy="1651000"/>
          </a:xfrm>
          <a:solidFill>
            <a:schemeClr val="accent1"/>
          </a:solidFill>
        </p:grpSpPr>
        <p:sp>
          <p:nvSpPr>
            <p:cNvPr id="45" name="椭圆 44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67105" y="393700"/>
            <a:ext cx="2085340" cy="578485"/>
            <a:chOff x="709" y="410"/>
            <a:chExt cx="3284" cy="911"/>
          </a:xfrm>
        </p:grpSpPr>
        <p:pic>
          <p:nvPicPr>
            <p:cNvPr id="7" name="图片 6" descr="微信图片_201804170909336"/>
            <p:cNvPicPr>
              <a:picLocks noChangeAspect="1"/>
            </p:cNvPicPr>
            <p:nvPr/>
          </p:nvPicPr>
          <p:blipFill>
            <a:blip r:embed="rId1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3" name="文本框 2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kern="1500" spc="5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中文标题" charset="0"/>
                  <a:ea typeface="+mj-ea"/>
                </a:rPr>
                <a:t>德宇创星</a:t>
              </a:r>
              <a:endParaRPr lang="zh-CN" altLang="en-US" b="1" kern="1500" spc="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中文标题" charset="0"/>
                <a:ea typeface="+mj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3526790" y="1167765"/>
            <a:ext cx="4958080" cy="45231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移动展业</a:t>
            </a:r>
            <a:endParaRPr lang="zh-CN" altLang="en-US" sz="32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3200" spc="2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工作量和成本大大</a:t>
            </a:r>
            <a:r>
              <a:rPr lang="zh-CN" altLang="en-US" sz="3200" spc="200" dirty="0" smtClean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减少</a:t>
            </a:r>
            <a:endParaRPr lang="zh-CN" altLang="en-US" sz="3200" spc="200" dirty="0" smtClean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3200" spc="200" dirty="0" smtClean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提高</a:t>
            </a:r>
            <a:r>
              <a:rPr lang="zh-CN" altLang="en-US" sz="3200" spc="2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了展业效率</a:t>
            </a:r>
            <a:endParaRPr lang="zh-CN" altLang="en-US" sz="3200" spc="200" dirty="0" smtClean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3200" spc="200" dirty="0" smtClean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近距离的业务体验</a:t>
            </a:r>
            <a:endParaRPr lang="zh-CN" altLang="en-US" sz="3200" spc="200" dirty="0" smtClean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3200" spc="200" dirty="0" smtClean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视频资料的播放</a:t>
            </a:r>
            <a:endParaRPr lang="zh-CN" altLang="en-US" sz="3200" spc="200" dirty="0" smtClean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1266825" y="2940050"/>
            <a:ext cx="6125845" cy="9772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sz="4800" b="1" dirty="0">
                <a:solidFill>
                  <a:schemeClr val="accent1"/>
                </a:solidFill>
              </a:rPr>
              <a:t>四</a:t>
            </a:r>
            <a:r>
              <a:rPr lang="en-US" altLang="zh-CN" sz="4800" b="1" spc="200">
                <a:solidFill>
                  <a:schemeClr val="accen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sz="4800" b="1" dirty="0">
                <a:solidFill>
                  <a:schemeClr val="accent1"/>
                </a:solidFill>
              </a:rPr>
              <a:t>展示说明注意事项</a:t>
            </a:r>
            <a:endParaRPr lang="en-US" altLang="zh-CN" sz="4800" b="1" dirty="0">
              <a:solidFill>
                <a:schemeClr val="accent1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588795" y="0"/>
            <a:ext cx="5592410" cy="6858000"/>
            <a:chOff x="6599590" y="0"/>
            <a:chExt cx="5592410" cy="6858000"/>
          </a:xfrm>
        </p:grpSpPr>
        <p:sp>
          <p:nvSpPr>
            <p:cNvPr id="39" name="任意多边形 38"/>
            <p:cNvSpPr/>
            <p:nvPr/>
          </p:nvSpPr>
          <p:spPr bwMode="auto">
            <a:xfrm>
              <a:off x="6599590" y="0"/>
              <a:ext cx="5592410" cy="6858000"/>
            </a:xfrm>
            <a:custGeom>
              <a:avLst/>
              <a:gdLst>
                <a:gd name="connsiteX0" fmla="*/ 2665414 w 5592410"/>
                <a:gd name="connsiteY0" fmla="*/ 0 h 6858000"/>
                <a:gd name="connsiteX1" fmla="*/ 2852064 w 5592410"/>
                <a:gd name="connsiteY1" fmla="*/ 0 h 6858000"/>
                <a:gd name="connsiteX2" fmla="*/ 5405760 w 5592410"/>
                <a:gd name="connsiteY2" fmla="*/ 0 h 6858000"/>
                <a:gd name="connsiteX3" fmla="*/ 5592410 w 5592410"/>
                <a:gd name="connsiteY3" fmla="*/ 0 h 6858000"/>
                <a:gd name="connsiteX4" fmla="*/ 5592410 w 5592410"/>
                <a:gd name="connsiteY4" fmla="*/ 6858000 h 6858000"/>
                <a:gd name="connsiteX5" fmla="*/ 5405760 w 5592410"/>
                <a:gd name="connsiteY5" fmla="*/ 6858000 h 6858000"/>
                <a:gd name="connsiteX6" fmla="*/ 186650 w 5592410"/>
                <a:gd name="connsiteY6" fmla="*/ 6858000 h 6858000"/>
                <a:gd name="connsiteX7" fmla="*/ 0 w 559241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92410" h="6858000">
                  <a:moveTo>
                    <a:pt x="2665414" y="0"/>
                  </a:moveTo>
                  <a:lnTo>
                    <a:pt x="2852064" y="0"/>
                  </a:lnTo>
                  <a:lnTo>
                    <a:pt x="5405760" y="0"/>
                  </a:lnTo>
                  <a:lnTo>
                    <a:pt x="5592410" y="0"/>
                  </a:lnTo>
                  <a:lnTo>
                    <a:pt x="5592410" y="6858000"/>
                  </a:lnTo>
                  <a:lnTo>
                    <a:pt x="5405760" y="6858000"/>
                  </a:lnTo>
                  <a:lnTo>
                    <a:pt x="186650" y="6858000"/>
                  </a:lnTo>
                  <a:lnTo>
                    <a:pt x="0" y="6858000"/>
                  </a:lnTo>
                  <a:close/>
                </a:path>
              </a:pathLst>
            </a:custGeom>
            <a:blipFill>
              <a:blip r:embed="rId1"/>
              <a:srcRect/>
              <a:stretch>
                <a:fillRect l="-42104" r="-41914"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8686008" y="0"/>
              <a:ext cx="598355" cy="1268413"/>
              <a:chOff x="8276754" y="0"/>
              <a:chExt cx="924118" cy="1958975"/>
            </a:xfrm>
          </p:grpSpPr>
          <p:sp>
            <p:nvSpPr>
              <p:cNvPr id="41" name="Freeform 18"/>
              <p:cNvSpPr/>
              <p:nvPr/>
            </p:nvSpPr>
            <p:spPr bwMode="auto">
              <a:xfrm>
                <a:off x="8276754" y="558800"/>
                <a:ext cx="671513" cy="1054100"/>
              </a:xfrm>
              <a:custGeom>
                <a:avLst/>
                <a:gdLst>
                  <a:gd name="T0" fmla="*/ 156 w 156"/>
                  <a:gd name="T1" fmla="*/ 0 h 246"/>
                  <a:gd name="T2" fmla="*/ 0 w 156"/>
                  <a:gd name="T3" fmla="*/ 42 h 246"/>
                  <a:gd name="T4" fmla="*/ 61 w 156"/>
                  <a:gd name="T5" fmla="*/ 246 h 246"/>
                  <a:gd name="T6" fmla="*/ 156 w 156"/>
                  <a:gd name="T7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6" h="246">
                    <a:moveTo>
                      <a:pt x="156" y="0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72" y="93"/>
                      <a:pt x="61" y="246"/>
                    </a:cubicBez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BDBD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14"/>
              <p:cNvSpPr/>
              <p:nvPr/>
            </p:nvSpPr>
            <p:spPr bwMode="auto">
              <a:xfrm>
                <a:off x="8365847" y="0"/>
                <a:ext cx="835025" cy="1958975"/>
              </a:xfrm>
              <a:custGeom>
                <a:avLst/>
                <a:gdLst>
                  <a:gd name="T0" fmla="*/ 10 w 194"/>
                  <a:gd name="T1" fmla="*/ 460 h 460"/>
                  <a:gd name="T2" fmla="*/ 0 w 194"/>
                  <a:gd name="T3" fmla="*/ 51 h 460"/>
                  <a:gd name="T4" fmla="*/ 77 w 194"/>
                  <a:gd name="T5" fmla="*/ 0 h 460"/>
                  <a:gd name="T6" fmla="*/ 194 w 194"/>
                  <a:gd name="T7" fmla="*/ 0 h 460"/>
                  <a:gd name="T8" fmla="*/ 10 w 194"/>
                  <a:gd name="T9" fmla="*/ 460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4" h="460">
                    <a:moveTo>
                      <a:pt x="10" y="460"/>
                    </a:moveTo>
                    <a:cubicBezTo>
                      <a:pt x="133" y="144"/>
                      <a:pt x="0" y="51"/>
                      <a:pt x="0" y="51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194" y="0"/>
                      <a:pt x="194" y="0"/>
                      <a:pt x="194" y="0"/>
                    </a:cubicBezTo>
                    <a:lnTo>
                      <a:pt x="10" y="460"/>
                    </a:lnTo>
                    <a:close/>
                  </a:path>
                </a:pathLst>
              </a:custGeom>
              <a:solidFill>
                <a:srgbClr val="EF53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3" name="Freeform 9"/>
            <p:cNvSpPr>
              <a:spLocks noEditPoints="1"/>
            </p:cNvSpPr>
            <p:nvPr/>
          </p:nvSpPr>
          <p:spPr bwMode="auto">
            <a:xfrm>
              <a:off x="6599590" y="0"/>
              <a:ext cx="2791973" cy="6858000"/>
            </a:xfrm>
            <a:custGeom>
              <a:avLst/>
              <a:gdLst>
                <a:gd name="T0" fmla="*/ 2347 w 2347"/>
                <a:gd name="T1" fmla="*/ 0 h 5765"/>
                <a:gd name="T2" fmla="*/ 2243 w 2347"/>
                <a:gd name="T3" fmla="*/ 0 h 5765"/>
                <a:gd name="T4" fmla="*/ 0 w 2347"/>
                <a:gd name="T5" fmla="*/ 5765 h 5765"/>
                <a:gd name="T6" fmla="*/ 441 w 2347"/>
                <a:gd name="T7" fmla="*/ 5765 h 5765"/>
                <a:gd name="T8" fmla="*/ 2347 w 2347"/>
                <a:gd name="T9" fmla="*/ 0 h 5765"/>
                <a:gd name="T10" fmla="*/ 2347 w 2347"/>
                <a:gd name="T11" fmla="*/ 0 h 5765"/>
                <a:gd name="T12" fmla="*/ 2347 w 2347"/>
                <a:gd name="T13" fmla="*/ 0 h 5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47" h="5765">
                  <a:moveTo>
                    <a:pt x="2347" y="0"/>
                  </a:moveTo>
                  <a:lnTo>
                    <a:pt x="2243" y="0"/>
                  </a:lnTo>
                  <a:lnTo>
                    <a:pt x="0" y="5765"/>
                  </a:lnTo>
                  <a:lnTo>
                    <a:pt x="441" y="5765"/>
                  </a:lnTo>
                  <a:lnTo>
                    <a:pt x="2347" y="0"/>
                  </a:lnTo>
                  <a:close/>
                  <a:moveTo>
                    <a:pt x="2347" y="0"/>
                  </a:moveTo>
                  <a:lnTo>
                    <a:pt x="2347" y="0"/>
                  </a:lnTo>
                  <a:close/>
                </a:path>
              </a:pathLst>
            </a:custGeom>
            <a:solidFill>
              <a:srgbClr val="231815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5" name="任意多边形 44"/>
          <p:cNvSpPr/>
          <p:nvPr/>
        </p:nvSpPr>
        <p:spPr bwMode="auto">
          <a:xfrm flipH="1" flipV="1">
            <a:off x="0" y="0"/>
            <a:ext cx="2252044" cy="5794416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pic>
        <p:nvPicPr>
          <p:cNvPr id="2" name="图片 1" descr="微信图片_201804170909336"/>
          <p:cNvPicPr>
            <a:picLocks noChangeAspect="1"/>
          </p:cNvPicPr>
          <p:nvPr/>
        </p:nvPicPr>
        <p:blipFill>
          <a:blip r:embed="rId2">
            <a:lum bright="18000"/>
          </a:blip>
          <a:stretch>
            <a:fillRect/>
          </a:stretch>
        </p:blipFill>
        <p:spPr>
          <a:xfrm>
            <a:off x="342900" y="361950"/>
            <a:ext cx="923925" cy="894715"/>
          </a:xfrm>
          <a:prstGeom prst="rect">
            <a:avLst/>
          </a:prstGeom>
          <a:effectLst>
            <a:glow rad="50800">
              <a:schemeClr val="accent1">
                <a:alpha val="89000"/>
              </a:schemeClr>
            </a:glow>
            <a:outerShdw blurRad="431800" dist="38100" algn="l" rotWithShape="0">
              <a:prstClr val="black">
                <a:alpha val="40000"/>
              </a:prstClr>
            </a:outerShdw>
            <a:reflection endPos="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DFDF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 bwMode="auto">
          <a:xfrm flipH="1" flipV="1">
            <a:off x="0" y="0"/>
            <a:ext cx="492978" cy="1268413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3526976" y="682698"/>
            <a:ext cx="690501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 rot="5400000">
            <a:off x="11244814" y="163700"/>
            <a:ext cx="159691" cy="1037996"/>
            <a:chOff x="354199" y="1524000"/>
            <a:chExt cx="254000" cy="1651000"/>
          </a:xfrm>
          <a:solidFill>
            <a:schemeClr val="accent1"/>
          </a:solidFill>
        </p:grpSpPr>
        <p:sp>
          <p:nvSpPr>
            <p:cNvPr id="45" name="椭圆 44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67105" y="393700"/>
            <a:ext cx="2085340" cy="578485"/>
            <a:chOff x="709" y="410"/>
            <a:chExt cx="3284" cy="911"/>
          </a:xfrm>
        </p:grpSpPr>
        <p:pic>
          <p:nvPicPr>
            <p:cNvPr id="7" name="图片 6" descr="微信图片_201804170909336"/>
            <p:cNvPicPr>
              <a:picLocks noChangeAspect="1"/>
            </p:cNvPicPr>
            <p:nvPr/>
          </p:nvPicPr>
          <p:blipFill>
            <a:blip r:embed="rId1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3" name="文本框 2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kern="1500" spc="5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中文标题" charset="0"/>
                  <a:ea typeface="+mj-ea"/>
                </a:rPr>
                <a:t>德宇创星</a:t>
              </a:r>
              <a:endParaRPr lang="zh-CN" altLang="en-US" b="1" kern="1500" spc="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中文标题" charset="0"/>
                <a:ea typeface="+mj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508760" y="982980"/>
            <a:ext cx="9174480" cy="48926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3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展示说明的注意事项</a:t>
            </a:r>
            <a:endParaRPr lang="zh-CN" altLang="en-US" sz="32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457200" indent="-457200" algn="l">
              <a:lnSpc>
                <a:spcPct val="200000"/>
              </a:lnSpc>
              <a:buClr>
                <a:schemeClr val="accent2"/>
              </a:buClr>
              <a:buFont typeface="Wingdings" panose="05000000000000000000" charset="0"/>
              <a:buChar char="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重要部分划线或者着色区别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 algn="l">
              <a:lnSpc>
                <a:spcPct val="200000"/>
              </a:lnSpc>
              <a:buClr>
                <a:schemeClr val="accent2"/>
              </a:buClr>
              <a:buFont typeface="Wingdings" panose="05000000000000000000" charset="0"/>
              <a:buChar char="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资料摆放在客户正前方，以示尊重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 algn="l">
              <a:lnSpc>
                <a:spcPct val="200000"/>
              </a:lnSpc>
              <a:buClr>
                <a:schemeClr val="accent2"/>
              </a:buClr>
              <a:buFont typeface="Wingdings" panose="05000000000000000000" charset="0"/>
              <a:buChar char="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熟悉公司的官网和官微，根据需要打开网站给客户展示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 algn="l">
              <a:lnSpc>
                <a:spcPct val="200000"/>
              </a:lnSpc>
              <a:buClr>
                <a:schemeClr val="accent2"/>
              </a:buClr>
              <a:buFont typeface="Wingdings" panose="05000000000000000000" charset="0"/>
              <a:buChar char="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按讲解习惯将资料分类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 algn="l">
              <a:lnSpc>
                <a:spcPct val="200000"/>
              </a:lnSpc>
              <a:buClr>
                <a:schemeClr val="accent2"/>
              </a:buClr>
              <a:buFont typeface="Wingdings" panose="05000000000000000000" charset="0"/>
              <a:buChar char="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插放一些调剂品，增加内容的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可看性</a:t>
            </a:r>
            <a:endParaRPr lang="zh-CN" altLang="en-US" sz="2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DFDF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 bwMode="auto">
          <a:xfrm flipH="1" flipV="1">
            <a:off x="0" y="0"/>
            <a:ext cx="492978" cy="1268413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3526976" y="682698"/>
            <a:ext cx="690501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 rot="5400000">
            <a:off x="11244814" y="163700"/>
            <a:ext cx="159691" cy="1037996"/>
            <a:chOff x="354199" y="1524000"/>
            <a:chExt cx="254000" cy="1651000"/>
          </a:xfrm>
          <a:solidFill>
            <a:schemeClr val="accent1"/>
          </a:solidFill>
        </p:grpSpPr>
        <p:sp>
          <p:nvSpPr>
            <p:cNvPr id="45" name="椭圆 44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67105" y="393700"/>
            <a:ext cx="2085340" cy="578485"/>
            <a:chOff x="709" y="410"/>
            <a:chExt cx="3284" cy="911"/>
          </a:xfrm>
        </p:grpSpPr>
        <p:pic>
          <p:nvPicPr>
            <p:cNvPr id="7" name="图片 6" descr="微信图片_201804170909336"/>
            <p:cNvPicPr>
              <a:picLocks noChangeAspect="1"/>
            </p:cNvPicPr>
            <p:nvPr/>
          </p:nvPicPr>
          <p:blipFill>
            <a:blip r:embed="rId1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3" name="文本框 2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kern="1500" spc="5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中文标题" charset="0"/>
                  <a:ea typeface="+mj-ea"/>
                </a:rPr>
                <a:t>德宇创星</a:t>
              </a:r>
              <a:endParaRPr lang="zh-CN" altLang="en-US" b="1" kern="1500" spc="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中文标题" charset="0"/>
                <a:ea typeface="+mj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2727960" y="1721485"/>
            <a:ext cx="6736080" cy="34150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展示说明的注意事项</a:t>
            </a:r>
            <a:endParaRPr lang="zh-CN" altLang="en-US" sz="12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800" spc="200">
                <a:solidFill>
                  <a:schemeClr val="tx1"/>
                </a:solidFill>
                <a:uFillTx/>
              </a:rPr>
              <a:t>站在对方立场，描绘一幅感性的画面</a:t>
            </a:r>
            <a:endParaRPr lang="zh-CN" altLang="en-US" sz="2800" spc="200">
              <a:solidFill>
                <a:schemeClr val="tx1"/>
              </a:solidFill>
              <a:uFillTx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800" spc="200">
                <a:solidFill>
                  <a:schemeClr val="tx1"/>
                </a:solidFill>
                <a:uFillTx/>
              </a:rPr>
              <a:t>简明扼要，条理流畅，声情并茂</a:t>
            </a:r>
            <a:endParaRPr lang="zh-CN" altLang="en-US" sz="2800" spc="200">
              <a:solidFill>
                <a:schemeClr val="tx1"/>
              </a:solidFill>
              <a:uFillTx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800" spc="200">
                <a:solidFill>
                  <a:schemeClr val="tx1"/>
                </a:solidFill>
                <a:uFillTx/>
              </a:rPr>
              <a:t>巧妙运用二择一法则</a:t>
            </a:r>
            <a:endParaRPr lang="zh-CN" altLang="en-US" sz="2800" spc="200">
              <a:solidFill>
                <a:schemeClr val="tx1"/>
              </a:solidFill>
              <a:uFillTx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800" spc="200">
                <a:solidFill>
                  <a:schemeClr val="tx1"/>
                </a:solidFill>
                <a:uFillTx/>
              </a:rPr>
              <a:t>用笔引导客户的注意力</a:t>
            </a:r>
            <a:endParaRPr lang="zh-CN" altLang="en-US" sz="2800" spc="200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 flipH="1">
            <a:off x="0" y="0"/>
            <a:ext cx="6373585" cy="6858000"/>
            <a:chOff x="6599590" y="0"/>
            <a:chExt cx="6373585" cy="6858000"/>
          </a:xfrm>
        </p:grpSpPr>
        <p:sp>
          <p:nvSpPr>
            <p:cNvPr id="41" name="任意多边形 40"/>
            <p:cNvSpPr/>
            <p:nvPr/>
          </p:nvSpPr>
          <p:spPr bwMode="auto">
            <a:xfrm>
              <a:off x="7380765" y="0"/>
              <a:ext cx="5592410" cy="6858000"/>
            </a:xfrm>
            <a:custGeom>
              <a:avLst/>
              <a:gdLst>
                <a:gd name="connsiteX0" fmla="*/ 2665414 w 5592410"/>
                <a:gd name="connsiteY0" fmla="*/ 0 h 6858000"/>
                <a:gd name="connsiteX1" fmla="*/ 2852064 w 5592410"/>
                <a:gd name="connsiteY1" fmla="*/ 0 h 6858000"/>
                <a:gd name="connsiteX2" fmla="*/ 5405760 w 5592410"/>
                <a:gd name="connsiteY2" fmla="*/ 0 h 6858000"/>
                <a:gd name="connsiteX3" fmla="*/ 5592410 w 5592410"/>
                <a:gd name="connsiteY3" fmla="*/ 0 h 6858000"/>
                <a:gd name="connsiteX4" fmla="*/ 5592410 w 5592410"/>
                <a:gd name="connsiteY4" fmla="*/ 6858000 h 6858000"/>
                <a:gd name="connsiteX5" fmla="*/ 5405760 w 5592410"/>
                <a:gd name="connsiteY5" fmla="*/ 6858000 h 6858000"/>
                <a:gd name="connsiteX6" fmla="*/ 186650 w 5592410"/>
                <a:gd name="connsiteY6" fmla="*/ 6858000 h 6858000"/>
                <a:gd name="connsiteX7" fmla="*/ 0 w 559241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92410" h="6858000">
                  <a:moveTo>
                    <a:pt x="2665414" y="0"/>
                  </a:moveTo>
                  <a:lnTo>
                    <a:pt x="2852064" y="0"/>
                  </a:lnTo>
                  <a:lnTo>
                    <a:pt x="5405760" y="0"/>
                  </a:lnTo>
                  <a:lnTo>
                    <a:pt x="5592410" y="0"/>
                  </a:lnTo>
                  <a:lnTo>
                    <a:pt x="5592410" y="6858000"/>
                  </a:lnTo>
                  <a:lnTo>
                    <a:pt x="5405760" y="6858000"/>
                  </a:lnTo>
                  <a:lnTo>
                    <a:pt x="1866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B7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3" name="任意多边形 2"/>
            <p:cNvSpPr/>
            <p:nvPr/>
          </p:nvSpPr>
          <p:spPr bwMode="auto">
            <a:xfrm>
              <a:off x="6599590" y="0"/>
              <a:ext cx="5592410" cy="6858000"/>
            </a:xfrm>
            <a:custGeom>
              <a:avLst/>
              <a:gdLst>
                <a:gd name="connsiteX0" fmla="*/ 2665414 w 5592410"/>
                <a:gd name="connsiteY0" fmla="*/ 0 h 6858000"/>
                <a:gd name="connsiteX1" fmla="*/ 2852064 w 5592410"/>
                <a:gd name="connsiteY1" fmla="*/ 0 h 6858000"/>
                <a:gd name="connsiteX2" fmla="*/ 5405760 w 5592410"/>
                <a:gd name="connsiteY2" fmla="*/ 0 h 6858000"/>
                <a:gd name="connsiteX3" fmla="*/ 5592410 w 5592410"/>
                <a:gd name="connsiteY3" fmla="*/ 0 h 6858000"/>
                <a:gd name="connsiteX4" fmla="*/ 5592410 w 5592410"/>
                <a:gd name="connsiteY4" fmla="*/ 6858000 h 6858000"/>
                <a:gd name="connsiteX5" fmla="*/ 5405760 w 5592410"/>
                <a:gd name="connsiteY5" fmla="*/ 6858000 h 6858000"/>
                <a:gd name="connsiteX6" fmla="*/ 186650 w 5592410"/>
                <a:gd name="connsiteY6" fmla="*/ 6858000 h 6858000"/>
                <a:gd name="connsiteX7" fmla="*/ 0 w 559241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92410" h="6858000">
                  <a:moveTo>
                    <a:pt x="2665414" y="0"/>
                  </a:moveTo>
                  <a:lnTo>
                    <a:pt x="2852064" y="0"/>
                  </a:lnTo>
                  <a:lnTo>
                    <a:pt x="5405760" y="0"/>
                  </a:lnTo>
                  <a:lnTo>
                    <a:pt x="5592410" y="0"/>
                  </a:lnTo>
                  <a:lnTo>
                    <a:pt x="5592410" y="6858000"/>
                  </a:lnTo>
                  <a:lnTo>
                    <a:pt x="5405760" y="6858000"/>
                  </a:lnTo>
                  <a:lnTo>
                    <a:pt x="1866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B7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4" name="Freeform 9"/>
            <p:cNvSpPr>
              <a:spLocks noEditPoints="1"/>
            </p:cNvSpPr>
            <p:nvPr/>
          </p:nvSpPr>
          <p:spPr bwMode="auto">
            <a:xfrm>
              <a:off x="6599590" y="0"/>
              <a:ext cx="2791973" cy="6858000"/>
            </a:xfrm>
            <a:custGeom>
              <a:avLst/>
              <a:gdLst>
                <a:gd name="T0" fmla="*/ 2347 w 2347"/>
                <a:gd name="T1" fmla="*/ 0 h 5765"/>
                <a:gd name="T2" fmla="*/ 2243 w 2347"/>
                <a:gd name="T3" fmla="*/ 0 h 5765"/>
                <a:gd name="T4" fmla="*/ 0 w 2347"/>
                <a:gd name="T5" fmla="*/ 5765 h 5765"/>
                <a:gd name="T6" fmla="*/ 441 w 2347"/>
                <a:gd name="T7" fmla="*/ 5765 h 5765"/>
                <a:gd name="T8" fmla="*/ 2347 w 2347"/>
                <a:gd name="T9" fmla="*/ 0 h 5765"/>
                <a:gd name="T10" fmla="*/ 2347 w 2347"/>
                <a:gd name="T11" fmla="*/ 0 h 5765"/>
                <a:gd name="T12" fmla="*/ 2347 w 2347"/>
                <a:gd name="T13" fmla="*/ 0 h 5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47" h="5765">
                  <a:moveTo>
                    <a:pt x="2347" y="0"/>
                  </a:moveTo>
                  <a:lnTo>
                    <a:pt x="2243" y="0"/>
                  </a:lnTo>
                  <a:lnTo>
                    <a:pt x="0" y="5765"/>
                  </a:lnTo>
                  <a:lnTo>
                    <a:pt x="441" y="5765"/>
                  </a:lnTo>
                  <a:lnTo>
                    <a:pt x="2347" y="0"/>
                  </a:lnTo>
                  <a:close/>
                  <a:moveTo>
                    <a:pt x="2347" y="0"/>
                  </a:moveTo>
                  <a:lnTo>
                    <a:pt x="2347" y="0"/>
                  </a:lnTo>
                  <a:close/>
                </a:path>
              </a:pathLst>
            </a:custGeom>
            <a:solidFill>
              <a:srgbClr val="231815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8686008" y="0"/>
              <a:ext cx="598355" cy="1268413"/>
              <a:chOff x="8276754" y="0"/>
              <a:chExt cx="924118" cy="1958975"/>
            </a:xfrm>
          </p:grpSpPr>
          <p:sp>
            <p:nvSpPr>
              <p:cNvPr id="6" name="Freeform 18"/>
              <p:cNvSpPr/>
              <p:nvPr/>
            </p:nvSpPr>
            <p:spPr bwMode="auto">
              <a:xfrm>
                <a:off x="8276754" y="558800"/>
                <a:ext cx="671513" cy="1054100"/>
              </a:xfrm>
              <a:custGeom>
                <a:avLst/>
                <a:gdLst>
                  <a:gd name="T0" fmla="*/ 156 w 156"/>
                  <a:gd name="T1" fmla="*/ 0 h 246"/>
                  <a:gd name="T2" fmla="*/ 0 w 156"/>
                  <a:gd name="T3" fmla="*/ 42 h 246"/>
                  <a:gd name="T4" fmla="*/ 61 w 156"/>
                  <a:gd name="T5" fmla="*/ 246 h 246"/>
                  <a:gd name="T6" fmla="*/ 156 w 156"/>
                  <a:gd name="T7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6" h="246">
                    <a:moveTo>
                      <a:pt x="156" y="0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72" y="93"/>
                      <a:pt x="61" y="246"/>
                    </a:cubicBez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BDBD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" name="Freeform 14"/>
              <p:cNvSpPr/>
              <p:nvPr/>
            </p:nvSpPr>
            <p:spPr bwMode="auto">
              <a:xfrm>
                <a:off x="8365847" y="0"/>
                <a:ext cx="835025" cy="1958975"/>
              </a:xfrm>
              <a:custGeom>
                <a:avLst/>
                <a:gdLst>
                  <a:gd name="T0" fmla="*/ 10 w 194"/>
                  <a:gd name="T1" fmla="*/ 460 h 460"/>
                  <a:gd name="T2" fmla="*/ 0 w 194"/>
                  <a:gd name="T3" fmla="*/ 51 h 460"/>
                  <a:gd name="T4" fmla="*/ 77 w 194"/>
                  <a:gd name="T5" fmla="*/ 0 h 460"/>
                  <a:gd name="T6" fmla="*/ 194 w 194"/>
                  <a:gd name="T7" fmla="*/ 0 h 460"/>
                  <a:gd name="T8" fmla="*/ 10 w 194"/>
                  <a:gd name="T9" fmla="*/ 460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4" h="460">
                    <a:moveTo>
                      <a:pt x="10" y="460"/>
                    </a:moveTo>
                    <a:cubicBezTo>
                      <a:pt x="133" y="144"/>
                      <a:pt x="0" y="51"/>
                      <a:pt x="0" y="51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194" y="0"/>
                      <a:pt x="194" y="0"/>
                      <a:pt x="194" y="0"/>
                    </a:cubicBezTo>
                    <a:lnTo>
                      <a:pt x="10" y="460"/>
                    </a:lnTo>
                    <a:close/>
                  </a:path>
                </a:pathLst>
              </a:custGeom>
              <a:solidFill>
                <a:srgbClr val="EF53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42" name="组合 41"/>
          <p:cNvGrpSpPr/>
          <p:nvPr/>
        </p:nvGrpSpPr>
        <p:grpSpPr>
          <a:xfrm>
            <a:off x="1031116" y="2461761"/>
            <a:ext cx="3446829" cy="2201906"/>
            <a:chOff x="1031116" y="2461761"/>
            <a:chExt cx="3446829" cy="2201906"/>
          </a:xfrm>
        </p:grpSpPr>
        <p:sp>
          <p:nvSpPr>
            <p:cNvPr id="33" name="文本框 32"/>
            <p:cNvSpPr txBox="1"/>
            <p:nvPr/>
          </p:nvSpPr>
          <p:spPr>
            <a:xfrm>
              <a:off x="1031116" y="3832670"/>
              <a:ext cx="3446829" cy="83099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lnSpc>
                  <a:spcPct val="120000"/>
                </a:lnSpc>
                <a:defRPr sz="6000">
                  <a:solidFill>
                    <a:schemeClr val="accent1"/>
                  </a:solidFill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zh-CN" sz="48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CONTENT</a:t>
              </a:r>
              <a:endParaRPr lang="zh-CN" altLang="en-US" sz="48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031117" y="2461761"/>
              <a:ext cx="2472638" cy="132343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lnSpc>
                  <a:spcPct val="120000"/>
                </a:lnSpc>
                <a:defRPr sz="6000">
                  <a:solidFill>
                    <a:schemeClr val="accent1"/>
                  </a:solidFill>
                </a:defRPr>
              </a:lvl1pPr>
            </a:lstStyle>
            <a:p>
              <a:pPr algn="dist">
                <a:lnSpc>
                  <a:spcPct val="100000"/>
                </a:lnSpc>
              </a:pPr>
              <a:r>
                <a:rPr lang="zh-CN" altLang="en-US" sz="8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目录</a:t>
              </a:r>
              <a:endParaRPr lang="zh-CN" altLang="en-US" sz="80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708515" y="209550"/>
            <a:ext cx="2085340" cy="578485"/>
            <a:chOff x="709" y="410"/>
            <a:chExt cx="3284" cy="911"/>
          </a:xfrm>
        </p:grpSpPr>
        <p:pic>
          <p:nvPicPr>
            <p:cNvPr id="12" name="图片 11" descr="微信图片_201804170909336"/>
            <p:cNvPicPr>
              <a:picLocks noChangeAspect="1"/>
            </p:cNvPicPr>
            <p:nvPr/>
          </p:nvPicPr>
          <p:blipFill>
            <a:blip r:embed="rId1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18" name="文本框 17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p>
              <a:r>
                <a:rPr lang="zh-CN" altLang="en-US" b="1" kern="1500" spc="5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中文标题" charset="0"/>
                  <a:ea typeface="+mj-ea"/>
                </a:rPr>
                <a:t>德宇创星</a:t>
              </a:r>
              <a:endParaRPr lang="zh-CN" altLang="en-US" b="1" kern="1500" spc="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中文标题" charset="0"/>
                <a:ea typeface="+mj-ea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5215255" y="1564005"/>
            <a:ext cx="6247765" cy="3730625"/>
            <a:chOff x="8076" y="3273"/>
            <a:chExt cx="9839" cy="5875"/>
          </a:xfrm>
        </p:grpSpPr>
        <p:grpSp>
          <p:nvGrpSpPr>
            <p:cNvPr id="40" name="组合 39"/>
            <p:cNvGrpSpPr/>
            <p:nvPr/>
          </p:nvGrpSpPr>
          <p:grpSpPr>
            <a:xfrm>
              <a:off x="8076" y="3273"/>
              <a:ext cx="8966" cy="4361"/>
              <a:chOff x="8076" y="3273"/>
              <a:chExt cx="8966" cy="4361"/>
            </a:xfrm>
          </p:grpSpPr>
          <p:grpSp>
            <p:nvGrpSpPr>
              <p:cNvPr id="20" name="组合 19"/>
              <p:cNvGrpSpPr/>
              <p:nvPr/>
            </p:nvGrpSpPr>
            <p:grpSpPr>
              <a:xfrm>
                <a:off x="8076" y="3273"/>
                <a:ext cx="7219" cy="1332"/>
                <a:chOff x="4244" y="2280"/>
                <a:chExt cx="7219" cy="1332"/>
              </a:xfrm>
            </p:grpSpPr>
            <p:sp>
              <p:nvSpPr>
                <p:cNvPr id="21" name="矩形 20"/>
                <p:cNvSpPr/>
                <p:nvPr>
                  <p:custDataLst>
                    <p:tags r:id="rId2"/>
                  </p:custDataLst>
                </p:nvPr>
              </p:nvSpPr>
              <p:spPr>
                <a:xfrm flipH="1">
                  <a:off x="5753" y="2526"/>
                  <a:ext cx="5711" cy="1087"/>
                </a:xfrm>
                <a:prstGeom prst="rect">
                  <a:avLst/>
                </a:prstGeom>
                <a:solidFill>
                  <a:schemeClr val="accent1"/>
                </a:solidFill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rmAutofit/>
                </a:bodyPr>
                <a:p>
                  <a:pPr algn="ctr"/>
                  <a:r>
                    <a:rPr lang="zh-CN" altLang="en-US" sz="2800" b="1" dirty="0" smtClean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为什么要展示说明</a:t>
                  </a:r>
                  <a:endParaRPr lang="zh-CN" altLang="da-DK" sz="28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2" name="任意多边形 21"/>
                <p:cNvSpPr/>
                <p:nvPr>
                  <p:custDataLst>
                    <p:tags r:id="rId3"/>
                  </p:custDataLst>
                </p:nvPr>
              </p:nvSpPr>
              <p:spPr>
                <a:xfrm rot="1254178" flipH="1">
                  <a:off x="4897" y="2439"/>
                  <a:ext cx="1073" cy="1015"/>
                </a:xfrm>
                <a:custGeom>
                  <a:avLst/>
                  <a:gdLst>
                    <a:gd name="connsiteX0" fmla="*/ 1316153 w 1316153"/>
                    <a:gd name="connsiteY0" fmla="*/ 0 h 1245453"/>
                    <a:gd name="connsiteX1" fmla="*/ 840486 w 1316153"/>
                    <a:gd name="connsiteY1" fmla="*/ 1245453 h 1245453"/>
                    <a:gd name="connsiteX2" fmla="*/ 0 w 1316153"/>
                    <a:gd name="connsiteY2" fmla="*/ 1245453 h 1245453"/>
                    <a:gd name="connsiteX3" fmla="*/ 475666 w 1316153"/>
                    <a:gd name="connsiteY3" fmla="*/ 0 h 1245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16153" h="1245453">
                      <a:moveTo>
                        <a:pt x="1316153" y="0"/>
                      </a:moveTo>
                      <a:lnTo>
                        <a:pt x="840486" y="1245453"/>
                      </a:lnTo>
                      <a:lnTo>
                        <a:pt x="0" y="1245453"/>
                      </a:lnTo>
                      <a:lnTo>
                        <a:pt x="47566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p>
                  <a:pPr algn="just">
                    <a:lnSpc>
                      <a:spcPct val="130000"/>
                    </a:lnSpc>
                  </a:pPr>
                  <a:endParaRPr lang="zh-CN" altLang="en-US" sz="2800" b="1" dirty="0" err="1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3" name="矩形 22"/>
                <p:cNvSpPr/>
                <p:nvPr>
                  <p:custDataLst>
                    <p:tags r:id="rId4"/>
                  </p:custDataLst>
                </p:nvPr>
              </p:nvSpPr>
              <p:spPr>
                <a:xfrm flipH="1">
                  <a:off x="4244" y="2280"/>
                  <a:ext cx="869" cy="1087"/>
                </a:xfrm>
                <a:prstGeom prst="rect">
                  <a:avLst/>
                </a:prstGeom>
                <a:solidFill>
                  <a:schemeClr val="accent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rmAutofit/>
                </a:bodyPr>
                <a:p>
                  <a:pPr algn="ctr"/>
                  <a:r>
                    <a:rPr lang="en-US" altLang="da-DK" sz="2800" b="1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1</a:t>
                  </a:r>
                  <a:endParaRPr lang="en-US" altLang="da-DK" sz="28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25" name="组合 24"/>
              <p:cNvGrpSpPr/>
              <p:nvPr>
                <p:custDataLst>
                  <p:tags r:id="rId5"/>
                </p:custDataLst>
              </p:nvPr>
            </p:nvGrpSpPr>
            <p:grpSpPr>
              <a:xfrm>
                <a:off x="8949" y="4787"/>
                <a:ext cx="7220" cy="1333"/>
                <a:chOff x="1663700" y="2565116"/>
                <a:chExt cx="4584699" cy="846760"/>
              </a:xfrm>
            </p:grpSpPr>
            <p:sp>
              <p:nvSpPr>
                <p:cNvPr id="26" name="矩形 25"/>
                <p:cNvSpPr/>
                <p:nvPr>
                  <p:custDataLst>
                    <p:tags r:id="rId6"/>
                  </p:custDataLst>
                </p:nvPr>
              </p:nvSpPr>
              <p:spPr>
                <a:xfrm flipH="1">
                  <a:off x="2621852" y="2721650"/>
                  <a:ext cx="3626547" cy="690226"/>
                </a:xfrm>
                <a:prstGeom prst="rect">
                  <a:avLst/>
                </a:prstGeom>
                <a:solidFill>
                  <a:schemeClr val="accent1"/>
                </a:solidFill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rmAutofit/>
                </a:bodyPr>
                <a:p>
                  <a:pPr algn="ctr"/>
                  <a:r>
                    <a:rPr lang="zh-CN" altLang="en-US" sz="2800" b="1" dirty="0" smtClean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展示说明的步骤</a:t>
                  </a:r>
                  <a:endParaRPr lang="zh-CN" altLang="da-DK" sz="28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7" name="任意多边形 26"/>
                <p:cNvSpPr/>
                <p:nvPr>
                  <p:custDataLst>
                    <p:tags r:id="rId7"/>
                  </p:custDataLst>
                </p:nvPr>
              </p:nvSpPr>
              <p:spPr>
                <a:xfrm rot="1254178" flipH="1">
                  <a:off x="2078024" y="2666509"/>
                  <a:ext cx="681247" cy="644653"/>
                </a:xfrm>
                <a:custGeom>
                  <a:avLst/>
                  <a:gdLst>
                    <a:gd name="connsiteX0" fmla="*/ 1316153 w 1316153"/>
                    <a:gd name="connsiteY0" fmla="*/ 0 h 1245453"/>
                    <a:gd name="connsiteX1" fmla="*/ 840486 w 1316153"/>
                    <a:gd name="connsiteY1" fmla="*/ 1245453 h 1245453"/>
                    <a:gd name="connsiteX2" fmla="*/ 0 w 1316153"/>
                    <a:gd name="connsiteY2" fmla="*/ 1245453 h 1245453"/>
                    <a:gd name="connsiteX3" fmla="*/ 475666 w 1316153"/>
                    <a:gd name="connsiteY3" fmla="*/ 0 h 1245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16153" h="1245453">
                      <a:moveTo>
                        <a:pt x="1316153" y="0"/>
                      </a:moveTo>
                      <a:lnTo>
                        <a:pt x="840486" y="1245453"/>
                      </a:lnTo>
                      <a:lnTo>
                        <a:pt x="0" y="1245453"/>
                      </a:lnTo>
                      <a:lnTo>
                        <a:pt x="47566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p>
                  <a:pPr algn="just">
                    <a:lnSpc>
                      <a:spcPct val="130000"/>
                    </a:lnSpc>
                  </a:pPr>
                  <a:endParaRPr lang="zh-CN" altLang="en-US" sz="2800" b="1" dirty="0" err="1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8" name="矩形 27"/>
                <p:cNvSpPr/>
                <p:nvPr>
                  <p:custDataLst>
                    <p:tags r:id="rId8"/>
                  </p:custDataLst>
                </p:nvPr>
              </p:nvSpPr>
              <p:spPr>
                <a:xfrm flipH="1">
                  <a:off x="1663700" y="2565116"/>
                  <a:ext cx="551742" cy="690226"/>
                </a:xfrm>
                <a:prstGeom prst="rect">
                  <a:avLst/>
                </a:prstGeom>
                <a:solidFill>
                  <a:schemeClr val="accent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rmAutofit/>
                </a:bodyPr>
                <a:p>
                  <a:pPr algn="ctr"/>
                  <a:r>
                    <a:rPr lang="en-US" altLang="da-DK" sz="2800" b="1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2</a:t>
                  </a:r>
                  <a:endParaRPr lang="en-US" altLang="da-DK" sz="28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29" name="组合 28"/>
              <p:cNvGrpSpPr/>
              <p:nvPr>
                <p:custDataLst>
                  <p:tags r:id="rId9"/>
                </p:custDataLst>
              </p:nvPr>
            </p:nvGrpSpPr>
            <p:grpSpPr>
              <a:xfrm>
                <a:off x="9822" y="6302"/>
                <a:ext cx="7220" cy="1333"/>
                <a:chOff x="1663700" y="2565116"/>
                <a:chExt cx="4584699" cy="846760"/>
              </a:xfrm>
            </p:grpSpPr>
            <p:sp>
              <p:nvSpPr>
                <p:cNvPr id="30" name="矩形 29"/>
                <p:cNvSpPr/>
                <p:nvPr>
                  <p:custDataLst>
                    <p:tags r:id="rId10"/>
                  </p:custDataLst>
                </p:nvPr>
              </p:nvSpPr>
              <p:spPr>
                <a:xfrm flipH="1">
                  <a:off x="2621852" y="2721650"/>
                  <a:ext cx="3626547" cy="690226"/>
                </a:xfrm>
                <a:prstGeom prst="rect">
                  <a:avLst/>
                </a:prstGeom>
                <a:solidFill>
                  <a:schemeClr val="accent1"/>
                </a:solidFill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rmAutofit/>
                </a:bodyPr>
                <a:p>
                  <a:pPr algn="ctr"/>
                  <a:r>
                    <a:rPr lang="zh-CN" altLang="en-US" sz="2800" b="1" dirty="0" smtClean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展示说明的技巧</a:t>
                  </a:r>
                  <a:endParaRPr lang="zh-CN" altLang="da-DK" sz="28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1" name="任意多边形 30"/>
                <p:cNvSpPr/>
                <p:nvPr>
                  <p:custDataLst>
                    <p:tags r:id="rId11"/>
                  </p:custDataLst>
                </p:nvPr>
              </p:nvSpPr>
              <p:spPr>
                <a:xfrm rot="1254178" flipH="1">
                  <a:off x="2078024" y="2666509"/>
                  <a:ext cx="681247" cy="644653"/>
                </a:xfrm>
                <a:custGeom>
                  <a:avLst/>
                  <a:gdLst>
                    <a:gd name="connsiteX0" fmla="*/ 1316153 w 1316153"/>
                    <a:gd name="connsiteY0" fmla="*/ 0 h 1245453"/>
                    <a:gd name="connsiteX1" fmla="*/ 840486 w 1316153"/>
                    <a:gd name="connsiteY1" fmla="*/ 1245453 h 1245453"/>
                    <a:gd name="connsiteX2" fmla="*/ 0 w 1316153"/>
                    <a:gd name="connsiteY2" fmla="*/ 1245453 h 1245453"/>
                    <a:gd name="connsiteX3" fmla="*/ 475666 w 1316153"/>
                    <a:gd name="connsiteY3" fmla="*/ 0 h 1245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16153" h="1245453">
                      <a:moveTo>
                        <a:pt x="1316153" y="0"/>
                      </a:moveTo>
                      <a:lnTo>
                        <a:pt x="840486" y="1245453"/>
                      </a:lnTo>
                      <a:lnTo>
                        <a:pt x="0" y="1245453"/>
                      </a:lnTo>
                      <a:lnTo>
                        <a:pt x="47566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p>
                  <a:pPr algn="just">
                    <a:lnSpc>
                      <a:spcPct val="130000"/>
                    </a:lnSpc>
                  </a:pPr>
                  <a:endParaRPr lang="zh-CN" altLang="en-US" sz="2800" b="1" dirty="0" err="1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2" name="矩形 31"/>
                <p:cNvSpPr/>
                <p:nvPr>
                  <p:custDataLst>
                    <p:tags r:id="rId12"/>
                  </p:custDataLst>
                </p:nvPr>
              </p:nvSpPr>
              <p:spPr>
                <a:xfrm flipH="1">
                  <a:off x="1663700" y="2565116"/>
                  <a:ext cx="551742" cy="690226"/>
                </a:xfrm>
                <a:prstGeom prst="rect">
                  <a:avLst/>
                </a:prstGeom>
                <a:solidFill>
                  <a:schemeClr val="accent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rmAutofit/>
                </a:bodyPr>
                <a:p>
                  <a:pPr algn="ctr"/>
                  <a:r>
                    <a:rPr lang="en-US" altLang="da-DK" sz="2800" b="1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3</a:t>
                  </a:r>
                  <a:endParaRPr lang="en-US" altLang="da-DK" sz="28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36" name="组合 35"/>
            <p:cNvGrpSpPr/>
            <p:nvPr>
              <p:custDataLst>
                <p:tags r:id="rId13"/>
              </p:custDataLst>
            </p:nvPr>
          </p:nvGrpSpPr>
          <p:grpSpPr>
            <a:xfrm>
              <a:off x="10695" y="7816"/>
              <a:ext cx="7220" cy="1333"/>
              <a:chOff x="1663700" y="2565116"/>
              <a:chExt cx="4584699" cy="846760"/>
            </a:xfrm>
          </p:grpSpPr>
          <p:sp>
            <p:nvSpPr>
              <p:cNvPr id="37" name="矩形 36"/>
              <p:cNvSpPr/>
              <p:nvPr>
                <p:custDataLst>
                  <p:tags r:id="rId14"/>
                </p:custDataLst>
              </p:nvPr>
            </p:nvSpPr>
            <p:spPr>
              <a:xfrm flipH="1">
                <a:off x="2621852" y="2721650"/>
                <a:ext cx="3626547" cy="690226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rmAutofit/>
              </a:bodyPr>
              <a:p>
                <a:pPr algn="ctr"/>
                <a:r>
                  <a:rPr lang="zh-CN" altLang="en-US" sz="2800" b="1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展示说明的注意事项</a:t>
                </a:r>
                <a:endParaRPr lang="zh-CN" altLang="da-DK" sz="28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8" name="任意多边形 37"/>
              <p:cNvSpPr/>
              <p:nvPr>
                <p:custDataLst>
                  <p:tags r:id="rId15"/>
                </p:custDataLst>
              </p:nvPr>
            </p:nvSpPr>
            <p:spPr>
              <a:xfrm rot="1254178" flipH="1">
                <a:off x="2078024" y="2666509"/>
                <a:ext cx="681247" cy="644653"/>
              </a:xfrm>
              <a:custGeom>
                <a:avLst/>
                <a:gdLst>
                  <a:gd name="connsiteX0" fmla="*/ 1316153 w 1316153"/>
                  <a:gd name="connsiteY0" fmla="*/ 0 h 1245453"/>
                  <a:gd name="connsiteX1" fmla="*/ 840486 w 1316153"/>
                  <a:gd name="connsiteY1" fmla="*/ 1245453 h 1245453"/>
                  <a:gd name="connsiteX2" fmla="*/ 0 w 1316153"/>
                  <a:gd name="connsiteY2" fmla="*/ 1245453 h 1245453"/>
                  <a:gd name="connsiteX3" fmla="*/ 475666 w 1316153"/>
                  <a:gd name="connsiteY3" fmla="*/ 0 h 124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6153" h="1245453">
                    <a:moveTo>
                      <a:pt x="1316153" y="0"/>
                    </a:moveTo>
                    <a:lnTo>
                      <a:pt x="840486" y="1245453"/>
                    </a:lnTo>
                    <a:lnTo>
                      <a:pt x="0" y="1245453"/>
                    </a:lnTo>
                    <a:lnTo>
                      <a:pt x="475666" y="0"/>
                    </a:lnTo>
                    <a:close/>
                  </a:path>
                </a:pathLst>
              </a:custGeom>
              <a:solidFill>
                <a:schemeClr val="accent1"/>
              </a:solidFill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just">
                  <a:lnSpc>
                    <a:spcPct val="130000"/>
                  </a:lnSpc>
                </a:pPr>
                <a:endParaRPr lang="zh-CN" altLang="en-US" sz="2800" b="1" dirty="0" err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9" name="矩形 38"/>
              <p:cNvSpPr/>
              <p:nvPr>
                <p:custDataLst>
                  <p:tags r:id="rId16"/>
                </p:custDataLst>
              </p:nvPr>
            </p:nvSpPr>
            <p:spPr>
              <a:xfrm flipH="1">
                <a:off x="1663700" y="2565116"/>
                <a:ext cx="551742" cy="690226"/>
              </a:xfrm>
              <a:prstGeom prst="rect">
                <a:avLst/>
              </a:prstGeom>
              <a:solidFill>
                <a:schemeClr val="accent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rmAutofit/>
              </a:bodyPr>
              <a:p>
                <a:pPr algn="ctr"/>
                <a:r>
                  <a:rPr lang="en-US" altLang="da-DK" sz="28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4</a:t>
                </a:r>
                <a:endParaRPr lang="en-US" altLang="da-DK" sz="28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DFDF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 bwMode="auto">
          <a:xfrm flipH="1" flipV="1">
            <a:off x="0" y="0"/>
            <a:ext cx="492978" cy="1268413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3526976" y="682698"/>
            <a:ext cx="690501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 rot="5400000">
            <a:off x="11244814" y="163700"/>
            <a:ext cx="159691" cy="1037996"/>
            <a:chOff x="354199" y="1524000"/>
            <a:chExt cx="254000" cy="1651000"/>
          </a:xfrm>
          <a:solidFill>
            <a:schemeClr val="accent1"/>
          </a:solidFill>
        </p:grpSpPr>
        <p:sp>
          <p:nvSpPr>
            <p:cNvPr id="45" name="椭圆 44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67105" y="393700"/>
            <a:ext cx="2085340" cy="578485"/>
            <a:chOff x="709" y="410"/>
            <a:chExt cx="3284" cy="911"/>
          </a:xfrm>
        </p:grpSpPr>
        <p:pic>
          <p:nvPicPr>
            <p:cNvPr id="7" name="图片 6" descr="微信图片_201804170909336"/>
            <p:cNvPicPr>
              <a:picLocks noChangeAspect="1"/>
            </p:cNvPicPr>
            <p:nvPr/>
          </p:nvPicPr>
          <p:blipFill>
            <a:blip r:embed="rId1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3" name="文本框 2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kern="1500" spc="5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中文标题" charset="0"/>
                  <a:ea typeface="+mj-ea"/>
                </a:rPr>
                <a:t>德宇创星</a:t>
              </a:r>
              <a:endParaRPr lang="zh-CN" altLang="en-US" b="1" kern="1500" spc="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中文标题" charset="0"/>
                <a:ea typeface="+mj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937385" y="1428750"/>
            <a:ext cx="8317230" cy="39998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展示说明的注意事项</a:t>
            </a:r>
            <a:endParaRPr lang="zh-CN" altLang="en-US" sz="32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endParaRPr lang="zh-CN" altLang="en-US" sz="1200"/>
          </a:p>
          <a:p>
            <a:pPr marL="514350" indent="-514350" algn="l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800" spc="200">
                <a:solidFill>
                  <a:schemeClr val="tx1"/>
                </a:solidFill>
                <a:uFillTx/>
              </a:rPr>
              <a:t>少用专业术语，避讳忌讳用语，采用第二人称</a:t>
            </a:r>
            <a:endParaRPr lang="zh-CN" altLang="en-US" sz="2800" spc="200">
              <a:solidFill>
                <a:schemeClr val="tx1"/>
              </a:solidFill>
              <a:uFillTx/>
            </a:endParaRPr>
          </a:p>
          <a:p>
            <a:pPr marL="514350" indent="-514350" algn="l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800" spc="200">
                <a:solidFill>
                  <a:schemeClr val="tx1"/>
                </a:solidFill>
                <a:uFillTx/>
              </a:rPr>
              <a:t>是客户要买，而非我要卖</a:t>
            </a:r>
            <a:endParaRPr lang="zh-CN" altLang="en-US" sz="2800" spc="200">
              <a:solidFill>
                <a:schemeClr val="tx1"/>
              </a:solidFill>
              <a:uFillTx/>
            </a:endParaRPr>
          </a:p>
          <a:p>
            <a:pPr marL="514350" indent="-514350" algn="l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800" spc="200">
                <a:solidFill>
                  <a:schemeClr val="tx1"/>
                </a:solidFill>
                <a:uFillTx/>
              </a:rPr>
              <a:t>与客户产生互动</a:t>
            </a:r>
            <a:endParaRPr lang="zh-CN" altLang="en-US" sz="2800" spc="200">
              <a:solidFill>
                <a:schemeClr val="tx1"/>
              </a:solidFill>
              <a:uFillTx/>
            </a:endParaRPr>
          </a:p>
          <a:p>
            <a:pPr marL="514350" indent="-514350" algn="l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800" spc="200">
                <a:solidFill>
                  <a:schemeClr val="tx1"/>
                </a:solidFill>
                <a:uFillTx/>
              </a:rPr>
              <a:t>掌握主动权，选择权留给客户</a:t>
            </a:r>
            <a:endParaRPr lang="zh-CN" altLang="en-US" sz="2800" spc="200">
              <a:solidFill>
                <a:schemeClr val="tx1"/>
              </a:solidFill>
              <a:uFillTx/>
            </a:endParaRPr>
          </a:p>
          <a:p>
            <a:pPr marL="514350" indent="-514350" algn="l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800" spc="200">
                <a:solidFill>
                  <a:schemeClr val="tx1"/>
                </a:solidFill>
                <a:uFillTx/>
              </a:rPr>
              <a:t>避免与客户发生争执</a:t>
            </a:r>
            <a:endParaRPr lang="zh-CN" altLang="en-US" sz="2800" spc="200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DFDF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 bwMode="auto">
          <a:xfrm flipH="1" flipV="1">
            <a:off x="0" y="0"/>
            <a:ext cx="492978" cy="1268413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 rot="5400000">
            <a:off x="11244814" y="163700"/>
            <a:ext cx="159691" cy="1037996"/>
            <a:chOff x="354199" y="1524000"/>
            <a:chExt cx="254000" cy="1651000"/>
          </a:xfrm>
          <a:solidFill>
            <a:schemeClr val="accent1"/>
          </a:solidFill>
        </p:grpSpPr>
        <p:sp>
          <p:nvSpPr>
            <p:cNvPr id="45" name="椭圆 44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67105" y="393700"/>
            <a:ext cx="2085340" cy="578485"/>
            <a:chOff x="709" y="410"/>
            <a:chExt cx="3284" cy="911"/>
          </a:xfrm>
        </p:grpSpPr>
        <p:pic>
          <p:nvPicPr>
            <p:cNvPr id="7" name="图片 6" descr="微信图片_201804170909336"/>
            <p:cNvPicPr>
              <a:picLocks noChangeAspect="1"/>
            </p:cNvPicPr>
            <p:nvPr/>
          </p:nvPicPr>
          <p:blipFill>
            <a:blip r:embed="rId1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3" name="文本框 2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kern="1500" spc="5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中文标题" charset="0"/>
                  <a:ea typeface="+mj-ea"/>
                </a:rPr>
                <a:t>德宇创星</a:t>
              </a:r>
              <a:endParaRPr lang="zh-CN" altLang="en-US" b="1" kern="1500" spc="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中文标题" charset="0"/>
                <a:ea typeface="+mj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115185" y="1196975"/>
            <a:ext cx="7960995" cy="5043805"/>
            <a:chOff x="3291" y="1885"/>
            <a:chExt cx="12537" cy="7943"/>
          </a:xfrm>
        </p:grpSpPr>
        <p:sp>
          <p:nvSpPr>
            <p:cNvPr id="13" name="椭圆 12"/>
            <p:cNvSpPr/>
            <p:nvPr/>
          </p:nvSpPr>
          <p:spPr>
            <a:xfrm>
              <a:off x="7297" y="1885"/>
              <a:ext cx="4605" cy="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150000"/>
                </a:lnSpc>
              </a:pPr>
              <a:r>
                <a:rPr lang="zh-CN" altLang="en-US" sz="3200" b="1" spc="200" dirty="0" smtClean="0">
                  <a:ln w="6600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促成客</a:t>
              </a:r>
              <a:endParaRPr lang="zh-CN" altLang="en-US" sz="3200" b="1" spc="200" dirty="0" smtClean="0">
                <a:ln w="6600">
                  <a:noFill/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3200" b="1" spc="200" dirty="0" smtClean="0">
                  <a:ln w="6600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户需求</a:t>
              </a:r>
              <a:endParaRPr lang="zh-CN" altLang="en-US" sz="3200" b="1" spc="200" dirty="0" smtClean="0">
                <a:ln w="6600">
                  <a:noFill/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291" y="5514"/>
              <a:ext cx="4605" cy="431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>
                <a:lnSpc>
                  <a:spcPct val="150000"/>
                </a:lnSpc>
              </a:pPr>
              <a:r>
                <a:rPr lang="zh-CN" altLang="en-US" sz="3200" b="1" spc="200" dirty="0" smtClean="0">
                  <a:ln w="6600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展示</a:t>
              </a:r>
              <a:endParaRPr lang="zh-CN" altLang="en-US" sz="3200" b="1" spc="200" dirty="0" smtClean="0">
                <a:ln w="6600">
                  <a:noFill/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3200" b="1" spc="200" dirty="0" smtClean="0">
                  <a:ln w="6600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说明</a:t>
              </a:r>
              <a:endParaRPr lang="zh-CN" altLang="en-US" sz="3200" b="1" dirty="0" smtClean="0">
                <a:ln w="6600">
                  <a:noFill/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11224" y="5514"/>
              <a:ext cx="4605" cy="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>
                <a:lnSpc>
                  <a:spcPct val="150000"/>
                </a:lnSpc>
              </a:pPr>
              <a:r>
                <a:rPr lang="zh-CN" altLang="en-US" sz="3200" b="1" spc="200" dirty="0" smtClean="0">
                  <a:ln w="6600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接触</a:t>
              </a:r>
              <a:endParaRPr lang="zh-CN" altLang="en-US" sz="3200" b="1" spc="200" dirty="0" smtClean="0">
                <a:ln w="6600">
                  <a:noFill/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3200" b="1" spc="200" dirty="0" smtClean="0">
                  <a:ln w="6600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面谈</a:t>
              </a:r>
              <a:endParaRPr lang="zh-CN" altLang="en-US" sz="3200" b="1" spc="200" dirty="0" smtClean="0">
                <a:ln w="6600">
                  <a:noFill/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algn="ctr"/>
              <a:endParaRPr lang="zh-CN" altLang="en-US" sz="3200" b="1" spc="200" dirty="0" smtClean="0">
                <a:ln w="6600">
                  <a:noFill/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algn="ctr"/>
              <a:endParaRPr lang="zh-CN" altLang="en-US" sz="3200" b="1" dirty="0" smtClean="0">
                <a:ln w="6600">
                  <a:noFill/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cxnSp>
        <p:nvCxnSpPr>
          <p:cNvPr id="21" name="直接连接符 20"/>
          <p:cNvCxnSpPr/>
          <p:nvPr/>
        </p:nvCxnSpPr>
        <p:spPr>
          <a:xfrm>
            <a:off x="3526976" y="682698"/>
            <a:ext cx="690501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DFDF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 bwMode="auto">
          <a:xfrm flipH="1" flipV="1">
            <a:off x="0" y="0"/>
            <a:ext cx="492978" cy="1268413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3526976" y="682698"/>
            <a:ext cx="690501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 rot="5400000">
            <a:off x="11244814" y="163700"/>
            <a:ext cx="159691" cy="1037996"/>
            <a:chOff x="354199" y="1524000"/>
            <a:chExt cx="254000" cy="1651000"/>
          </a:xfrm>
          <a:solidFill>
            <a:schemeClr val="accent1"/>
          </a:solidFill>
        </p:grpSpPr>
        <p:sp>
          <p:nvSpPr>
            <p:cNvPr id="45" name="椭圆 44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67105" y="393700"/>
            <a:ext cx="2085340" cy="578485"/>
            <a:chOff x="709" y="410"/>
            <a:chExt cx="3284" cy="911"/>
          </a:xfrm>
        </p:grpSpPr>
        <p:pic>
          <p:nvPicPr>
            <p:cNvPr id="7" name="图片 6" descr="微信图片_201804170909336"/>
            <p:cNvPicPr>
              <a:picLocks noChangeAspect="1"/>
            </p:cNvPicPr>
            <p:nvPr/>
          </p:nvPicPr>
          <p:blipFill>
            <a:blip r:embed="rId1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3" name="文本框 2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kern="1500" spc="5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中文标题" charset="0"/>
                  <a:ea typeface="+mj-ea"/>
                </a:rPr>
                <a:t>德宇创星</a:t>
              </a:r>
              <a:endParaRPr lang="zh-CN" altLang="en-US" b="1" kern="1500" spc="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中文标题" charset="0"/>
                <a:ea typeface="+mj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36060" y="1998345"/>
            <a:ext cx="4119880" cy="28613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6000" b="1" spc="200" dirty="0" smtClean="0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时刻把握机</a:t>
            </a:r>
            <a:endParaRPr lang="zh-CN" altLang="en-US" sz="6000" b="1" spc="200" dirty="0" smtClean="0">
              <a:ln w="6600">
                <a:noFill/>
                <a:prstDash val="solid"/>
              </a:ln>
              <a:solidFill>
                <a:schemeClr val="tx1"/>
              </a:solidFill>
              <a:effectLst>
                <a:outerShdw dist="38100" dir="2700000" algn="tl" rotWithShape="0">
                  <a:schemeClr val="accent2"/>
                </a:outerShdw>
              </a:effectLst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6000" b="1" spc="200" dirty="0" smtClean="0">
                <a:ln w="66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会导入促成</a:t>
            </a:r>
            <a:endParaRPr lang="zh-CN" altLang="en-US" sz="6000" b="1" spc="200" dirty="0" smtClean="0">
              <a:ln w="6600">
                <a:noFill/>
                <a:prstDash val="solid"/>
              </a:ln>
              <a:solidFill>
                <a:schemeClr val="tx1"/>
              </a:solidFill>
              <a:effectLst>
                <a:outerShdw dist="38100" dir="2700000" algn="tl" rotWithShape="0">
                  <a:schemeClr val="accent2"/>
                </a:outerShdw>
              </a:effectLst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6599590" y="0"/>
            <a:ext cx="5592410" cy="6858000"/>
            <a:chOff x="6599590" y="0"/>
            <a:chExt cx="5592410" cy="6858000"/>
          </a:xfrm>
        </p:grpSpPr>
        <p:sp>
          <p:nvSpPr>
            <p:cNvPr id="13" name="任意多边形 12"/>
            <p:cNvSpPr/>
            <p:nvPr/>
          </p:nvSpPr>
          <p:spPr bwMode="auto">
            <a:xfrm>
              <a:off x="6599590" y="0"/>
              <a:ext cx="5592410" cy="6858000"/>
            </a:xfrm>
            <a:custGeom>
              <a:avLst/>
              <a:gdLst>
                <a:gd name="connsiteX0" fmla="*/ 2665414 w 5592410"/>
                <a:gd name="connsiteY0" fmla="*/ 0 h 6858000"/>
                <a:gd name="connsiteX1" fmla="*/ 2852064 w 5592410"/>
                <a:gd name="connsiteY1" fmla="*/ 0 h 6858000"/>
                <a:gd name="connsiteX2" fmla="*/ 5405760 w 5592410"/>
                <a:gd name="connsiteY2" fmla="*/ 0 h 6858000"/>
                <a:gd name="connsiteX3" fmla="*/ 5592410 w 5592410"/>
                <a:gd name="connsiteY3" fmla="*/ 0 h 6858000"/>
                <a:gd name="connsiteX4" fmla="*/ 5592410 w 5592410"/>
                <a:gd name="connsiteY4" fmla="*/ 6858000 h 6858000"/>
                <a:gd name="connsiteX5" fmla="*/ 5405760 w 5592410"/>
                <a:gd name="connsiteY5" fmla="*/ 6858000 h 6858000"/>
                <a:gd name="connsiteX6" fmla="*/ 186650 w 5592410"/>
                <a:gd name="connsiteY6" fmla="*/ 6858000 h 6858000"/>
                <a:gd name="connsiteX7" fmla="*/ 0 w 559241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92410" h="6858000">
                  <a:moveTo>
                    <a:pt x="2665414" y="0"/>
                  </a:moveTo>
                  <a:lnTo>
                    <a:pt x="2852064" y="0"/>
                  </a:lnTo>
                  <a:lnTo>
                    <a:pt x="5405760" y="0"/>
                  </a:lnTo>
                  <a:lnTo>
                    <a:pt x="5592410" y="0"/>
                  </a:lnTo>
                  <a:lnTo>
                    <a:pt x="5592410" y="6858000"/>
                  </a:lnTo>
                  <a:lnTo>
                    <a:pt x="5405760" y="6858000"/>
                  </a:lnTo>
                  <a:lnTo>
                    <a:pt x="1866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8686008" y="0"/>
              <a:ext cx="598355" cy="1268413"/>
              <a:chOff x="8276754" y="0"/>
              <a:chExt cx="924118" cy="1958975"/>
            </a:xfrm>
          </p:grpSpPr>
          <p:sp>
            <p:nvSpPr>
              <p:cNvPr id="18" name="Freeform 18"/>
              <p:cNvSpPr/>
              <p:nvPr/>
            </p:nvSpPr>
            <p:spPr bwMode="auto">
              <a:xfrm>
                <a:off x="8276754" y="558800"/>
                <a:ext cx="671513" cy="1054100"/>
              </a:xfrm>
              <a:custGeom>
                <a:avLst/>
                <a:gdLst>
                  <a:gd name="T0" fmla="*/ 156 w 156"/>
                  <a:gd name="T1" fmla="*/ 0 h 246"/>
                  <a:gd name="T2" fmla="*/ 0 w 156"/>
                  <a:gd name="T3" fmla="*/ 42 h 246"/>
                  <a:gd name="T4" fmla="*/ 61 w 156"/>
                  <a:gd name="T5" fmla="*/ 246 h 246"/>
                  <a:gd name="T6" fmla="*/ 156 w 156"/>
                  <a:gd name="T7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6" h="246">
                    <a:moveTo>
                      <a:pt x="156" y="0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72" y="93"/>
                      <a:pt x="61" y="246"/>
                    </a:cubicBez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BDBD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14"/>
              <p:cNvSpPr/>
              <p:nvPr/>
            </p:nvSpPr>
            <p:spPr bwMode="auto">
              <a:xfrm>
                <a:off x="8365847" y="0"/>
                <a:ext cx="835025" cy="1958975"/>
              </a:xfrm>
              <a:custGeom>
                <a:avLst/>
                <a:gdLst>
                  <a:gd name="T0" fmla="*/ 10 w 194"/>
                  <a:gd name="T1" fmla="*/ 460 h 460"/>
                  <a:gd name="T2" fmla="*/ 0 w 194"/>
                  <a:gd name="T3" fmla="*/ 51 h 460"/>
                  <a:gd name="T4" fmla="*/ 77 w 194"/>
                  <a:gd name="T5" fmla="*/ 0 h 460"/>
                  <a:gd name="T6" fmla="*/ 194 w 194"/>
                  <a:gd name="T7" fmla="*/ 0 h 460"/>
                  <a:gd name="T8" fmla="*/ 10 w 194"/>
                  <a:gd name="T9" fmla="*/ 460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4" h="460">
                    <a:moveTo>
                      <a:pt x="10" y="460"/>
                    </a:moveTo>
                    <a:cubicBezTo>
                      <a:pt x="133" y="144"/>
                      <a:pt x="0" y="51"/>
                      <a:pt x="0" y="51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194" y="0"/>
                      <a:pt x="194" y="0"/>
                      <a:pt x="194" y="0"/>
                    </a:cubicBezTo>
                    <a:lnTo>
                      <a:pt x="10" y="460"/>
                    </a:lnTo>
                    <a:close/>
                  </a:path>
                </a:pathLst>
              </a:custGeom>
              <a:solidFill>
                <a:srgbClr val="EF53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450452" y="5559257"/>
            <a:ext cx="136769" cy="889000"/>
            <a:chOff x="354199" y="1524000"/>
            <a:chExt cx="254000" cy="1651000"/>
          </a:xfrm>
          <a:solidFill>
            <a:schemeClr val="accent1"/>
          </a:solidFill>
        </p:grpSpPr>
        <p:sp>
          <p:nvSpPr>
            <p:cNvPr id="2" name="椭圆 1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Freeform 9"/>
          <p:cNvSpPr>
            <a:spLocks noEditPoints="1"/>
          </p:cNvSpPr>
          <p:nvPr/>
        </p:nvSpPr>
        <p:spPr bwMode="auto">
          <a:xfrm>
            <a:off x="6599590" y="0"/>
            <a:ext cx="2791973" cy="6858000"/>
          </a:xfrm>
          <a:custGeom>
            <a:avLst/>
            <a:gdLst>
              <a:gd name="T0" fmla="*/ 2347 w 2347"/>
              <a:gd name="T1" fmla="*/ 0 h 5765"/>
              <a:gd name="T2" fmla="*/ 2243 w 2347"/>
              <a:gd name="T3" fmla="*/ 0 h 5765"/>
              <a:gd name="T4" fmla="*/ 0 w 2347"/>
              <a:gd name="T5" fmla="*/ 5765 h 5765"/>
              <a:gd name="T6" fmla="*/ 441 w 2347"/>
              <a:gd name="T7" fmla="*/ 5765 h 5765"/>
              <a:gd name="T8" fmla="*/ 2347 w 2347"/>
              <a:gd name="T9" fmla="*/ 0 h 5765"/>
              <a:gd name="T10" fmla="*/ 2347 w 2347"/>
              <a:gd name="T11" fmla="*/ 0 h 5765"/>
              <a:gd name="T12" fmla="*/ 2347 w 2347"/>
              <a:gd name="T13" fmla="*/ 0 h 5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47" h="5765">
                <a:moveTo>
                  <a:pt x="2347" y="0"/>
                </a:moveTo>
                <a:lnTo>
                  <a:pt x="2243" y="0"/>
                </a:lnTo>
                <a:lnTo>
                  <a:pt x="0" y="5765"/>
                </a:lnTo>
                <a:lnTo>
                  <a:pt x="441" y="5765"/>
                </a:lnTo>
                <a:lnTo>
                  <a:pt x="2347" y="0"/>
                </a:lnTo>
                <a:close/>
                <a:moveTo>
                  <a:pt x="2347" y="0"/>
                </a:moveTo>
                <a:lnTo>
                  <a:pt x="2347" y="0"/>
                </a:lnTo>
                <a:close/>
              </a:path>
            </a:pathLst>
          </a:custGeom>
          <a:solidFill>
            <a:srgbClr val="231815">
              <a:alpha val="2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5" name="图片 24" descr="微信图片_201804170909336"/>
          <p:cNvPicPr>
            <a:picLocks noChangeAspect="1"/>
          </p:cNvPicPr>
          <p:nvPr/>
        </p:nvPicPr>
        <p:blipFill>
          <a:blip r:embed="rId1">
            <a:lum bright="18000"/>
          </a:blip>
          <a:stretch>
            <a:fillRect/>
          </a:stretch>
        </p:blipFill>
        <p:spPr>
          <a:xfrm>
            <a:off x="8743950" y="3568700"/>
            <a:ext cx="2714625" cy="2628265"/>
          </a:xfrm>
          <a:prstGeom prst="rect">
            <a:avLst/>
          </a:prstGeom>
          <a:effectLst>
            <a:glow rad="50800">
              <a:schemeClr val="accent1">
                <a:alpha val="89000"/>
              </a:schemeClr>
            </a:glow>
            <a:outerShdw blurRad="431800" dist="38100" algn="l" rotWithShape="0">
              <a:prstClr val="black">
                <a:alpha val="40000"/>
              </a:prstClr>
            </a:outerShdw>
            <a:reflection endPos="0" dir="5400000" sy="-100000" algn="bl" rotWithShape="0"/>
          </a:effectLst>
        </p:spPr>
      </p:pic>
      <p:grpSp>
        <p:nvGrpSpPr>
          <p:cNvPr id="26" name="组合 25"/>
          <p:cNvGrpSpPr/>
          <p:nvPr/>
        </p:nvGrpSpPr>
        <p:grpSpPr>
          <a:xfrm>
            <a:off x="450215" y="336550"/>
            <a:ext cx="2085340" cy="578485"/>
            <a:chOff x="709" y="410"/>
            <a:chExt cx="3284" cy="911"/>
          </a:xfrm>
        </p:grpSpPr>
        <p:pic>
          <p:nvPicPr>
            <p:cNvPr id="27" name="图片 26" descr="微信图片_201804170909336"/>
            <p:cNvPicPr>
              <a:picLocks noChangeAspect="1"/>
            </p:cNvPicPr>
            <p:nvPr/>
          </p:nvPicPr>
          <p:blipFill>
            <a:blip r:embed="rId1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28" name="文本框 27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kern="1500" spc="5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中文标题" charset="0"/>
                  <a:ea typeface="+mj-ea"/>
                </a:rPr>
                <a:t>德宇创星</a:t>
              </a:r>
              <a:endParaRPr lang="zh-CN" altLang="en-US" b="1" kern="1500" spc="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中文标题" charset="0"/>
                <a:ea typeface="+mj-ea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673475" y="2967990"/>
            <a:ext cx="2926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5400" b="1">
                <a:solidFill>
                  <a:schemeClr val="accent1"/>
                </a:solidFill>
              </a:rPr>
              <a:t>谢谢聆听</a:t>
            </a:r>
            <a:endParaRPr lang="zh-CN" altLang="en-US" sz="5400" b="1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1458595" y="2884805"/>
            <a:ext cx="6164580" cy="108839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sz="5400" b="1" dirty="0">
                <a:solidFill>
                  <a:schemeClr val="accent1"/>
                </a:solidFill>
              </a:rPr>
              <a:t>一</a:t>
            </a:r>
            <a:r>
              <a:rPr lang="en-US" altLang="zh-CN" sz="4800" b="1" spc="200">
                <a:solidFill>
                  <a:schemeClr val="accen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sz="4800" b="1" dirty="0">
                <a:solidFill>
                  <a:schemeClr val="accent1"/>
                </a:solidFill>
              </a:rPr>
              <a:t>为什么要展示说明</a:t>
            </a:r>
            <a:endParaRPr lang="zh-CN" sz="4800" b="1" dirty="0">
              <a:solidFill>
                <a:schemeClr val="accent1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588795" y="0"/>
            <a:ext cx="5592410" cy="6858000"/>
            <a:chOff x="6599590" y="0"/>
            <a:chExt cx="5592410" cy="6858000"/>
          </a:xfrm>
        </p:grpSpPr>
        <p:sp>
          <p:nvSpPr>
            <p:cNvPr id="39" name="任意多边形 38"/>
            <p:cNvSpPr/>
            <p:nvPr/>
          </p:nvSpPr>
          <p:spPr bwMode="auto">
            <a:xfrm>
              <a:off x="6599590" y="0"/>
              <a:ext cx="5592410" cy="6858000"/>
            </a:xfrm>
            <a:custGeom>
              <a:avLst/>
              <a:gdLst>
                <a:gd name="connsiteX0" fmla="*/ 2665414 w 5592410"/>
                <a:gd name="connsiteY0" fmla="*/ 0 h 6858000"/>
                <a:gd name="connsiteX1" fmla="*/ 2852064 w 5592410"/>
                <a:gd name="connsiteY1" fmla="*/ 0 h 6858000"/>
                <a:gd name="connsiteX2" fmla="*/ 5405760 w 5592410"/>
                <a:gd name="connsiteY2" fmla="*/ 0 h 6858000"/>
                <a:gd name="connsiteX3" fmla="*/ 5592410 w 5592410"/>
                <a:gd name="connsiteY3" fmla="*/ 0 h 6858000"/>
                <a:gd name="connsiteX4" fmla="*/ 5592410 w 5592410"/>
                <a:gd name="connsiteY4" fmla="*/ 6858000 h 6858000"/>
                <a:gd name="connsiteX5" fmla="*/ 5405760 w 5592410"/>
                <a:gd name="connsiteY5" fmla="*/ 6858000 h 6858000"/>
                <a:gd name="connsiteX6" fmla="*/ 186650 w 5592410"/>
                <a:gd name="connsiteY6" fmla="*/ 6858000 h 6858000"/>
                <a:gd name="connsiteX7" fmla="*/ 0 w 559241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92410" h="6858000">
                  <a:moveTo>
                    <a:pt x="2665414" y="0"/>
                  </a:moveTo>
                  <a:lnTo>
                    <a:pt x="2852064" y="0"/>
                  </a:lnTo>
                  <a:lnTo>
                    <a:pt x="5405760" y="0"/>
                  </a:lnTo>
                  <a:lnTo>
                    <a:pt x="5592410" y="0"/>
                  </a:lnTo>
                  <a:lnTo>
                    <a:pt x="5592410" y="6858000"/>
                  </a:lnTo>
                  <a:lnTo>
                    <a:pt x="5405760" y="6858000"/>
                  </a:lnTo>
                  <a:lnTo>
                    <a:pt x="186650" y="6858000"/>
                  </a:lnTo>
                  <a:lnTo>
                    <a:pt x="0" y="6858000"/>
                  </a:lnTo>
                  <a:close/>
                </a:path>
              </a:pathLst>
            </a:custGeom>
            <a:blipFill>
              <a:blip r:embed="rId1"/>
              <a:srcRect/>
              <a:stretch>
                <a:fillRect l="-42104" r="-41914"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8686008" y="0"/>
              <a:ext cx="598355" cy="1268413"/>
              <a:chOff x="8276754" y="0"/>
              <a:chExt cx="924118" cy="1958975"/>
            </a:xfrm>
          </p:grpSpPr>
          <p:sp>
            <p:nvSpPr>
              <p:cNvPr id="41" name="Freeform 18"/>
              <p:cNvSpPr/>
              <p:nvPr/>
            </p:nvSpPr>
            <p:spPr bwMode="auto">
              <a:xfrm>
                <a:off x="8276754" y="558800"/>
                <a:ext cx="671513" cy="1054100"/>
              </a:xfrm>
              <a:custGeom>
                <a:avLst/>
                <a:gdLst>
                  <a:gd name="T0" fmla="*/ 156 w 156"/>
                  <a:gd name="T1" fmla="*/ 0 h 246"/>
                  <a:gd name="T2" fmla="*/ 0 w 156"/>
                  <a:gd name="T3" fmla="*/ 42 h 246"/>
                  <a:gd name="T4" fmla="*/ 61 w 156"/>
                  <a:gd name="T5" fmla="*/ 246 h 246"/>
                  <a:gd name="T6" fmla="*/ 156 w 156"/>
                  <a:gd name="T7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6" h="246">
                    <a:moveTo>
                      <a:pt x="156" y="0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72" y="93"/>
                      <a:pt x="61" y="246"/>
                    </a:cubicBez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BDBD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14"/>
              <p:cNvSpPr/>
              <p:nvPr/>
            </p:nvSpPr>
            <p:spPr bwMode="auto">
              <a:xfrm>
                <a:off x="8365847" y="0"/>
                <a:ext cx="835025" cy="1958975"/>
              </a:xfrm>
              <a:custGeom>
                <a:avLst/>
                <a:gdLst>
                  <a:gd name="T0" fmla="*/ 10 w 194"/>
                  <a:gd name="T1" fmla="*/ 460 h 460"/>
                  <a:gd name="T2" fmla="*/ 0 w 194"/>
                  <a:gd name="T3" fmla="*/ 51 h 460"/>
                  <a:gd name="T4" fmla="*/ 77 w 194"/>
                  <a:gd name="T5" fmla="*/ 0 h 460"/>
                  <a:gd name="T6" fmla="*/ 194 w 194"/>
                  <a:gd name="T7" fmla="*/ 0 h 460"/>
                  <a:gd name="T8" fmla="*/ 10 w 194"/>
                  <a:gd name="T9" fmla="*/ 460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4" h="460">
                    <a:moveTo>
                      <a:pt x="10" y="460"/>
                    </a:moveTo>
                    <a:cubicBezTo>
                      <a:pt x="133" y="144"/>
                      <a:pt x="0" y="51"/>
                      <a:pt x="0" y="51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194" y="0"/>
                      <a:pt x="194" y="0"/>
                      <a:pt x="194" y="0"/>
                    </a:cubicBezTo>
                    <a:lnTo>
                      <a:pt x="10" y="460"/>
                    </a:lnTo>
                    <a:close/>
                  </a:path>
                </a:pathLst>
              </a:custGeom>
              <a:solidFill>
                <a:srgbClr val="EF53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3" name="Freeform 9"/>
            <p:cNvSpPr>
              <a:spLocks noEditPoints="1"/>
            </p:cNvSpPr>
            <p:nvPr/>
          </p:nvSpPr>
          <p:spPr bwMode="auto">
            <a:xfrm>
              <a:off x="6599590" y="0"/>
              <a:ext cx="2791973" cy="6858000"/>
            </a:xfrm>
            <a:custGeom>
              <a:avLst/>
              <a:gdLst>
                <a:gd name="T0" fmla="*/ 2347 w 2347"/>
                <a:gd name="T1" fmla="*/ 0 h 5765"/>
                <a:gd name="T2" fmla="*/ 2243 w 2347"/>
                <a:gd name="T3" fmla="*/ 0 h 5765"/>
                <a:gd name="T4" fmla="*/ 0 w 2347"/>
                <a:gd name="T5" fmla="*/ 5765 h 5765"/>
                <a:gd name="T6" fmla="*/ 441 w 2347"/>
                <a:gd name="T7" fmla="*/ 5765 h 5765"/>
                <a:gd name="T8" fmla="*/ 2347 w 2347"/>
                <a:gd name="T9" fmla="*/ 0 h 5765"/>
                <a:gd name="T10" fmla="*/ 2347 w 2347"/>
                <a:gd name="T11" fmla="*/ 0 h 5765"/>
                <a:gd name="T12" fmla="*/ 2347 w 2347"/>
                <a:gd name="T13" fmla="*/ 0 h 5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47" h="5765">
                  <a:moveTo>
                    <a:pt x="2347" y="0"/>
                  </a:moveTo>
                  <a:lnTo>
                    <a:pt x="2243" y="0"/>
                  </a:lnTo>
                  <a:lnTo>
                    <a:pt x="0" y="5765"/>
                  </a:lnTo>
                  <a:lnTo>
                    <a:pt x="441" y="5765"/>
                  </a:lnTo>
                  <a:lnTo>
                    <a:pt x="2347" y="0"/>
                  </a:lnTo>
                  <a:close/>
                  <a:moveTo>
                    <a:pt x="2347" y="0"/>
                  </a:moveTo>
                  <a:lnTo>
                    <a:pt x="2347" y="0"/>
                  </a:lnTo>
                  <a:close/>
                </a:path>
              </a:pathLst>
            </a:custGeom>
            <a:solidFill>
              <a:srgbClr val="231815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5" name="任意多边形 44"/>
          <p:cNvSpPr/>
          <p:nvPr/>
        </p:nvSpPr>
        <p:spPr bwMode="auto">
          <a:xfrm flipH="1" flipV="1">
            <a:off x="0" y="0"/>
            <a:ext cx="2252044" cy="5794416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pic>
        <p:nvPicPr>
          <p:cNvPr id="2" name="图片 1" descr="微信图片_201804170909336"/>
          <p:cNvPicPr>
            <a:picLocks noChangeAspect="1"/>
          </p:cNvPicPr>
          <p:nvPr/>
        </p:nvPicPr>
        <p:blipFill>
          <a:blip r:embed="rId2">
            <a:lum bright="18000"/>
          </a:blip>
          <a:stretch>
            <a:fillRect/>
          </a:stretch>
        </p:blipFill>
        <p:spPr>
          <a:xfrm>
            <a:off x="342900" y="361950"/>
            <a:ext cx="923925" cy="894715"/>
          </a:xfrm>
          <a:prstGeom prst="rect">
            <a:avLst/>
          </a:prstGeom>
          <a:effectLst>
            <a:glow rad="50800">
              <a:schemeClr val="accent1">
                <a:alpha val="89000"/>
              </a:schemeClr>
            </a:glow>
            <a:outerShdw blurRad="431800" dist="38100" algn="l" rotWithShape="0">
              <a:prstClr val="black">
                <a:alpha val="40000"/>
              </a:prstClr>
            </a:outerShdw>
            <a:reflection endPos="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DFDF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 bwMode="auto">
          <a:xfrm flipH="1" flipV="1">
            <a:off x="0" y="0"/>
            <a:ext cx="492978" cy="1268413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3526976" y="682698"/>
            <a:ext cx="690501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 rot="5400000">
            <a:off x="11244814" y="163700"/>
            <a:ext cx="159691" cy="1037996"/>
            <a:chOff x="354199" y="1524000"/>
            <a:chExt cx="254000" cy="1651000"/>
          </a:xfrm>
          <a:solidFill>
            <a:schemeClr val="accent1"/>
          </a:solidFill>
        </p:grpSpPr>
        <p:sp>
          <p:nvSpPr>
            <p:cNvPr id="45" name="椭圆 44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67105" y="393700"/>
            <a:ext cx="2085340" cy="578485"/>
            <a:chOff x="709" y="410"/>
            <a:chExt cx="3284" cy="911"/>
          </a:xfrm>
        </p:grpSpPr>
        <p:pic>
          <p:nvPicPr>
            <p:cNvPr id="7" name="图片 6" descr="微信图片_201804170909336"/>
            <p:cNvPicPr>
              <a:picLocks noChangeAspect="1"/>
            </p:cNvPicPr>
            <p:nvPr/>
          </p:nvPicPr>
          <p:blipFill>
            <a:blip r:embed="rId1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3" name="文本框 2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kern="1500" spc="5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中文标题" charset="0"/>
                  <a:ea typeface="+mj-ea"/>
                </a:rPr>
                <a:t>德宇创星</a:t>
              </a:r>
              <a:endParaRPr lang="zh-CN" altLang="en-US" b="1" kern="1500" spc="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中文标题" charset="0"/>
                <a:ea typeface="+mj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697990" y="1105535"/>
            <a:ext cx="8796020" cy="46462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200000"/>
              </a:lnSpc>
            </a:pPr>
            <a:r>
              <a:rPr lang="zh-CN" altLang="en-US" sz="2800" b="1" spc="200" dirty="0" smtClean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为什么要展示说明</a:t>
            </a:r>
            <a:endParaRPr lang="zh-CN" altLang="en-US" sz="2800" b="1" spc="200" dirty="0" smtClean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400" spc="200" dirty="0" smtClean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使客户认同产品可以满足其需求，</a:t>
            </a:r>
            <a:r>
              <a:rPr lang="zh-CN" altLang="en-US" sz="2400" spc="2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强化准客户的购买欲望</a:t>
            </a:r>
            <a:endParaRPr lang="zh-CN" altLang="en-US" sz="2400" spc="200" dirty="0" smtClean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400" spc="200" dirty="0" smtClean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增加</a:t>
            </a:r>
            <a:r>
              <a:rPr lang="zh-CN" altLang="en-US" sz="2400" spc="2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客户的好奇心</a:t>
            </a:r>
            <a:endParaRPr lang="zh-CN" altLang="en-US" sz="2400" spc="200" dirty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400" spc="2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提升专业形象</a:t>
            </a:r>
            <a:endParaRPr lang="zh-CN" altLang="en-US" sz="2400" spc="200" dirty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400" spc="2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加强客户的信赖度</a:t>
            </a:r>
            <a:endParaRPr lang="zh-CN" altLang="en-US" sz="2400" spc="200" dirty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400" spc="200" dirty="0" smtClean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提供</a:t>
            </a:r>
            <a:r>
              <a:rPr lang="zh-CN" altLang="en-US" sz="2400" spc="2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谈话的内容</a:t>
            </a:r>
            <a:endParaRPr lang="zh-CN" altLang="en-US" sz="2400" b="1" spc="200" dirty="0" smtClean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1652270" y="2940050"/>
            <a:ext cx="5535295" cy="9772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sz="4800" b="1" dirty="0">
                <a:solidFill>
                  <a:schemeClr val="accent1"/>
                </a:solidFill>
              </a:rPr>
              <a:t>二</a:t>
            </a:r>
            <a:r>
              <a:rPr lang="en-US" altLang="zh-CN" sz="4800" b="1" spc="200">
                <a:solidFill>
                  <a:schemeClr val="accen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sz="4800" b="1" dirty="0">
                <a:solidFill>
                  <a:schemeClr val="accent1"/>
                </a:solidFill>
              </a:rPr>
              <a:t>展示说明的步骤</a:t>
            </a:r>
            <a:endParaRPr lang="en-US" altLang="zh-CN" sz="4800" b="1" dirty="0">
              <a:solidFill>
                <a:schemeClr val="accent1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588795" y="0"/>
            <a:ext cx="5592410" cy="6858000"/>
            <a:chOff x="6599590" y="0"/>
            <a:chExt cx="5592410" cy="6858000"/>
          </a:xfrm>
        </p:grpSpPr>
        <p:sp>
          <p:nvSpPr>
            <p:cNvPr id="39" name="任意多边形 38"/>
            <p:cNvSpPr/>
            <p:nvPr/>
          </p:nvSpPr>
          <p:spPr bwMode="auto">
            <a:xfrm>
              <a:off x="6599590" y="0"/>
              <a:ext cx="5592410" cy="6858000"/>
            </a:xfrm>
            <a:custGeom>
              <a:avLst/>
              <a:gdLst>
                <a:gd name="connsiteX0" fmla="*/ 2665414 w 5592410"/>
                <a:gd name="connsiteY0" fmla="*/ 0 h 6858000"/>
                <a:gd name="connsiteX1" fmla="*/ 2852064 w 5592410"/>
                <a:gd name="connsiteY1" fmla="*/ 0 h 6858000"/>
                <a:gd name="connsiteX2" fmla="*/ 5405760 w 5592410"/>
                <a:gd name="connsiteY2" fmla="*/ 0 h 6858000"/>
                <a:gd name="connsiteX3" fmla="*/ 5592410 w 5592410"/>
                <a:gd name="connsiteY3" fmla="*/ 0 h 6858000"/>
                <a:gd name="connsiteX4" fmla="*/ 5592410 w 5592410"/>
                <a:gd name="connsiteY4" fmla="*/ 6858000 h 6858000"/>
                <a:gd name="connsiteX5" fmla="*/ 5405760 w 5592410"/>
                <a:gd name="connsiteY5" fmla="*/ 6858000 h 6858000"/>
                <a:gd name="connsiteX6" fmla="*/ 186650 w 5592410"/>
                <a:gd name="connsiteY6" fmla="*/ 6858000 h 6858000"/>
                <a:gd name="connsiteX7" fmla="*/ 0 w 559241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92410" h="6858000">
                  <a:moveTo>
                    <a:pt x="2665414" y="0"/>
                  </a:moveTo>
                  <a:lnTo>
                    <a:pt x="2852064" y="0"/>
                  </a:lnTo>
                  <a:lnTo>
                    <a:pt x="5405760" y="0"/>
                  </a:lnTo>
                  <a:lnTo>
                    <a:pt x="5592410" y="0"/>
                  </a:lnTo>
                  <a:lnTo>
                    <a:pt x="5592410" y="6858000"/>
                  </a:lnTo>
                  <a:lnTo>
                    <a:pt x="5405760" y="6858000"/>
                  </a:lnTo>
                  <a:lnTo>
                    <a:pt x="186650" y="6858000"/>
                  </a:lnTo>
                  <a:lnTo>
                    <a:pt x="0" y="6858000"/>
                  </a:lnTo>
                  <a:close/>
                </a:path>
              </a:pathLst>
            </a:custGeom>
            <a:blipFill>
              <a:blip r:embed="rId1"/>
              <a:srcRect/>
              <a:stretch>
                <a:fillRect l="-42104" r="-41914"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8686008" y="0"/>
              <a:ext cx="598355" cy="1268413"/>
              <a:chOff x="8276754" y="0"/>
              <a:chExt cx="924118" cy="1958975"/>
            </a:xfrm>
          </p:grpSpPr>
          <p:sp>
            <p:nvSpPr>
              <p:cNvPr id="41" name="Freeform 18"/>
              <p:cNvSpPr/>
              <p:nvPr/>
            </p:nvSpPr>
            <p:spPr bwMode="auto">
              <a:xfrm>
                <a:off x="8276754" y="558800"/>
                <a:ext cx="671513" cy="1054100"/>
              </a:xfrm>
              <a:custGeom>
                <a:avLst/>
                <a:gdLst>
                  <a:gd name="T0" fmla="*/ 156 w 156"/>
                  <a:gd name="T1" fmla="*/ 0 h 246"/>
                  <a:gd name="T2" fmla="*/ 0 w 156"/>
                  <a:gd name="T3" fmla="*/ 42 h 246"/>
                  <a:gd name="T4" fmla="*/ 61 w 156"/>
                  <a:gd name="T5" fmla="*/ 246 h 246"/>
                  <a:gd name="T6" fmla="*/ 156 w 156"/>
                  <a:gd name="T7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6" h="246">
                    <a:moveTo>
                      <a:pt x="156" y="0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72" y="93"/>
                      <a:pt x="61" y="246"/>
                    </a:cubicBez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BDBD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14"/>
              <p:cNvSpPr/>
              <p:nvPr/>
            </p:nvSpPr>
            <p:spPr bwMode="auto">
              <a:xfrm>
                <a:off x="8365847" y="0"/>
                <a:ext cx="835025" cy="1958975"/>
              </a:xfrm>
              <a:custGeom>
                <a:avLst/>
                <a:gdLst>
                  <a:gd name="T0" fmla="*/ 10 w 194"/>
                  <a:gd name="T1" fmla="*/ 460 h 460"/>
                  <a:gd name="T2" fmla="*/ 0 w 194"/>
                  <a:gd name="T3" fmla="*/ 51 h 460"/>
                  <a:gd name="T4" fmla="*/ 77 w 194"/>
                  <a:gd name="T5" fmla="*/ 0 h 460"/>
                  <a:gd name="T6" fmla="*/ 194 w 194"/>
                  <a:gd name="T7" fmla="*/ 0 h 460"/>
                  <a:gd name="T8" fmla="*/ 10 w 194"/>
                  <a:gd name="T9" fmla="*/ 460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4" h="460">
                    <a:moveTo>
                      <a:pt x="10" y="460"/>
                    </a:moveTo>
                    <a:cubicBezTo>
                      <a:pt x="133" y="144"/>
                      <a:pt x="0" y="51"/>
                      <a:pt x="0" y="51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194" y="0"/>
                      <a:pt x="194" y="0"/>
                      <a:pt x="194" y="0"/>
                    </a:cubicBezTo>
                    <a:lnTo>
                      <a:pt x="10" y="460"/>
                    </a:lnTo>
                    <a:close/>
                  </a:path>
                </a:pathLst>
              </a:custGeom>
              <a:solidFill>
                <a:srgbClr val="EF53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3" name="Freeform 9"/>
            <p:cNvSpPr>
              <a:spLocks noEditPoints="1"/>
            </p:cNvSpPr>
            <p:nvPr/>
          </p:nvSpPr>
          <p:spPr bwMode="auto">
            <a:xfrm>
              <a:off x="6599590" y="0"/>
              <a:ext cx="2791973" cy="6858000"/>
            </a:xfrm>
            <a:custGeom>
              <a:avLst/>
              <a:gdLst>
                <a:gd name="T0" fmla="*/ 2347 w 2347"/>
                <a:gd name="T1" fmla="*/ 0 h 5765"/>
                <a:gd name="T2" fmla="*/ 2243 w 2347"/>
                <a:gd name="T3" fmla="*/ 0 h 5765"/>
                <a:gd name="T4" fmla="*/ 0 w 2347"/>
                <a:gd name="T5" fmla="*/ 5765 h 5765"/>
                <a:gd name="T6" fmla="*/ 441 w 2347"/>
                <a:gd name="T7" fmla="*/ 5765 h 5765"/>
                <a:gd name="T8" fmla="*/ 2347 w 2347"/>
                <a:gd name="T9" fmla="*/ 0 h 5765"/>
                <a:gd name="T10" fmla="*/ 2347 w 2347"/>
                <a:gd name="T11" fmla="*/ 0 h 5765"/>
                <a:gd name="T12" fmla="*/ 2347 w 2347"/>
                <a:gd name="T13" fmla="*/ 0 h 5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47" h="5765">
                  <a:moveTo>
                    <a:pt x="2347" y="0"/>
                  </a:moveTo>
                  <a:lnTo>
                    <a:pt x="2243" y="0"/>
                  </a:lnTo>
                  <a:lnTo>
                    <a:pt x="0" y="5765"/>
                  </a:lnTo>
                  <a:lnTo>
                    <a:pt x="441" y="5765"/>
                  </a:lnTo>
                  <a:lnTo>
                    <a:pt x="2347" y="0"/>
                  </a:lnTo>
                  <a:close/>
                  <a:moveTo>
                    <a:pt x="2347" y="0"/>
                  </a:moveTo>
                  <a:lnTo>
                    <a:pt x="2347" y="0"/>
                  </a:lnTo>
                  <a:close/>
                </a:path>
              </a:pathLst>
            </a:custGeom>
            <a:solidFill>
              <a:srgbClr val="231815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5" name="任意多边形 44"/>
          <p:cNvSpPr/>
          <p:nvPr/>
        </p:nvSpPr>
        <p:spPr bwMode="auto">
          <a:xfrm flipH="1" flipV="1">
            <a:off x="0" y="0"/>
            <a:ext cx="2252044" cy="5794416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pic>
        <p:nvPicPr>
          <p:cNvPr id="2" name="图片 1" descr="微信图片_201804170909336"/>
          <p:cNvPicPr>
            <a:picLocks noChangeAspect="1"/>
          </p:cNvPicPr>
          <p:nvPr/>
        </p:nvPicPr>
        <p:blipFill>
          <a:blip r:embed="rId2">
            <a:lum bright="18000"/>
          </a:blip>
          <a:stretch>
            <a:fillRect/>
          </a:stretch>
        </p:blipFill>
        <p:spPr>
          <a:xfrm>
            <a:off x="342900" y="361950"/>
            <a:ext cx="923925" cy="894715"/>
          </a:xfrm>
          <a:prstGeom prst="rect">
            <a:avLst/>
          </a:prstGeom>
          <a:effectLst>
            <a:glow rad="50800">
              <a:schemeClr val="accent1">
                <a:alpha val="89000"/>
              </a:schemeClr>
            </a:glow>
            <a:outerShdw blurRad="431800" dist="38100" algn="l" rotWithShape="0">
              <a:prstClr val="black">
                <a:alpha val="40000"/>
              </a:prstClr>
            </a:outerShdw>
            <a:reflection endPos="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DFDF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 bwMode="auto">
          <a:xfrm flipH="1" flipV="1">
            <a:off x="0" y="0"/>
            <a:ext cx="492978" cy="1268413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3526976" y="682698"/>
            <a:ext cx="690501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 rot="5400000">
            <a:off x="11244814" y="163700"/>
            <a:ext cx="159691" cy="1037996"/>
            <a:chOff x="354199" y="1524000"/>
            <a:chExt cx="254000" cy="1651000"/>
          </a:xfrm>
          <a:solidFill>
            <a:schemeClr val="accent1"/>
          </a:solidFill>
        </p:grpSpPr>
        <p:sp>
          <p:nvSpPr>
            <p:cNvPr id="45" name="椭圆 44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67105" y="393700"/>
            <a:ext cx="2085340" cy="578485"/>
            <a:chOff x="709" y="410"/>
            <a:chExt cx="3284" cy="911"/>
          </a:xfrm>
        </p:grpSpPr>
        <p:pic>
          <p:nvPicPr>
            <p:cNvPr id="7" name="图片 6" descr="微信图片_201804170909336"/>
            <p:cNvPicPr>
              <a:picLocks noChangeAspect="1"/>
            </p:cNvPicPr>
            <p:nvPr/>
          </p:nvPicPr>
          <p:blipFill>
            <a:blip r:embed="rId1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3" name="文本框 2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kern="1500" spc="5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中文标题" charset="0"/>
                  <a:ea typeface="+mj-ea"/>
                </a:rPr>
                <a:t>德宇创星</a:t>
              </a:r>
              <a:endParaRPr lang="zh-CN" altLang="en-US" b="1" kern="1500" spc="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中文标题" charset="0"/>
                <a:ea typeface="+mj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790825" y="1548765"/>
            <a:ext cx="6610350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200000"/>
              </a:lnSpc>
            </a:pPr>
            <a:r>
              <a:rPr lang="zh-CN" altLang="en-US" sz="2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展示说明的步骤</a:t>
            </a:r>
            <a:endParaRPr lang="zh-CN" altLang="en-US" sz="28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 algn="just">
              <a:lnSpc>
                <a:spcPct val="200000"/>
              </a:lnSpc>
              <a:buFont typeface="Wingdings" panose="05000000000000000000" charset="0"/>
              <a:buChar char=""/>
            </a:pPr>
            <a:r>
              <a:rPr lang="zh-CN" altLang="en-US" sz="2400" spc="200" dirty="0" smtClean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再次确认客户的需求</a:t>
            </a:r>
            <a:endParaRPr lang="zh-CN" altLang="en-US" sz="2400" spc="200" dirty="0" smtClean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200000"/>
              </a:lnSpc>
              <a:buFont typeface="Wingdings" panose="05000000000000000000" charset="0"/>
              <a:buChar char=""/>
            </a:pPr>
            <a:r>
              <a:rPr lang="zh-CN" altLang="en-US" sz="2400" spc="200" dirty="0" smtClean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提供解决需求的最佳方案</a:t>
            </a:r>
            <a:endParaRPr lang="zh-CN" altLang="en-US" sz="2400" spc="200" dirty="0" smtClean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200000"/>
              </a:lnSpc>
              <a:buFont typeface="Wingdings" panose="05000000000000000000" charset="0"/>
              <a:buChar char=""/>
            </a:pPr>
            <a:r>
              <a:rPr lang="zh-CN" altLang="en-US" sz="2400" spc="200" dirty="0" smtClean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使准客户产生成交动机，奠定促成的基础</a:t>
            </a:r>
            <a:endParaRPr lang="zh-CN" altLang="en-US" sz="2400" b="1" spc="200" dirty="0" smtClean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1604010" y="3001010"/>
            <a:ext cx="5535295" cy="9772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sz="4800" b="1" dirty="0">
                <a:solidFill>
                  <a:schemeClr val="accent1"/>
                </a:solidFill>
              </a:rPr>
              <a:t>三</a:t>
            </a:r>
            <a:r>
              <a:rPr lang="en-US" altLang="zh-CN" sz="4800" b="1" spc="200">
                <a:solidFill>
                  <a:schemeClr val="accen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sz="4800" b="1" dirty="0">
                <a:solidFill>
                  <a:schemeClr val="accent1"/>
                </a:solidFill>
              </a:rPr>
              <a:t>展示说明的技巧</a:t>
            </a:r>
            <a:endParaRPr lang="en-US" altLang="zh-CN" sz="4800" b="1" dirty="0">
              <a:solidFill>
                <a:schemeClr val="accent1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588795" y="0"/>
            <a:ext cx="5592410" cy="6858000"/>
            <a:chOff x="6599590" y="0"/>
            <a:chExt cx="5592410" cy="6858000"/>
          </a:xfrm>
        </p:grpSpPr>
        <p:sp>
          <p:nvSpPr>
            <p:cNvPr id="39" name="任意多边形 38"/>
            <p:cNvSpPr/>
            <p:nvPr/>
          </p:nvSpPr>
          <p:spPr bwMode="auto">
            <a:xfrm>
              <a:off x="6599590" y="0"/>
              <a:ext cx="5592410" cy="6858000"/>
            </a:xfrm>
            <a:custGeom>
              <a:avLst/>
              <a:gdLst>
                <a:gd name="connsiteX0" fmla="*/ 2665414 w 5592410"/>
                <a:gd name="connsiteY0" fmla="*/ 0 h 6858000"/>
                <a:gd name="connsiteX1" fmla="*/ 2852064 w 5592410"/>
                <a:gd name="connsiteY1" fmla="*/ 0 h 6858000"/>
                <a:gd name="connsiteX2" fmla="*/ 5405760 w 5592410"/>
                <a:gd name="connsiteY2" fmla="*/ 0 h 6858000"/>
                <a:gd name="connsiteX3" fmla="*/ 5592410 w 5592410"/>
                <a:gd name="connsiteY3" fmla="*/ 0 h 6858000"/>
                <a:gd name="connsiteX4" fmla="*/ 5592410 w 5592410"/>
                <a:gd name="connsiteY4" fmla="*/ 6858000 h 6858000"/>
                <a:gd name="connsiteX5" fmla="*/ 5405760 w 5592410"/>
                <a:gd name="connsiteY5" fmla="*/ 6858000 h 6858000"/>
                <a:gd name="connsiteX6" fmla="*/ 186650 w 5592410"/>
                <a:gd name="connsiteY6" fmla="*/ 6858000 h 6858000"/>
                <a:gd name="connsiteX7" fmla="*/ 0 w 559241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92410" h="6858000">
                  <a:moveTo>
                    <a:pt x="2665414" y="0"/>
                  </a:moveTo>
                  <a:lnTo>
                    <a:pt x="2852064" y="0"/>
                  </a:lnTo>
                  <a:lnTo>
                    <a:pt x="5405760" y="0"/>
                  </a:lnTo>
                  <a:lnTo>
                    <a:pt x="5592410" y="0"/>
                  </a:lnTo>
                  <a:lnTo>
                    <a:pt x="5592410" y="6858000"/>
                  </a:lnTo>
                  <a:lnTo>
                    <a:pt x="5405760" y="6858000"/>
                  </a:lnTo>
                  <a:lnTo>
                    <a:pt x="186650" y="6858000"/>
                  </a:lnTo>
                  <a:lnTo>
                    <a:pt x="0" y="6858000"/>
                  </a:lnTo>
                  <a:close/>
                </a:path>
              </a:pathLst>
            </a:custGeom>
            <a:blipFill>
              <a:blip r:embed="rId1"/>
              <a:srcRect/>
              <a:stretch>
                <a:fillRect l="-42104" r="-41914"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8686008" y="0"/>
              <a:ext cx="598355" cy="1268413"/>
              <a:chOff x="8276754" y="0"/>
              <a:chExt cx="924118" cy="1958975"/>
            </a:xfrm>
          </p:grpSpPr>
          <p:sp>
            <p:nvSpPr>
              <p:cNvPr id="41" name="Freeform 18"/>
              <p:cNvSpPr/>
              <p:nvPr/>
            </p:nvSpPr>
            <p:spPr bwMode="auto">
              <a:xfrm>
                <a:off x="8276754" y="558800"/>
                <a:ext cx="671513" cy="1054100"/>
              </a:xfrm>
              <a:custGeom>
                <a:avLst/>
                <a:gdLst>
                  <a:gd name="T0" fmla="*/ 156 w 156"/>
                  <a:gd name="T1" fmla="*/ 0 h 246"/>
                  <a:gd name="T2" fmla="*/ 0 w 156"/>
                  <a:gd name="T3" fmla="*/ 42 h 246"/>
                  <a:gd name="T4" fmla="*/ 61 w 156"/>
                  <a:gd name="T5" fmla="*/ 246 h 246"/>
                  <a:gd name="T6" fmla="*/ 156 w 156"/>
                  <a:gd name="T7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6" h="246">
                    <a:moveTo>
                      <a:pt x="156" y="0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72" y="93"/>
                      <a:pt x="61" y="246"/>
                    </a:cubicBez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BDBD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14"/>
              <p:cNvSpPr/>
              <p:nvPr/>
            </p:nvSpPr>
            <p:spPr bwMode="auto">
              <a:xfrm>
                <a:off x="8365847" y="0"/>
                <a:ext cx="835025" cy="1958975"/>
              </a:xfrm>
              <a:custGeom>
                <a:avLst/>
                <a:gdLst>
                  <a:gd name="T0" fmla="*/ 10 w 194"/>
                  <a:gd name="T1" fmla="*/ 460 h 460"/>
                  <a:gd name="T2" fmla="*/ 0 w 194"/>
                  <a:gd name="T3" fmla="*/ 51 h 460"/>
                  <a:gd name="T4" fmla="*/ 77 w 194"/>
                  <a:gd name="T5" fmla="*/ 0 h 460"/>
                  <a:gd name="T6" fmla="*/ 194 w 194"/>
                  <a:gd name="T7" fmla="*/ 0 h 460"/>
                  <a:gd name="T8" fmla="*/ 10 w 194"/>
                  <a:gd name="T9" fmla="*/ 460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4" h="460">
                    <a:moveTo>
                      <a:pt x="10" y="460"/>
                    </a:moveTo>
                    <a:cubicBezTo>
                      <a:pt x="133" y="144"/>
                      <a:pt x="0" y="51"/>
                      <a:pt x="0" y="51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194" y="0"/>
                      <a:pt x="194" y="0"/>
                      <a:pt x="194" y="0"/>
                    </a:cubicBezTo>
                    <a:lnTo>
                      <a:pt x="10" y="460"/>
                    </a:lnTo>
                    <a:close/>
                  </a:path>
                </a:pathLst>
              </a:custGeom>
              <a:solidFill>
                <a:srgbClr val="EF53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3" name="Freeform 9"/>
            <p:cNvSpPr>
              <a:spLocks noEditPoints="1"/>
            </p:cNvSpPr>
            <p:nvPr/>
          </p:nvSpPr>
          <p:spPr bwMode="auto">
            <a:xfrm>
              <a:off x="6599590" y="0"/>
              <a:ext cx="2791973" cy="6858000"/>
            </a:xfrm>
            <a:custGeom>
              <a:avLst/>
              <a:gdLst>
                <a:gd name="T0" fmla="*/ 2347 w 2347"/>
                <a:gd name="T1" fmla="*/ 0 h 5765"/>
                <a:gd name="T2" fmla="*/ 2243 w 2347"/>
                <a:gd name="T3" fmla="*/ 0 h 5765"/>
                <a:gd name="T4" fmla="*/ 0 w 2347"/>
                <a:gd name="T5" fmla="*/ 5765 h 5765"/>
                <a:gd name="T6" fmla="*/ 441 w 2347"/>
                <a:gd name="T7" fmla="*/ 5765 h 5765"/>
                <a:gd name="T8" fmla="*/ 2347 w 2347"/>
                <a:gd name="T9" fmla="*/ 0 h 5765"/>
                <a:gd name="T10" fmla="*/ 2347 w 2347"/>
                <a:gd name="T11" fmla="*/ 0 h 5765"/>
                <a:gd name="T12" fmla="*/ 2347 w 2347"/>
                <a:gd name="T13" fmla="*/ 0 h 5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47" h="5765">
                  <a:moveTo>
                    <a:pt x="2347" y="0"/>
                  </a:moveTo>
                  <a:lnTo>
                    <a:pt x="2243" y="0"/>
                  </a:lnTo>
                  <a:lnTo>
                    <a:pt x="0" y="5765"/>
                  </a:lnTo>
                  <a:lnTo>
                    <a:pt x="441" y="5765"/>
                  </a:lnTo>
                  <a:lnTo>
                    <a:pt x="2347" y="0"/>
                  </a:lnTo>
                  <a:close/>
                  <a:moveTo>
                    <a:pt x="2347" y="0"/>
                  </a:moveTo>
                  <a:lnTo>
                    <a:pt x="2347" y="0"/>
                  </a:lnTo>
                  <a:close/>
                </a:path>
              </a:pathLst>
            </a:custGeom>
            <a:solidFill>
              <a:srgbClr val="231815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5" name="任意多边形 44"/>
          <p:cNvSpPr/>
          <p:nvPr/>
        </p:nvSpPr>
        <p:spPr bwMode="auto">
          <a:xfrm flipH="1" flipV="1">
            <a:off x="0" y="0"/>
            <a:ext cx="2252044" cy="5794416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pic>
        <p:nvPicPr>
          <p:cNvPr id="2" name="图片 1" descr="微信图片_201804170909336"/>
          <p:cNvPicPr>
            <a:picLocks noChangeAspect="1"/>
          </p:cNvPicPr>
          <p:nvPr/>
        </p:nvPicPr>
        <p:blipFill>
          <a:blip r:embed="rId2">
            <a:lum bright="18000"/>
          </a:blip>
          <a:stretch>
            <a:fillRect/>
          </a:stretch>
        </p:blipFill>
        <p:spPr>
          <a:xfrm>
            <a:off x="342900" y="361950"/>
            <a:ext cx="923925" cy="894715"/>
          </a:xfrm>
          <a:prstGeom prst="rect">
            <a:avLst/>
          </a:prstGeom>
          <a:effectLst>
            <a:glow rad="50800">
              <a:schemeClr val="accent1">
                <a:alpha val="89000"/>
              </a:schemeClr>
            </a:glow>
            <a:outerShdw blurRad="431800" dist="38100" algn="l" rotWithShape="0">
              <a:prstClr val="black">
                <a:alpha val="40000"/>
              </a:prstClr>
            </a:outerShdw>
            <a:reflection endPos="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DFDF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 bwMode="auto">
          <a:xfrm flipH="1" flipV="1">
            <a:off x="0" y="0"/>
            <a:ext cx="492978" cy="1268413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3526976" y="682698"/>
            <a:ext cx="690501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 rot="5400000">
            <a:off x="11244814" y="163700"/>
            <a:ext cx="159691" cy="1037996"/>
            <a:chOff x="354199" y="1524000"/>
            <a:chExt cx="254000" cy="1651000"/>
          </a:xfrm>
          <a:solidFill>
            <a:schemeClr val="accent1"/>
          </a:solidFill>
        </p:grpSpPr>
        <p:sp>
          <p:nvSpPr>
            <p:cNvPr id="45" name="椭圆 44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67105" y="393700"/>
            <a:ext cx="2085340" cy="578485"/>
            <a:chOff x="709" y="410"/>
            <a:chExt cx="3284" cy="911"/>
          </a:xfrm>
        </p:grpSpPr>
        <p:pic>
          <p:nvPicPr>
            <p:cNvPr id="7" name="图片 6" descr="微信图片_201804170909336"/>
            <p:cNvPicPr>
              <a:picLocks noChangeAspect="1"/>
            </p:cNvPicPr>
            <p:nvPr/>
          </p:nvPicPr>
          <p:blipFill>
            <a:blip r:embed="rId1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3" name="文本框 2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kern="1500" spc="5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中文标题" charset="0"/>
                  <a:ea typeface="+mj-ea"/>
                </a:rPr>
                <a:t>德宇创星</a:t>
              </a:r>
              <a:endParaRPr lang="zh-CN" altLang="en-US" b="1" kern="1500" spc="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中文标题" charset="0"/>
                <a:ea typeface="+mj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3586480" y="283845"/>
            <a:ext cx="17348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01</a:t>
            </a:r>
            <a:r>
              <a:rPr lang="zh-CN" altLang="en-US" sz="2000"/>
              <a:t>、产品特点</a:t>
            </a:r>
            <a:endParaRPr lang="zh-CN" altLang="en-US" sz="2000"/>
          </a:p>
        </p:txBody>
      </p:sp>
      <p:grpSp>
        <p:nvGrpSpPr>
          <p:cNvPr id="8" name="组合 7"/>
          <p:cNvGrpSpPr/>
          <p:nvPr/>
        </p:nvGrpSpPr>
        <p:grpSpPr>
          <a:xfrm>
            <a:off x="3128010" y="938530"/>
            <a:ext cx="5935980" cy="5603240"/>
            <a:chOff x="4764088" y="2644776"/>
            <a:chExt cx="2390776" cy="2389187"/>
          </a:xfrm>
        </p:grpSpPr>
        <p:sp>
          <p:nvSpPr>
            <p:cNvPr id="9" name="MH_SubTitle_2"/>
            <p:cNvSpPr>
              <a:spLocks noChangeAspect="1"/>
            </p:cNvSpPr>
            <p:nvPr>
              <p:custDataLst>
                <p:tags r:id="rId2"/>
              </p:custDataLst>
            </p:nvPr>
          </p:nvSpPr>
          <p:spPr bwMode="auto">
            <a:xfrm>
              <a:off x="5978525" y="2644776"/>
              <a:ext cx="884238" cy="792163"/>
            </a:xfrm>
            <a:custGeom>
              <a:avLst/>
              <a:gdLst>
                <a:gd name="T0" fmla="*/ 38 w 947"/>
                <a:gd name="T1" fmla="*/ 1 h 849"/>
                <a:gd name="T2" fmla="*/ 108 w 947"/>
                <a:gd name="T3" fmla="*/ 6 h 849"/>
                <a:gd name="T4" fmla="*/ 176 w 947"/>
                <a:gd name="T5" fmla="*/ 15 h 849"/>
                <a:gd name="T6" fmla="*/ 210 w 947"/>
                <a:gd name="T7" fmla="*/ 21 h 849"/>
                <a:gd name="T8" fmla="*/ 277 w 947"/>
                <a:gd name="T9" fmla="*/ 34 h 849"/>
                <a:gd name="T10" fmla="*/ 342 w 947"/>
                <a:gd name="T11" fmla="*/ 52 h 849"/>
                <a:gd name="T12" fmla="*/ 407 w 947"/>
                <a:gd name="T13" fmla="*/ 72 h 849"/>
                <a:gd name="T14" fmla="*/ 469 w 947"/>
                <a:gd name="T15" fmla="*/ 97 h 849"/>
                <a:gd name="T16" fmla="*/ 529 w 947"/>
                <a:gd name="T17" fmla="*/ 124 h 849"/>
                <a:gd name="T18" fmla="*/ 589 w 947"/>
                <a:gd name="T19" fmla="*/ 154 h 849"/>
                <a:gd name="T20" fmla="*/ 646 w 947"/>
                <a:gd name="T21" fmla="*/ 187 h 849"/>
                <a:gd name="T22" fmla="*/ 702 w 947"/>
                <a:gd name="T23" fmla="*/ 222 h 849"/>
                <a:gd name="T24" fmla="*/ 755 w 947"/>
                <a:gd name="T25" fmla="*/ 262 h 849"/>
                <a:gd name="T26" fmla="*/ 781 w 947"/>
                <a:gd name="T27" fmla="*/ 282 h 849"/>
                <a:gd name="T28" fmla="*/ 831 w 947"/>
                <a:gd name="T29" fmla="*/ 324 h 849"/>
                <a:gd name="T30" fmla="*/ 855 w 947"/>
                <a:gd name="T31" fmla="*/ 346 h 849"/>
                <a:gd name="T32" fmla="*/ 903 w 947"/>
                <a:gd name="T33" fmla="*/ 392 h 849"/>
                <a:gd name="T34" fmla="*/ 947 w 947"/>
                <a:gd name="T35" fmla="*/ 441 h 849"/>
                <a:gd name="T36" fmla="*/ 457 w 947"/>
                <a:gd name="T37" fmla="*/ 849 h 849"/>
                <a:gd name="T38" fmla="*/ 435 w 947"/>
                <a:gd name="T39" fmla="*/ 826 h 849"/>
                <a:gd name="T40" fmla="*/ 412 w 947"/>
                <a:gd name="T41" fmla="*/ 804 h 849"/>
                <a:gd name="T42" fmla="*/ 388 w 947"/>
                <a:gd name="T43" fmla="*/ 784 h 849"/>
                <a:gd name="T44" fmla="*/ 363 w 947"/>
                <a:gd name="T45" fmla="*/ 764 h 849"/>
                <a:gd name="T46" fmla="*/ 323 w 947"/>
                <a:gd name="T47" fmla="*/ 737 h 849"/>
                <a:gd name="T48" fmla="*/ 296 w 947"/>
                <a:gd name="T49" fmla="*/ 720 h 849"/>
                <a:gd name="T50" fmla="*/ 268 w 947"/>
                <a:gd name="T51" fmla="*/ 705 h 849"/>
                <a:gd name="T52" fmla="*/ 240 w 947"/>
                <a:gd name="T53" fmla="*/ 691 h 849"/>
                <a:gd name="T54" fmla="*/ 209 w 947"/>
                <a:gd name="T55" fmla="*/ 679 h 849"/>
                <a:gd name="T56" fmla="*/ 179 w 947"/>
                <a:gd name="T57" fmla="*/ 668 h 849"/>
                <a:gd name="T58" fmla="*/ 148 w 947"/>
                <a:gd name="T59" fmla="*/ 659 h 849"/>
                <a:gd name="T60" fmla="*/ 116 w 947"/>
                <a:gd name="T61" fmla="*/ 651 h 849"/>
                <a:gd name="T62" fmla="*/ 84 w 947"/>
                <a:gd name="T63" fmla="*/ 645 h 849"/>
                <a:gd name="T64" fmla="*/ 34 w 947"/>
                <a:gd name="T65" fmla="*/ 639 h 849"/>
                <a:gd name="T66" fmla="*/ 0 w 947"/>
                <a:gd name="T67" fmla="*/ 637 h 849"/>
                <a:gd name="T68" fmla="*/ 3 w 947"/>
                <a:gd name="T69" fmla="*/ 0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47" h="849">
                  <a:moveTo>
                    <a:pt x="3" y="0"/>
                  </a:moveTo>
                  <a:lnTo>
                    <a:pt x="38" y="1"/>
                  </a:lnTo>
                  <a:lnTo>
                    <a:pt x="74" y="3"/>
                  </a:lnTo>
                  <a:lnTo>
                    <a:pt x="108" y="6"/>
                  </a:lnTo>
                  <a:lnTo>
                    <a:pt x="142" y="10"/>
                  </a:lnTo>
                  <a:lnTo>
                    <a:pt x="176" y="15"/>
                  </a:lnTo>
                  <a:lnTo>
                    <a:pt x="193" y="18"/>
                  </a:lnTo>
                  <a:lnTo>
                    <a:pt x="210" y="21"/>
                  </a:lnTo>
                  <a:lnTo>
                    <a:pt x="244" y="27"/>
                  </a:lnTo>
                  <a:lnTo>
                    <a:pt x="277" y="34"/>
                  </a:lnTo>
                  <a:lnTo>
                    <a:pt x="310" y="43"/>
                  </a:lnTo>
                  <a:lnTo>
                    <a:pt x="342" y="52"/>
                  </a:lnTo>
                  <a:lnTo>
                    <a:pt x="374" y="62"/>
                  </a:lnTo>
                  <a:lnTo>
                    <a:pt x="407" y="72"/>
                  </a:lnTo>
                  <a:lnTo>
                    <a:pt x="438" y="85"/>
                  </a:lnTo>
                  <a:lnTo>
                    <a:pt x="469" y="97"/>
                  </a:lnTo>
                  <a:lnTo>
                    <a:pt x="499" y="110"/>
                  </a:lnTo>
                  <a:lnTo>
                    <a:pt x="529" y="124"/>
                  </a:lnTo>
                  <a:lnTo>
                    <a:pt x="560" y="139"/>
                  </a:lnTo>
                  <a:lnTo>
                    <a:pt x="589" y="154"/>
                  </a:lnTo>
                  <a:lnTo>
                    <a:pt x="618" y="170"/>
                  </a:lnTo>
                  <a:lnTo>
                    <a:pt x="646" y="187"/>
                  </a:lnTo>
                  <a:lnTo>
                    <a:pt x="674" y="204"/>
                  </a:lnTo>
                  <a:lnTo>
                    <a:pt x="702" y="222"/>
                  </a:lnTo>
                  <a:lnTo>
                    <a:pt x="729" y="242"/>
                  </a:lnTo>
                  <a:lnTo>
                    <a:pt x="755" y="262"/>
                  </a:lnTo>
                  <a:lnTo>
                    <a:pt x="768" y="272"/>
                  </a:lnTo>
                  <a:lnTo>
                    <a:pt x="781" y="282"/>
                  </a:lnTo>
                  <a:lnTo>
                    <a:pt x="806" y="303"/>
                  </a:lnTo>
                  <a:lnTo>
                    <a:pt x="831" y="324"/>
                  </a:lnTo>
                  <a:lnTo>
                    <a:pt x="843" y="335"/>
                  </a:lnTo>
                  <a:lnTo>
                    <a:pt x="855" y="346"/>
                  </a:lnTo>
                  <a:lnTo>
                    <a:pt x="880" y="369"/>
                  </a:lnTo>
                  <a:lnTo>
                    <a:pt x="903" y="392"/>
                  </a:lnTo>
                  <a:lnTo>
                    <a:pt x="925" y="417"/>
                  </a:lnTo>
                  <a:lnTo>
                    <a:pt x="947" y="441"/>
                  </a:lnTo>
                  <a:lnTo>
                    <a:pt x="817" y="814"/>
                  </a:lnTo>
                  <a:lnTo>
                    <a:pt x="457" y="849"/>
                  </a:lnTo>
                  <a:lnTo>
                    <a:pt x="446" y="837"/>
                  </a:lnTo>
                  <a:lnTo>
                    <a:pt x="435" y="826"/>
                  </a:lnTo>
                  <a:lnTo>
                    <a:pt x="424" y="815"/>
                  </a:lnTo>
                  <a:lnTo>
                    <a:pt x="412" y="804"/>
                  </a:lnTo>
                  <a:lnTo>
                    <a:pt x="400" y="794"/>
                  </a:lnTo>
                  <a:lnTo>
                    <a:pt x="388" y="784"/>
                  </a:lnTo>
                  <a:lnTo>
                    <a:pt x="375" y="774"/>
                  </a:lnTo>
                  <a:lnTo>
                    <a:pt x="363" y="764"/>
                  </a:lnTo>
                  <a:lnTo>
                    <a:pt x="337" y="746"/>
                  </a:lnTo>
                  <a:lnTo>
                    <a:pt x="323" y="737"/>
                  </a:lnTo>
                  <a:lnTo>
                    <a:pt x="310" y="729"/>
                  </a:lnTo>
                  <a:lnTo>
                    <a:pt x="296" y="720"/>
                  </a:lnTo>
                  <a:lnTo>
                    <a:pt x="282" y="712"/>
                  </a:lnTo>
                  <a:lnTo>
                    <a:pt x="268" y="705"/>
                  </a:lnTo>
                  <a:lnTo>
                    <a:pt x="254" y="698"/>
                  </a:lnTo>
                  <a:lnTo>
                    <a:pt x="240" y="691"/>
                  </a:lnTo>
                  <a:lnTo>
                    <a:pt x="225" y="685"/>
                  </a:lnTo>
                  <a:lnTo>
                    <a:pt x="209" y="679"/>
                  </a:lnTo>
                  <a:lnTo>
                    <a:pt x="194" y="673"/>
                  </a:lnTo>
                  <a:lnTo>
                    <a:pt x="179" y="668"/>
                  </a:lnTo>
                  <a:lnTo>
                    <a:pt x="163" y="663"/>
                  </a:lnTo>
                  <a:lnTo>
                    <a:pt x="148" y="659"/>
                  </a:lnTo>
                  <a:lnTo>
                    <a:pt x="132" y="655"/>
                  </a:lnTo>
                  <a:lnTo>
                    <a:pt x="116" y="651"/>
                  </a:lnTo>
                  <a:lnTo>
                    <a:pt x="100" y="648"/>
                  </a:lnTo>
                  <a:lnTo>
                    <a:pt x="84" y="645"/>
                  </a:lnTo>
                  <a:lnTo>
                    <a:pt x="68" y="642"/>
                  </a:lnTo>
                  <a:lnTo>
                    <a:pt x="34" y="639"/>
                  </a:lnTo>
                  <a:lnTo>
                    <a:pt x="17" y="638"/>
                  </a:lnTo>
                  <a:lnTo>
                    <a:pt x="0" y="637"/>
                  </a:lnTo>
                  <a:lnTo>
                    <a:pt x="198" y="348"/>
                  </a:lnTo>
                  <a:lnTo>
                    <a:pt x="3" y="0"/>
                  </a:lnTo>
                  <a:close/>
                </a:path>
              </a:pathLst>
            </a:cu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p>
              <a:pPr algn="ctr">
                <a:lnSpc>
                  <a:spcPct val="120000"/>
                </a:lnSpc>
                <a:defRPr/>
              </a:pPr>
              <a:r>
                <a:rPr lang="en-US" altLang="zh-CN" sz="2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endPara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MH_SubTitle_3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>
              <a:off x="6446839" y="3108325"/>
              <a:ext cx="708025" cy="1055688"/>
            </a:xfrm>
            <a:custGeom>
              <a:avLst/>
              <a:gdLst>
                <a:gd name="T0" fmla="*/ 14 w 758"/>
                <a:gd name="T1" fmla="*/ 428 h 1132"/>
                <a:gd name="T2" fmla="*/ 41 w 758"/>
                <a:gd name="T3" fmla="*/ 469 h 1132"/>
                <a:gd name="T4" fmla="*/ 63 w 758"/>
                <a:gd name="T5" fmla="*/ 513 h 1132"/>
                <a:gd name="T6" fmla="*/ 77 w 758"/>
                <a:gd name="T7" fmla="*/ 548 h 1132"/>
                <a:gd name="T8" fmla="*/ 90 w 758"/>
                <a:gd name="T9" fmla="*/ 583 h 1132"/>
                <a:gd name="T10" fmla="*/ 104 w 758"/>
                <a:gd name="T11" fmla="*/ 631 h 1132"/>
                <a:gd name="T12" fmla="*/ 114 w 758"/>
                <a:gd name="T13" fmla="*/ 680 h 1132"/>
                <a:gd name="T14" fmla="*/ 120 w 758"/>
                <a:gd name="T15" fmla="*/ 732 h 1132"/>
                <a:gd name="T16" fmla="*/ 122 w 758"/>
                <a:gd name="T17" fmla="*/ 784 h 1132"/>
                <a:gd name="T18" fmla="*/ 120 w 758"/>
                <a:gd name="T19" fmla="*/ 829 h 1132"/>
                <a:gd name="T20" fmla="*/ 116 w 758"/>
                <a:gd name="T21" fmla="*/ 874 h 1132"/>
                <a:gd name="T22" fmla="*/ 740 w 758"/>
                <a:gd name="T23" fmla="*/ 1002 h 1132"/>
                <a:gd name="T24" fmla="*/ 748 w 758"/>
                <a:gd name="T25" fmla="*/ 948 h 1132"/>
                <a:gd name="T26" fmla="*/ 754 w 758"/>
                <a:gd name="T27" fmla="*/ 894 h 1132"/>
                <a:gd name="T28" fmla="*/ 757 w 758"/>
                <a:gd name="T29" fmla="*/ 839 h 1132"/>
                <a:gd name="T30" fmla="*/ 758 w 758"/>
                <a:gd name="T31" fmla="*/ 784 h 1132"/>
                <a:gd name="T32" fmla="*/ 757 w 758"/>
                <a:gd name="T33" fmla="*/ 729 h 1132"/>
                <a:gd name="T34" fmla="*/ 754 w 758"/>
                <a:gd name="T35" fmla="*/ 674 h 1132"/>
                <a:gd name="T36" fmla="*/ 748 w 758"/>
                <a:gd name="T37" fmla="*/ 621 h 1132"/>
                <a:gd name="T38" fmla="*/ 740 w 758"/>
                <a:gd name="T39" fmla="*/ 568 h 1132"/>
                <a:gd name="T40" fmla="*/ 730 w 758"/>
                <a:gd name="T41" fmla="*/ 515 h 1132"/>
                <a:gd name="T42" fmla="*/ 718 w 758"/>
                <a:gd name="T43" fmla="*/ 464 h 1132"/>
                <a:gd name="T44" fmla="*/ 704 w 758"/>
                <a:gd name="T45" fmla="*/ 413 h 1132"/>
                <a:gd name="T46" fmla="*/ 688 w 758"/>
                <a:gd name="T47" fmla="*/ 362 h 1132"/>
                <a:gd name="T48" fmla="*/ 669 w 758"/>
                <a:gd name="T49" fmla="*/ 314 h 1132"/>
                <a:gd name="T50" fmla="*/ 649 w 758"/>
                <a:gd name="T51" fmla="*/ 266 h 1132"/>
                <a:gd name="T52" fmla="*/ 627 w 758"/>
                <a:gd name="T53" fmla="*/ 218 h 1132"/>
                <a:gd name="T54" fmla="*/ 603 w 758"/>
                <a:gd name="T55" fmla="*/ 172 h 1132"/>
                <a:gd name="T56" fmla="*/ 578 w 758"/>
                <a:gd name="T57" fmla="*/ 128 h 1132"/>
                <a:gd name="T58" fmla="*/ 551 w 758"/>
                <a:gd name="T59" fmla="*/ 84 h 1132"/>
                <a:gd name="T60" fmla="*/ 522 w 758"/>
                <a:gd name="T61" fmla="*/ 41 h 1132"/>
                <a:gd name="T62" fmla="*/ 491 w 758"/>
                <a:gd name="T63" fmla="*/ 0 h 1132"/>
                <a:gd name="T64" fmla="*/ 0 w 758"/>
                <a:gd name="T65" fmla="*/ 408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58" h="1132">
                  <a:moveTo>
                    <a:pt x="0" y="408"/>
                  </a:moveTo>
                  <a:lnTo>
                    <a:pt x="14" y="428"/>
                  </a:lnTo>
                  <a:lnTo>
                    <a:pt x="27" y="448"/>
                  </a:lnTo>
                  <a:lnTo>
                    <a:pt x="41" y="469"/>
                  </a:lnTo>
                  <a:lnTo>
                    <a:pt x="52" y="491"/>
                  </a:lnTo>
                  <a:lnTo>
                    <a:pt x="63" y="513"/>
                  </a:lnTo>
                  <a:lnTo>
                    <a:pt x="73" y="535"/>
                  </a:lnTo>
                  <a:lnTo>
                    <a:pt x="77" y="548"/>
                  </a:lnTo>
                  <a:lnTo>
                    <a:pt x="82" y="559"/>
                  </a:lnTo>
                  <a:lnTo>
                    <a:pt x="90" y="583"/>
                  </a:lnTo>
                  <a:lnTo>
                    <a:pt x="97" y="607"/>
                  </a:lnTo>
                  <a:lnTo>
                    <a:pt x="104" y="631"/>
                  </a:lnTo>
                  <a:lnTo>
                    <a:pt x="109" y="655"/>
                  </a:lnTo>
                  <a:lnTo>
                    <a:pt x="114" y="680"/>
                  </a:lnTo>
                  <a:lnTo>
                    <a:pt x="117" y="706"/>
                  </a:lnTo>
                  <a:lnTo>
                    <a:pt x="120" y="732"/>
                  </a:lnTo>
                  <a:lnTo>
                    <a:pt x="121" y="758"/>
                  </a:lnTo>
                  <a:lnTo>
                    <a:pt x="122" y="784"/>
                  </a:lnTo>
                  <a:lnTo>
                    <a:pt x="121" y="806"/>
                  </a:lnTo>
                  <a:lnTo>
                    <a:pt x="120" y="829"/>
                  </a:lnTo>
                  <a:lnTo>
                    <a:pt x="118" y="851"/>
                  </a:lnTo>
                  <a:lnTo>
                    <a:pt x="116" y="874"/>
                  </a:lnTo>
                  <a:lnTo>
                    <a:pt x="370" y="1132"/>
                  </a:lnTo>
                  <a:lnTo>
                    <a:pt x="740" y="1002"/>
                  </a:lnTo>
                  <a:lnTo>
                    <a:pt x="744" y="975"/>
                  </a:lnTo>
                  <a:lnTo>
                    <a:pt x="748" y="948"/>
                  </a:lnTo>
                  <a:lnTo>
                    <a:pt x="751" y="922"/>
                  </a:lnTo>
                  <a:lnTo>
                    <a:pt x="754" y="894"/>
                  </a:lnTo>
                  <a:lnTo>
                    <a:pt x="756" y="867"/>
                  </a:lnTo>
                  <a:lnTo>
                    <a:pt x="757" y="839"/>
                  </a:lnTo>
                  <a:lnTo>
                    <a:pt x="758" y="811"/>
                  </a:lnTo>
                  <a:lnTo>
                    <a:pt x="758" y="784"/>
                  </a:lnTo>
                  <a:lnTo>
                    <a:pt x="758" y="756"/>
                  </a:lnTo>
                  <a:lnTo>
                    <a:pt x="757" y="729"/>
                  </a:lnTo>
                  <a:lnTo>
                    <a:pt x="756" y="701"/>
                  </a:lnTo>
                  <a:lnTo>
                    <a:pt x="754" y="674"/>
                  </a:lnTo>
                  <a:lnTo>
                    <a:pt x="751" y="647"/>
                  </a:lnTo>
                  <a:lnTo>
                    <a:pt x="748" y="621"/>
                  </a:lnTo>
                  <a:lnTo>
                    <a:pt x="744" y="594"/>
                  </a:lnTo>
                  <a:lnTo>
                    <a:pt x="740" y="568"/>
                  </a:lnTo>
                  <a:lnTo>
                    <a:pt x="735" y="541"/>
                  </a:lnTo>
                  <a:lnTo>
                    <a:pt x="730" y="515"/>
                  </a:lnTo>
                  <a:lnTo>
                    <a:pt x="724" y="489"/>
                  </a:lnTo>
                  <a:lnTo>
                    <a:pt x="718" y="464"/>
                  </a:lnTo>
                  <a:lnTo>
                    <a:pt x="711" y="438"/>
                  </a:lnTo>
                  <a:lnTo>
                    <a:pt x="704" y="413"/>
                  </a:lnTo>
                  <a:lnTo>
                    <a:pt x="696" y="388"/>
                  </a:lnTo>
                  <a:lnTo>
                    <a:pt x="688" y="362"/>
                  </a:lnTo>
                  <a:lnTo>
                    <a:pt x="679" y="338"/>
                  </a:lnTo>
                  <a:lnTo>
                    <a:pt x="669" y="314"/>
                  </a:lnTo>
                  <a:lnTo>
                    <a:pt x="659" y="290"/>
                  </a:lnTo>
                  <a:lnTo>
                    <a:pt x="649" y="266"/>
                  </a:lnTo>
                  <a:lnTo>
                    <a:pt x="638" y="242"/>
                  </a:lnTo>
                  <a:lnTo>
                    <a:pt x="627" y="218"/>
                  </a:lnTo>
                  <a:lnTo>
                    <a:pt x="615" y="195"/>
                  </a:lnTo>
                  <a:lnTo>
                    <a:pt x="603" y="172"/>
                  </a:lnTo>
                  <a:lnTo>
                    <a:pt x="591" y="150"/>
                  </a:lnTo>
                  <a:lnTo>
                    <a:pt x="578" y="128"/>
                  </a:lnTo>
                  <a:lnTo>
                    <a:pt x="565" y="106"/>
                  </a:lnTo>
                  <a:lnTo>
                    <a:pt x="551" y="84"/>
                  </a:lnTo>
                  <a:lnTo>
                    <a:pt x="537" y="62"/>
                  </a:lnTo>
                  <a:lnTo>
                    <a:pt x="522" y="41"/>
                  </a:lnTo>
                  <a:lnTo>
                    <a:pt x="506" y="20"/>
                  </a:lnTo>
                  <a:lnTo>
                    <a:pt x="491" y="0"/>
                  </a:lnTo>
                  <a:lnTo>
                    <a:pt x="350" y="388"/>
                  </a:lnTo>
                  <a:lnTo>
                    <a:pt x="0" y="408"/>
                  </a:lnTo>
                  <a:close/>
                </a:path>
              </a:pathLst>
            </a:custGeom>
            <a:noFill/>
            <a:ln>
              <a:solidFill>
                <a:srgbClr val="D7AF3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p>
              <a:pPr algn="ctr">
                <a:lnSpc>
                  <a:spcPct val="120000"/>
                </a:lnSpc>
                <a:spcBef>
                  <a:spcPts val="450"/>
                </a:spcBef>
                <a:spcAft>
                  <a:spcPts val="450"/>
                </a:spcAft>
                <a:defRPr/>
              </a:pPr>
              <a:endPara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MH_SubTitle_4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6253164" y="3994151"/>
              <a:ext cx="871537" cy="881063"/>
            </a:xfrm>
            <a:custGeom>
              <a:avLst/>
              <a:gdLst>
                <a:gd name="T0" fmla="*/ 0 w 934"/>
                <a:gd name="T1" fmla="*/ 736 h 943"/>
                <a:gd name="T2" fmla="*/ 52 w 934"/>
                <a:gd name="T3" fmla="*/ 365 h 943"/>
                <a:gd name="T4" fmla="*/ 88 w 934"/>
                <a:gd name="T5" fmla="*/ 339 h 943"/>
                <a:gd name="T6" fmla="*/ 132 w 934"/>
                <a:gd name="T7" fmla="*/ 301 h 943"/>
                <a:gd name="T8" fmla="*/ 162 w 934"/>
                <a:gd name="T9" fmla="*/ 270 h 943"/>
                <a:gd name="T10" fmla="*/ 181 w 934"/>
                <a:gd name="T11" fmla="*/ 248 h 943"/>
                <a:gd name="T12" fmla="*/ 199 w 934"/>
                <a:gd name="T13" fmla="*/ 224 h 943"/>
                <a:gd name="T14" fmla="*/ 224 w 934"/>
                <a:gd name="T15" fmla="*/ 188 h 943"/>
                <a:gd name="T16" fmla="*/ 239 w 934"/>
                <a:gd name="T17" fmla="*/ 164 h 943"/>
                <a:gd name="T18" fmla="*/ 261 w 934"/>
                <a:gd name="T19" fmla="*/ 125 h 943"/>
                <a:gd name="T20" fmla="*/ 274 w 934"/>
                <a:gd name="T21" fmla="*/ 99 h 943"/>
                <a:gd name="T22" fmla="*/ 290 w 934"/>
                <a:gd name="T23" fmla="*/ 56 h 943"/>
                <a:gd name="T24" fmla="*/ 300 w 934"/>
                <a:gd name="T25" fmla="*/ 28 h 943"/>
                <a:gd name="T26" fmla="*/ 308 w 934"/>
                <a:gd name="T27" fmla="*/ 0 h 943"/>
                <a:gd name="T28" fmla="*/ 934 w 934"/>
                <a:gd name="T29" fmla="*/ 123 h 943"/>
                <a:gd name="T30" fmla="*/ 917 w 934"/>
                <a:gd name="T31" fmla="*/ 188 h 943"/>
                <a:gd name="T32" fmla="*/ 897 w 934"/>
                <a:gd name="T33" fmla="*/ 252 h 943"/>
                <a:gd name="T34" fmla="*/ 886 w 934"/>
                <a:gd name="T35" fmla="*/ 283 h 943"/>
                <a:gd name="T36" fmla="*/ 867 w 934"/>
                <a:gd name="T37" fmla="*/ 329 h 943"/>
                <a:gd name="T38" fmla="*/ 847 w 934"/>
                <a:gd name="T39" fmla="*/ 374 h 943"/>
                <a:gd name="T40" fmla="*/ 833 w 934"/>
                <a:gd name="T41" fmla="*/ 405 h 943"/>
                <a:gd name="T42" fmla="*/ 802 w 934"/>
                <a:gd name="T43" fmla="*/ 462 h 943"/>
                <a:gd name="T44" fmla="*/ 769 w 934"/>
                <a:gd name="T45" fmla="*/ 518 h 943"/>
                <a:gd name="T46" fmla="*/ 733 w 934"/>
                <a:gd name="T47" fmla="*/ 573 h 943"/>
                <a:gd name="T48" fmla="*/ 693 w 934"/>
                <a:gd name="T49" fmla="*/ 625 h 943"/>
                <a:gd name="T50" fmla="*/ 663 w 934"/>
                <a:gd name="T51" fmla="*/ 662 h 943"/>
                <a:gd name="T52" fmla="*/ 631 w 934"/>
                <a:gd name="T53" fmla="*/ 699 h 943"/>
                <a:gd name="T54" fmla="*/ 586 w 934"/>
                <a:gd name="T55" fmla="*/ 746 h 943"/>
                <a:gd name="T56" fmla="*/ 538 w 934"/>
                <a:gd name="T57" fmla="*/ 790 h 943"/>
                <a:gd name="T58" fmla="*/ 488 w 934"/>
                <a:gd name="T59" fmla="*/ 832 h 943"/>
                <a:gd name="T60" fmla="*/ 437 w 934"/>
                <a:gd name="T61" fmla="*/ 871 h 943"/>
                <a:gd name="T62" fmla="*/ 382 w 934"/>
                <a:gd name="T63" fmla="*/ 909 h 943"/>
                <a:gd name="T64" fmla="*/ 355 w 934"/>
                <a:gd name="T65" fmla="*/ 926 h 943"/>
                <a:gd name="T66" fmla="*/ 327 w 934"/>
                <a:gd name="T67" fmla="*/ 943 h 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34" h="943">
                  <a:moveTo>
                    <a:pt x="327" y="943"/>
                  </a:moveTo>
                  <a:lnTo>
                    <a:pt x="0" y="736"/>
                  </a:lnTo>
                  <a:lnTo>
                    <a:pt x="40" y="374"/>
                  </a:lnTo>
                  <a:lnTo>
                    <a:pt x="52" y="365"/>
                  </a:lnTo>
                  <a:lnTo>
                    <a:pt x="64" y="357"/>
                  </a:lnTo>
                  <a:lnTo>
                    <a:pt x="88" y="339"/>
                  </a:lnTo>
                  <a:lnTo>
                    <a:pt x="111" y="321"/>
                  </a:lnTo>
                  <a:lnTo>
                    <a:pt x="132" y="301"/>
                  </a:lnTo>
                  <a:lnTo>
                    <a:pt x="152" y="281"/>
                  </a:lnTo>
                  <a:lnTo>
                    <a:pt x="162" y="270"/>
                  </a:lnTo>
                  <a:lnTo>
                    <a:pt x="172" y="259"/>
                  </a:lnTo>
                  <a:lnTo>
                    <a:pt x="181" y="248"/>
                  </a:lnTo>
                  <a:lnTo>
                    <a:pt x="190" y="237"/>
                  </a:lnTo>
                  <a:lnTo>
                    <a:pt x="199" y="224"/>
                  </a:lnTo>
                  <a:lnTo>
                    <a:pt x="208" y="213"/>
                  </a:lnTo>
                  <a:lnTo>
                    <a:pt x="224" y="188"/>
                  </a:lnTo>
                  <a:lnTo>
                    <a:pt x="232" y="176"/>
                  </a:lnTo>
                  <a:lnTo>
                    <a:pt x="239" y="164"/>
                  </a:lnTo>
                  <a:lnTo>
                    <a:pt x="255" y="138"/>
                  </a:lnTo>
                  <a:lnTo>
                    <a:pt x="261" y="125"/>
                  </a:lnTo>
                  <a:lnTo>
                    <a:pt x="268" y="112"/>
                  </a:lnTo>
                  <a:lnTo>
                    <a:pt x="274" y="99"/>
                  </a:lnTo>
                  <a:lnTo>
                    <a:pt x="280" y="85"/>
                  </a:lnTo>
                  <a:lnTo>
                    <a:pt x="290" y="56"/>
                  </a:lnTo>
                  <a:lnTo>
                    <a:pt x="295" y="42"/>
                  </a:lnTo>
                  <a:lnTo>
                    <a:pt x="300" y="28"/>
                  </a:lnTo>
                  <a:lnTo>
                    <a:pt x="304" y="14"/>
                  </a:lnTo>
                  <a:lnTo>
                    <a:pt x="308" y="0"/>
                  </a:lnTo>
                  <a:lnTo>
                    <a:pt x="544" y="255"/>
                  </a:lnTo>
                  <a:lnTo>
                    <a:pt x="934" y="123"/>
                  </a:lnTo>
                  <a:lnTo>
                    <a:pt x="926" y="156"/>
                  </a:lnTo>
                  <a:lnTo>
                    <a:pt x="917" y="188"/>
                  </a:lnTo>
                  <a:lnTo>
                    <a:pt x="907" y="220"/>
                  </a:lnTo>
                  <a:lnTo>
                    <a:pt x="897" y="252"/>
                  </a:lnTo>
                  <a:lnTo>
                    <a:pt x="891" y="268"/>
                  </a:lnTo>
                  <a:lnTo>
                    <a:pt x="886" y="283"/>
                  </a:lnTo>
                  <a:lnTo>
                    <a:pt x="873" y="314"/>
                  </a:lnTo>
                  <a:lnTo>
                    <a:pt x="867" y="329"/>
                  </a:lnTo>
                  <a:lnTo>
                    <a:pt x="860" y="344"/>
                  </a:lnTo>
                  <a:lnTo>
                    <a:pt x="847" y="374"/>
                  </a:lnTo>
                  <a:lnTo>
                    <a:pt x="840" y="389"/>
                  </a:lnTo>
                  <a:lnTo>
                    <a:pt x="833" y="405"/>
                  </a:lnTo>
                  <a:lnTo>
                    <a:pt x="818" y="434"/>
                  </a:lnTo>
                  <a:lnTo>
                    <a:pt x="802" y="462"/>
                  </a:lnTo>
                  <a:lnTo>
                    <a:pt x="786" y="490"/>
                  </a:lnTo>
                  <a:lnTo>
                    <a:pt x="769" y="518"/>
                  </a:lnTo>
                  <a:lnTo>
                    <a:pt x="751" y="545"/>
                  </a:lnTo>
                  <a:lnTo>
                    <a:pt x="733" y="573"/>
                  </a:lnTo>
                  <a:lnTo>
                    <a:pt x="713" y="599"/>
                  </a:lnTo>
                  <a:lnTo>
                    <a:pt x="693" y="625"/>
                  </a:lnTo>
                  <a:lnTo>
                    <a:pt x="673" y="650"/>
                  </a:lnTo>
                  <a:lnTo>
                    <a:pt x="663" y="662"/>
                  </a:lnTo>
                  <a:lnTo>
                    <a:pt x="652" y="675"/>
                  </a:lnTo>
                  <a:lnTo>
                    <a:pt x="631" y="699"/>
                  </a:lnTo>
                  <a:lnTo>
                    <a:pt x="609" y="723"/>
                  </a:lnTo>
                  <a:lnTo>
                    <a:pt x="586" y="746"/>
                  </a:lnTo>
                  <a:lnTo>
                    <a:pt x="562" y="768"/>
                  </a:lnTo>
                  <a:lnTo>
                    <a:pt x="538" y="790"/>
                  </a:lnTo>
                  <a:lnTo>
                    <a:pt x="513" y="811"/>
                  </a:lnTo>
                  <a:lnTo>
                    <a:pt x="488" y="832"/>
                  </a:lnTo>
                  <a:lnTo>
                    <a:pt x="463" y="852"/>
                  </a:lnTo>
                  <a:lnTo>
                    <a:pt x="437" y="871"/>
                  </a:lnTo>
                  <a:lnTo>
                    <a:pt x="410" y="891"/>
                  </a:lnTo>
                  <a:lnTo>
                    <a:pt x="382" y="909"/>
                  </a:lnTo>
                  <a:lnTo>
                    <a:pt x="368" y="918"/>
                  </a:lnTo>
                  <a:lnTo>
                    <a:pt x="355" y="926"/>
                  </a:lnTo>
                  <a:lnTo>
                    <a:pt x="341" y="934"/>
                  </a:lnTo>
                  <a:lnTo>
                    <a:pt x="327" y="943"/>
                  </a:lnTo>
                  <a:close/>
                </a:path>
              </a:pathLst>
            </a:custGeom>
            <a:noFill/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p>
              <a:pPr algn="ctr">
                <a:lnSpc>
                  <a:spcPct val="120000"/>
                </a:lnSpc>
                <a:defRPr/>
              </a:pPr>
              <a:endPara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MH_SubTitle_5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5492750" y="4379913"/>
              <a:ext cx="1004888" cy="654050"/>
            </a:xfrm>
            <a:custGeom>
              <a:avLst/>
              <a:gdLst>
                <a:gd name="T0" fmla="*/ 0 w 1076"/>
                <a:gd name="T1" fmla="*/ 237 h 702"/>
                <a:gd name="T2" fmla="*/ 344 w 1076"/>
                <a:gd name="T3" fmla="*/ 47 h 702"/>
                <a:gd name="T4" fmla="*/ 387 w 1076"/>
                <a:gd name="T5" fmla="*/ 56 h 702"/>
                <a:gd name="T6" fmla="*/ 432 w 1076"/>
                <a:gd name="T7" fmla="*/ 62 h 702"/>
                <a:gd name="T8" fmla="*/ 477 w 1076"/>
                <a:gd name="T9" fmla="*/ 65 h 702"/>
                <a:gd name="T10" fmla="*/ 519 w 1076"/>
                <a:gd name="T11" fmla="*/ 65 h 702"/>
                <a:gd name="T12" fmla="*/ 557 w 1076"/>
                <a:gd name="T13" fmla="*/ 63 h 702"/>
                <a:gd name="T14" fmla="*/ 595 w 1076"/>
                <a:gd name="T15" fmla="*/ 59 h 702"/>
                <a:gd name="T16" fmla="*/ 632 w 1076"/>
                <a:gd name="T17" fmla="*/ 53 h 702"/>
                <a:gd name="T18" fmla="*/ 659 w 1076"/>
                <a:gd name="T19" fmla="*/ 47 h 702"/>
                <a:gd name="T20" fmla="*/ 685 w 1076"/>
                <a:gd name="T21" fmla="*/ 39 h 702"/>
                <a:gd name="T22" fmla="*/ 720 w 1076"/>
                <a:gd name="T23" fmla="*/ 28 h 702"/>
                <a:gd name="T24" fmla="*/ 754 w 1076"/>
                <a:gd name="T25" fmla="*/ 15 h 702"/>
                <a:gd name="T26" fmla="*/ 787 w 1076"/>
                <a:gd name="T27" fmla="*/ 0 h 702"/>
                <a:gd name="T28" fmla="*/ 1076 w 1076"/>
                <a:gd name="T29" fmla="*/ 566 h 702"/>
                <a:gd name="T30" fmla="*/ 1042 w 1076"/>
                <a:gd name="T31" fmla="*/ 581 h 702"/>
                <a:gd name="T32" fmla="*/ 976 w 1076"/>
                <a:gd name="T33" fmla="*/ 610 h 702"/>
                <a:gd name="T34" fmla="*/ 907 w 1076"/>
                <a:gd name="T35" fmla="*/ 636 h 702"/>
                <a:gd name="T36" fmla="*/ 836 w 1076"/>
                <a:gd name="T37" fmla="*/ 658 h 702"/>
                <a:gd name="T38" fmla="*/ 764 w 1076"/>
                <a:gd name="T39" fmla="*/ 675 h 702"/>
                <a:gd name="T40" fmla="*/ 727 w 1076"/>
                <a:gd name="T41" fmla="*/ 682 h 702"/>
                <a:gd name="T42" fmla="*/ 690 w 1076"/>
                <a:gd name="T43" fmla="*/ 688 h 702"/>
                <a:gd name="T44" fmla="*/ 615 w 1076"/>
                <a:gd name="T45" fmla="*/ 697 h 702"/>
                <a:gd name="T46" fmla="*/ 538 w 1076"/>
                <a:gd name="T47" fmla="*/ 702 h 702"/>
                <a:gd name="T48" fmla="*/ 500 w 1076"/>
                <a:gd name="T49" fmla="*/ 702 h 702"/>
                <a:gd name="T50" fmla="*/ 437 w 1076"/>
                <a:gd name="T51" fmla="*/ 701 h 702"/>
                <a:gd name="T52" fmla="*/ 375 w 1076"/>
                <a:gd name="T53" fmla="*/ 696 h 702"/>
                <a:gd name="T54" fmla="*/ 314 w 1076"/>
                <a:gd name="T55" fmla="*/ 689 h 702"/>
                <a:gd name="T56" fmla="*/ 253 w 1076"/>
                <a:gd name="T57" fmla="*/ 679 h 702"/>
                <a:gd name="T58" fmla="*/ 195 w 1076"/>
                <a:gd name="T59" fmla="*/ 666 h 702"/>
                <a:gd name="T60" fmla="*/ 137 w 1076"/>
                <a:gd name="T61" fmla="*/ 651 h 702"/>
                <a:gd name="T62" fmla="*/ 80 w 1076"/>
                <a:gd name="T63" fmla="*/ 632 h 702"/>
                <a:gd name="T64" fmla="*/ 24 w 1076"/>
                <a:gd name="T65" fmla="*/ 610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6" h="702">
                  <a:moveTo>
                    <a:pt x="24" y="610"/>
                  </a:moveTo>
                  <a:lnTo>
                    <a:pt x="0" y="237"/>
                  </a:lnTo>
                  <a:lnTo>
                    <a:pt x="323" y="41"/>
                  </a:lnTo>
                  <a:lnTo>
                    <a:pt x="344" y="47"/>
                  </a:lnTo>
                  <a:lnTo>
                    <a:pt x="365" y="52"/>
                  </a:lnTo>
                  <a:lnTo>
                    <a:pt x="387" y="56"/>
                  </a:lnTo>
                  <a:lnTo>
                    <a:pt x="409" y="59"/>
                  </a:lnTo>
                  <a:lnTo>
                    <a:pt x="432" y="62"/>
                  </a:lnTo>
                  <a:lnTo>
                    <a:pt x="454" y="64"/>
                  </a:lnTo>
                  <a:lnTo>
                    <a:pt x="477" y="65"/>
                  </a:lnTo>
                  <a:lnTo>
                    <a:pt x="500" y="66"/>
                  </a:lnTo>
                  <a:lnTo>
                    <a:pt x="519" y="65"/>
                  </a:lnTo>
                  <a:lnTo>
                    <a:pt x="538" y="64"/>
                  </a:lnTo>
                  <a:lnTo>
                    <a:pt x="557" y="63"/>
                  </a:lnTo>
                  <a:lnTo>
                    <a:pt x="576" y="61"/>
                  </a:lnTo>
                  <a:lnTo>
                    <a:pt x="595" y="59"/>
                  </a:lnTo>
                  <a:lnTo>
                    <a:pt x="614" y="56"/>
                  </a:lnTo>
                  <a:lnTo>
                    <a:pt x="632" y="53"/>
                  </a:lnTo>
                  <a:lnTo>
                    <a:pt x="650" y="49"/>
                  </a:lnTo>
                  <a:lnTo>
                    <a:pt x="659" y="47"/>
                  </a:lnTo>
                  <a:lnTo>
                    <a:pt x="668" y="44"/>
                  </a:lnTo>
                  <a:lnTo>
                    <a:pt x="685" y="39"/>
                  </a:lnTo>
                  <a:lnTo>
                    <a:pt x="703" y="34"/>
                  </a:lnTo>
                  <a:lnTo>
                    <a:pt x="720" y="28"/>
                  </a:lnTo>
                  <a:lnTo>
                    <a:pt x="737" y="22"/>
                  </a:lnTo>
                  <a:lnTo>
                    <a:pt x="754" y="15"/>
                  </a:lnTo>
                  <a:lnTo>
                    <a:pt x="771" y="7"/>
                  </a:lnTo>
                  <a:lnTo>
                    <a:pt x="787" y="0"/>
                  </a:lnTo>
                  <a:lnTo>
                    <a:pt x="734" y="348"/>
                  </a:lnTo>
                  <a:lnTo>
                    <a:pt x="1076" y="566"/>
                  </a:lnTo>
                  <a:lnTo>
                    <a:pt x="1060" y="574"/>
                  </a:lnTo>
                  <a:lnTo>
                    <a:pt x="1042" y="581"/>
                  </a:lnTo>
                  <a:lnTo>
                    <a:pt x="1009" y="596"/>
                  </a:lnTo>
                  <a:lnTo>
                    <a:pt x="976" y="610"/>
                  </a:lnTo>
                  <a:lnTo>
                    <a:pt x="942" y="624"/>
                  </a:lnTo>
                  <a:lnTo>
                    <a:pt x="907" y="636"/>
                  </a:lnTo>
                  <a:lnTo>
                    <a:pt x="872" y="648"/>
                  </a:lnTo>
                  <a:lnTo>
                    <a:pt x="836" y="658"/>
                  </a:lnTo>
                  <a:lnTo>
                    <a:pt x="801" y="667"/>
                  </a:lnTo>
                  <a:lnTo>
                    <a:pt x="764" y="675"/>
                  </a:lnTo>
                  <a:lnTo>
                    <a:pt x="746" y="679"/>
                  </a:lnTo>
                  <a:lnTo>
                    <a:pt x="727" y="682"/>
                  </a:lnTo>
                  <a:lnTo>
                    <a:pt x="708" y="685"/>
                  </a:lnTo>
                  <a:lnTo>
                    <a:pt x="690" y="688"/>
                  </a:lnTo>
                  <a:lnTo>
                    <a:pt x="653" y="693"/>
                  </a:lnTo>
                  <a:lnTo>
                    <a:pt x="615" y="697"/>
                  </a:lnTo>
                  <a:lnTo>
                    <a:pt x="576" y="700"/>
                  </a:lnTo>
                  <a:lnTo>
                    <a:pt x="538" y="702"/>
                  </a:lnTo>
                  <a:lnTo>
                    <a:pt x="519" y="702"/>
                  </a:lnTo>
                  <a:lnTo>
                    <a:pt x="500" y="702"/>
                  </a:lnTo>
                  <a:lnTo>
                    <a:pt x="468" y="702"/>
                  </a:lnTo>
                  <a:lnTo>
                    <a:pt x="437" y="701"/>
                  </a:lnTo>
                  <a:lnTo>
                    <a:pt x="405" y="699"/>
                  </a:lnTo>
                  <a:lnTo>
                    <a:pt x="375" y="696"/>
                  </a:lnTo>
                  <a:lnTo>
                    <a:pt x="344" y="693"/>
                  </a:lnTo>
                  <a:lnTo>
                    <a:pt x="314" y="689"/>
                  </a:lnTo>
                  <a:lnTo>
                    <a:pt x="284" y="684"/>
                  </a:lnTo>
                  <a:lnTo>
                    <a:pt x="253" y="679"/>
                  </a:lnTo>
                  <a:lnTo>
                    <a:pt x="224" y="673"/>
                  </a:lnTo>
                  <a:lnTo>
                    <a:pt x="195" y="666"/>
                  </a:lnTo>
                  <a:lnTo>
                    <a:pt x="166" y="659"/>
                  </a:lnTo>
                  <a:lnTo>
                    <a:pt x="137" y="651"/>
                  </a:lnTo>
                  <a:lnTo>
                    <a:pt x="109" y="642"/>
                  </a:lnTo>
                  <a:lnTo>
                    <a:pt x="80" y="632"/>
                  </a:lnTo>
                  <a:lnTo>
                    <a:pt x="52" y="621"/>
                  </a:lnTo>
                  <a:lnTo>
                    <a:pt x="24" y="610"/>
                  </a:lnTo>
                  <a:close/>
                </a:path>
              </a:pathLst>
            </a:custGeom>
            <a:noFill/>
            <a:ln w="3175">
              <a:solidFill>
                <a:srgbClr val="B71C1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p>
              <a:pPr algn="ctr">
                <a:lnSpc>
                  <a:spcPct val="120000"/>
                </a:lnSpc>
                <a:defRPr/>
              </a:pPr>
              <a:endPara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MH_SubTitle_6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>
              <a:off x="4814888" y="3948114"/>
              <a:ext cx="906462" cy="973137"/>
            </a:xfrm>
            <a:custGeom>
              <a:avLst/>
              <a:gdLst>
                <a:gd name="T0" fmla="*/ 957 w 971"/>
                <a:gd name="T1" fmla="*/ 469 h 1043"/>
                <a:gd name="T2" fmla="*/ 929 w 971"/>
                <a:gd name="T3" fmla="*/ 455 h 1043"/>
                <a:gd name="T4" fmla="*/ 889 w 971"/>
                <a:gd name="T5" fmla="*/ 432 h 1043"/>
                <a:gd name="T6" fmla="*/ 863 w 971"/>
                <a:gd name="T7" fmla="*/ 415 h 1043"/>
                <a:gd name="T8" fmla="*/ 838 w 971"/>
                <a:gd name="T9" fmla="*/ 397 h 1043"/>
                <a:gd name="T10" fmla="*/ 802 w 971"/>
                <a:gd name="T11" fmla="*/ 368 h 1043"/>
                <a:gd name="T12" fmla="*/ 769 w 971"/>
                <a:gd name="T13" fmla="*/ 336 h 1043"/>
                <a:gd name="T14" fmla="*/ 748 w 971"/>
                <a:gd name="T15" fmla="*/ 314 h 1043"/>
                <a:gd name="T16" fmla="*/ 728 w 971"/>
                <a:gd name="T17" fmla="*/ 291 h 1043"/>
                <a:gd name="T18" fmla="*/ 709 w 971"/>
                <a:gd name="T19" fmla="*/ 266 h 1043"/>
                <a:gd name="T20" fmla="*/ 691 w 971"/>
                <a:gd name="T21" fmla="*/ 241 h 1043"/>
                <a:gd name="T22" fmla="*/ 675 w 971"/>
                <a:gd name="T23" fmla="*/ 215 h 1043"/>
                <a:gd name="T24" fmla="*/ 645 w 971"/>
                <a:gd name="T25" fmla="*/ 161 h 1043"/>
                <a:gd name="T26" fmla="*/ 632 w 971"/>
                <a:gd name="T27" fmla="*/ 133 h 1043"/>
                <a:gd name="T28" fmla="*/ 0 w 971"/>
                <a:gd name="T29" fmla="*/ 249 h 1043"/>
                <a:gd name="T30" fmla="*/ 21 w 971"/>
                <a:gd name="T31" fmla="*/ 315 h 1043"/>
                <a:gd name="T32" fmla="*/ 46 w 971"/>
                <a:gd name="T33" fmla="*/ 378 h 1043"/>
                <a:gd name="T34" fmla="*/ 60 w 971"/>
                <a:gd name="T35" fmla="*/ 409 h 1043"/>
                <a:gd name="T36" fmla="*/ 74 w 971"/>
                <a:gd name="T37" fmla="*/ 440 h 1043"/>
                <a:gd name="T38" fmla="*/ 105 w 971"/>
                <a:gd name="T39" fmla="*/ 500 h 1043"/>
                <a:gd name="T40" fmla="*/ 138 w 971"/>
                <a:gd name="T41" fmla="*/ 558 h 1043"/>
                <a:gd name="T42" fmla="*/ 156 w 971"/>
                <a:gd name="T43" fmla="*/ 586 h 1043"/>
                <a:gd name="T44" fmla="*/ 185 w 971"/>
                <a:gd name="T45" fmla="*/ 629 h 1043"/>
                <a:gd name="T46" fmla="*/ 216 w 971"/>
                <a:gd name="T47" fmla="*/ 669 h 1043"/>
                <a:gd name="T48" fmla="*/ 258 w 971"/>
                <a:gd name="T49" fmla="*/ 720 h 1043"/>
                <a:gd name="T50" fmla="*/ 303 w 971"/>
                <a:gd name="T51" fmla="*/ 771 h 1043"/>
                <a:gd name="T52" fmla="*/ 351 w 971"/>
                <a:gd name="T53" fmla="*/ 818 h 1043"/>
                <a:gd name="T54" fmla="*/ 388 w 971"/>
                <a:gd name="T55" fmla="*/ 851 h 1043"/>
                <a:gd name="T56" fmla="*/ 426 w 971"/>
                <a:gd name="T57" fmla="*/ 883 h 1043"/>
                <a:gd name="T58" fmla="*/ 479 w 971"/>
                <a:gd name="T59" fmla="*/ 923 h 1043"/>
                <a:gd name="T60" fmla="*/ 536 w 971"/>
                <a:gd name="T61" fmla="*/ 962 h 1043"/>
                <a:gd name="T62" fmla="*/ 593 w 971"/>
                <a:gd name="T63" fmla="*/ 997 h 1043"/>
                <a:gd name="T64" fmla="*/ 652 w 971"/>
                <a:gd name="T65" fmla="*/ 1028 h 1043"/>
                <a:gd name="T66" fmla="*/ 659 w 971"/>
                <a:gd name="T67" fmla="*/ 657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71" h="1043">
                  <a:moveTo>
                    <a:pt x="971" y="475"/>
                  </a:moveTo>
                  <a:lnTo>
                    <a:pt x="957" y="469"/>
                  </a:lnTo>
                  <a:lnTo>
                    <a:pt x="943" y="462"/>
                  </a:lnTo>
                  <a:lnTo>
                    <a:pt x="929" y="455"/>
                  </a:lnTo>
                  <a:lnTo>
                    <a:pt x="915" y="448"/>
                  </a:lnTo>
                  <a:lnTo>
                    <a:pt x="889" y="432"/>
                  </a:lnTo>
                  <a:lnTo>
                    <a:pt x="876" y="423"/>
                  </a:lnTo>
                  <a:lnTo>
                    <a:pt x="863" y="415"/>
                  </a:lnTo>
                  <a:lnTo>
                    <a:pt x="851" y="406"/>
                  </a:lnTo>
                  <a:lnTo>
                    <a:pt x="838" y="397"/>
                  </a:lnTo>
                  <a:lnTo>
                    <a:pt x="814" y="378"/>
                  </a:lnTo>
                  <a:lnTo>
                    <a:pt x="802" y="368"/>
                  </a:lnTo>
                  <a:lnTo>
                    <a:pt x="791" y="358"/>
                  </a:lnTo>
                  <a:lnTo>
                    <a:pt x="769" y="336"/>
                  </a:lnTo>
                  <a:lnTo>
                    <a:pt x="758" y="326"/>
                  </a:lnTo>
                  <a:lnTo>
                    <a:pt x="748" y="314"/>
                  </a:lnTo>
                  <a:lnTo>
                    <a:pt x="738" y="303"/>
                  </a:lnTo>
                  <a:lnTo>
                    <a:pt x="728" y="291"/>
                  </a:lnTo>
                  <a:lnTo>
                    <a:pt x="718" y="278"/>
                  </a:lnTo>
                  <a:lnTo>
                    <a:pt x="709" y="266"/>
                  </a:lnTo>
                  <a:lnTo>
                    <a:pt x="700" y="254"/>
                  </a:lnTo>
                  <a:lnTo>
                    <a:pt x="691" y="241"/>
                  </a:lnTo>
                  <a:lnTo>
                    <a:pt x="683" y="228"/>
                  </a:lnTo>
                  <a:lnTo>
                    <a:pt x="675" y="215"/>
                  </a:lnTo>
                  <a:lnTo>
                    <a:pt x="659" y="188"/>
                  </a:lnTo>
                  <a:lnTo>
                    <a:pt x="645" y="161"/>
                  </a:lnTo>
                  <a:lnTo>
                    <a:pt x="638" y="147"/>
                  </a:lnTo>
                  <a:lnTo>
                    <a:pt x="632" y="133"/>
                  </a:lnTo>
                  <a:lnTo>
                    <a:pt x="279" y="0"/>
                  </a:lnTo>
                  <a:lnTo>
                    <a:pt x="0" y="249"/>
                  </a:lnTo>
                  <a:lnTo>
                    <a:pt x="10" y="281"/>
                  </a:lnTo>
                  <a:lnTo>
                    <a:pt x="21" y="315"/>
                  </a:lnTo>
                  <a:lnTo>
                    <a:pt x="33" y="347"/>
                  </a:lnTo>
                  <a:lnTo>
                    <a:pt x="46" y="378"/>
                  </a:lnTo>
                  <a:lnTo>
                    <a:pt x="53" y="394"/>
                  </a:lnTo>
                  <a:lnTo>
                    <a:pt x="60" y="409"/>
                  </a:lnTo>
                  <a:lnTo>
                    <a:pt x="67" y="424"/>
                  </a:lnTo>
                  <a:lnTo>
                    <a:pt x="74" y="440"/>
                  </a:lnTo>
                  <a:lnTo>
                    <a:pt x="89" y="471"/>
                  </a:lnTo>
                  <a:lnTo>
                    <a:pt x="105" y="500"/>
                  </a:lnTo>
                  <a:lnTo>
                    <a:pt x="121" y="530"/>
                  </a:lnTo>
                  <a:lnTo>
                    <a:pt x="138" y="558"/>
                  </a:lnTo>
                  <a:lnTo>
                    <a:pt x="147" y="572"/>
                  </a:lnTo>
                  <a:lnTo>
                    <a:pt x="156" y="586"/>
                  </a:lnTo>
                  <a:lnTo>
                    <a:pt x="175" y="615"/>
                  </a:lnTo>
                  <a:lnTo>
                    <a:pt x="185" y="629"/>
                  </a:lnTo>
                  <a:lnTo>
                    <a:pt x="195" y="642"/>
                  </a:lnTo>
                  <a:lnTo>
                    <a:pt x="216" y="669"/>
                  </a:lnTo>
                  <a:lnTo>
                    <a:pt x="236" y="695"/>
                  </a:lnTo>
                  <a:lnTo>
                    <a:pt x="258" y="720"/>
                  </a:lnTo>
                  <a:lnTo>
                    <a:pt x="280" y="745"/>
                  </a:lnTo>
                  <a:lnTo>
                    <a:pt x="303" y="771"/>
                  </a:lnTo>
                  <a:lnTo>
                    <a:pt x="326" y="794"/>
                  </a:lnTo>
                  <a:lnTo>
                    <a:pt x="351" y="818"/>
                  </a:lnTo>
                  <a:lnTo>
                    <a:pt x="375" y="840"/>
                  </a:lnTo>
                  <a:lnTo>
                    <a:pt x="388" y="851"/>
                  </a:lnTo>
                  <a:lnTo>
                    <a:pt x="401" y="862"/>
                  </a:lnTo>
                  <a:lnTo>
                    <a:pt x="426" y="883"/>
                  </a:lnTo>
                  <a:lnTo>
                    <a:pt x="453" y="904"/>
                  </a:lnTo>
                  <a:lnTo>
                    <a:pt x="479" y="923"/>
                  </a:lnTo>
                  <a:lnTo>
                    <a:pt x="508" y="944"/>
                  </a:lnTo>
                  <a:lnTo>
                    <a:pt x="536" y="962"/>
                  </a:lnTo>
                  <a:lnTo>
                    <a:pt x="564" y="980"/>
                  </a:lnTo>
                  <a:lnTo>
                    <a:pt x="593" y="997"/>
                  </a:lnTo>
                  <a:lnTo>
                    <a:pt x="622" y="1013"/>
                  </a:lnTo>
                  <a:lnTo>
                    <a:pt x="652" y="1028"/>
                  </a:lnTo>
                  <a:lnTo>
                    <a:pt x="684" y="1043"/>
                  </a:lnTo>
                  <a:lnTo>
                    <a:pt x="659" y="657"/>
                  </a:lnTo>
                  <a:lnTo>
                    <a:pt x="971" y="475"/>
                  </a:lnTo>
                  <a:close/>
                </a:path>
              </a:pathLst>
            </a:custGeom>
            <a:noFill/>
            <a:ln w="3175">
              <a:solidFill>
                <a:srgbClr val="D7AF3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p>
              <a:pPr algn="ctr">
                <a:lnSpc>
                  <a:spcPct val="120000"/>
                </a:lnSpc>
                <a:defRPr/>
              </a:pPr>
              <a:endParaRPr lang="en-US" altLang="zh-CN" sz="1400" b="1" dirty="0">
                <a:solidFill>
                  <a:srgbClr val="FFFFFF"/>
                </a:solidFill>
              </a:endParaRPr>
            </a:p>
          </p:txBody>
        </p:sp>
        <p:sp>
          <p:nvSpPr>
            <p:cNvPr id="14" name="MH_SubTitle_7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>
              <a:off x="4764088" y="3144838"/>
              <a:ext cx="677862" cy="969962"/>
            </a:xfrm>
            <a:custGeom>
              <a:avLst/>
              <a:gdLst>
                <a:gd name="T0" fmla="*/ 715 w 726"/>
                <a:gd name="T1" fmla="*/ 436 h 1039"/>
                <a:gd name="T2" fmla="*/ 696 w 726"/>
                <a:gd name="T3" fmla="*/ 474 h 1039"/>
                <a:gd name="T4" fmla="*/ 680 w 726"/>
                <a:gd name="T5" fmla="*/ 513 h 1039"/>
                <a:gd name="T6" fmla="*/ 666 w 726"/>
                <a:gd name="T7" fmla="*/ 553 h 1039"/>
                <a:gd name="T8" fmla="*/ 654 w 726"/>
                <a:gd name="T9" fmla="*/ 593 h 1039"/>
                <a:gd name="T10" fmla="*/ 646 w 726"/>
                <a:gd name="T11" fmla="*/ 635 h 1039"/>
                <a:gd name="T12" fmla="*/ 640 w 726"/>
                <a:gd name="T13" fmla="*/ 679 h 1039"/>
                <a:gd name="T14" fmla="*/ 637 w 726"/>
                <a:gd name="T15" fmla="*/ 722 h 1039"/>
                <a:gd name="T16" fmla="*/ 637 w 726"/>
                <a:gd name="T17" fmla="*/ 767 h 1039"/>
                <a:gd name="T18" fmla="*/ 640 w 726"/>
                <a:gd name="T19" fmla="*/ 811 h 1039"/>
                <a:gd name="T20" fmla="*/ 646 w 726"/>
                <a:gd name="T21" fmla="*/ 856 h 1039"/>
                <a:gd name="T22" fmla="*/ 655 w 726"/>
                <a:gd name="T23" fmla="*/ 898 h 1039"/>
                <a:gd name="T24" fmla="*/ 324 w 726"/>
                <a:gd name="T25" fmla="*/ 783 h 1039"/>
                <a:gd name="T26" fmla="*/ 26 w 726"/>
                <a:gd name="T27" fmla="*/ 1004 h 1039"/>
                <a:gd name="T28" fmla="*/ 19 w 726"/>
                <a:gd name="T29" fmla="*/ 967 h 1039"/>
                <a:gd name="T30" fmla="*/ 9 w 726"/>
                <a:gd name="T31" fmla="*/ 894 h 1039"/>
                <a:gd name="T32" fmla="*/ 2 w 726"/>
                <a:gd name="T33" fmla="*/ 820 h 1039"/>
                <a:gd name="T34" fmla="*/ 0 w 726"/>
                <a:gd name="T35" fmla="*/ 745 h 1039"/>
                <a:gd name="T36" fmla="*/ 1 w 726"/>
                <a:gd name="T37" fmla="*/ 693 h 1039"/>
                <a:gd name="T38" fmla="*/ 4 w 726"/>
                <a:gd name="T39" fmla="*/ 641 h 1039"/>
                <a:gd name="T40" fmla="*/ 9 w 726"/>
                <a:gd name="T41" fmla="*/ 590 h 1039"/>
                <a:gd name="T42" fmla="*/ 16 w 726"/>
                <a:gd name="T43" fmla="*/ 541 h 1039"/>
                <a:gd name="T44" fmla="*/ 25 w 726"/>
                <a:gd name="T45" fmla="*/ 490 h 1039"/>
                <a:gd name="T46" fmla="*/ 36 w 726"/>
                <a:gd name="T47" fmla="*/ 442 h 1039"/>
                <a:gd name="T48" fmla="*/ 49 w 726"/>
                <a:gd name="T49" fmla="*/ 394 h 1039"/>
                <a:gd name="T50" fmla="*/ 63 w 726"/>
                <a:gd name="T51" fmla="*/ 347 h 1039"/>
                <a:gd name="T52" fmla="*/ 79 w 726"/>
                <a:gd name="T53" fmla="*/ 300 h 1039"/>
                <a:gd name="T54" fmla="*/ 98 w 726"/>
                <a:gd name="T55" fmla="*/ 255 h 1039"/>
                <a:gd name="T56" fmla="*/ 118 w 726"/>
                <a:gd name="T57" fmla="*/ 210 h 1039"/>
                <a:gd name="T58" fmla="*/ 139 w 726"/>
                <a:gd name="T59" fmla="*/ 166 h 1039"/>
                <a:gd name="T60" fmla="*/ 162 w 726"/>
                <a:gd name="T61" fmla="*/ 123 h 1039"/>
                <a:gd name="T62" fmla="*/ 186 w 726"/>
                <a:gd name="T63" fmla="*/ 81 h 1039"/>
                <a:gd name="T64" fmla="*/ 212 w 726"/>
                <a:gd name="T65" fmla="*/ 41 h 1039"/>
                <a:gd name="T66" fmla="*/ 239 w 726"/>
                <a:gd name="T67" fmla="*/ 0 h 1039"/>
                <a:gd name="T68" fmla="*/ 726 w 726"/>
                <a:gd name="T69" fmla="*/ 418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26" h="1039">
                  <a:moveTo>
                    <a:pt x="726" y="418"/>
                  </a:moveTo>
                  <a:lnTo>
                    <a:pt x="715" y="436"/>
                  </a:lnTo>
                  <a:lnTo>
                    <a:pt x="705" y="455"/>
                  </a:lnTo>
                  <a:lnTo>
                    <a:pt x="696" y="474"/>
                  </a:lnTo>
                  <a:lnTo>
                    <a:pt x="687" y="493"/>
                  </a:lnTo>
                  <a:lnTo>
                    <a:pt x="680" y="513"/>
                  </a:lnTo>
                  <a:lnTo>
                    <a:pt x="672" y="533"/>
                  </a:lnTo>
                  <a:lnTo>
                    <a:pt x="666" y="553"/>
                  </a:lnTo>
                  <a:lnTo>
                    <a:pt x="660" y="573"/>
                  </a:lnTo>
                  <a:lnTo>
                    <a:pt x="654" y="593"/>
                  </a:lnTo>
                  <a:lnTo>
                    <a:pt x="650" y="614"/>
                  </a:lnTo>
                  <a:lnTo>
                    <a:pt x="646" y="635"/>
                  </a:lnTo>
                  <a:lnTo>
                    <a:pt x="643" y="656"/>
                  </a:lnTo>
                  <a:lnTo>
                    <a:pt x="640" y="679"/>
                  </a:lnTo>
                  <a:lnTo>
                    <a:pt x="638" y="701"/>
                  </a:lnTo>
                  <a:lnTo>
                    <a:pt x="637" y="722"/>
                  </a:lnTo>
                  <a:lnTo>
                    <a:pt x="637" y="745"/>
                  </a:lnTo>
                  <a:lnTo>
                    <a:pt x="637" y="767"/>
                  </a:lnTo>
                  <a:lnTo>
                    <a:pt x="638" y="789"/>
                  </a:lnTo>
                  <a:lnTo>
                    <a:pt x="640" y="811"/>
                  </a:lnTo>
                  <a:lnTo>
                    <a:pt x="643" y="834"/>
                  </a:lnTo>
                  <a:lnTo>
                    <a:pt x="646" y="856"/>
                  </a:lnTo>
                  <a:lnTo>
                    <a:pt x="650" y="877"/>
                  </a:lnTo>
                  <a:lnTo>
                    <a:pt x="655" y="898"/>
                  </a:lnTo>
                  <a:lnTo>
                    <a:pt x="660" y="919"/>
                  </a:lnTo>
                  <a:lnTo>
                    <a:pt x="324" y="783"/>
                  </a:lnTo>
                  <a:lnTo>
                    <a:pt x="34" y="1039"/>
                  </a:lnTo>
                  <a:lnTo>
                    <a:pt x="26" y="1004"/>
                  </a:lnTo>
                  <a:lnTo>
                    <a:pt x="23" y="986"/>
                  </a:lnTo>
                  <a:lnTo>
                    <a:pt x="19" y="967"/>
                  </a:lnTo>
                  <a:lnTo>
                    <a:pt x="14" y="931"/>
                  </a:lnTo>
                  <a:lnTo>
                    <a:pt x="9" y="894"/>
                  </a:lnTo>
                  <a:lnTo>
                    <a:pt x="5" y="858"/>
                  </a:lnTo>
                  <a:lnTo>
                    <a:pt x="2" y="820"/>
                  </a:lnTo>
                  <a:lnTo>
                    <a:pt x="1" y="782"/>
                  </a:lnTo>
                  <a:lnTo>
                    <a:pt x="0" y="745"/>
                  </a:lnTo>
                  <a:lnTo>
                    <a:pt x="0" y="719"/>
                  </a:lnTo>
                  <a:lnTo>
                    <a:pt x="1" y="693"/>
                  </a:lnTo>
                  <a:lnTo>
                    <a:pt x="2" y="667"/>
                  </a:lnTo>
                  <a:lnTo>
                    <a:pt x="4" y="641"/>
                  </a:lnTo>
                  <a:lnTo>
                    <a:pt x="6" y="616"/>
                  </a:lnTo>
                  <a:lnTo>
                    <a:pt x="9" y="590"/>
                  </a:lnTo>
                  <a:lnTo>
                    <a:pt x="13" y="565"/>
                  </a:lnTo>
                  <a:lnTo>
                    <a:pt x="16" y="541"/>
                  </a:lnTo>
                  <a:lnTo>
                    <a:pt x="20" y="516"/>
                  </a:lnTo>
                  <a:lnTo>
                    <a:pt x="25" y="490"/>
                  </a:lnTo>
                  <a:lnTo>
                    <a:pt x="30" y="466"/>
                  </a:lnTo>
                  <a:lnTo>
                    <a:pt x="36" y="442"/>
                  </a:lnTo>
                  <a:lnTo>
                    <a:pt x="42" y="418"/>
                  </a:lnTo>
                  <a:lnTo>
                    <a:pt x="49" y="394"/>
                  </a:lnTo>
                  <a:lnTo>
                    <a:pt x="56" y="371"/>
                  </a:lnTo>
                  <a:lnTo>
                    <a:pt x="63" y="347"/>
                  </a:lnTo>
                  <a:lnTo>
                    <a:pt x="71" y="323"/>
                  </a:lnTo>
                  <a:lnTo>
                    <a:pt x="79" y="300"/>
                  </a:lnTo>
                  <a:lnTo>
                    <a:pt x="89" y="277"/>
                  </a:lnTo>
                  <a:lnTo>
                    <a:pt x="98" y="255"/>
                  </a:lnTo>
                  <a:lnTo>
                    <a:pt x="108" y="232"/>
                  </a:lnTo>
                  <a:lnTo>
                    <a:pt x="118" y="210"/>
                  </a:lnTo>
                  <a:lnTo>
                    <a:pt x="128" y="188"/>
                  </a:lnTo>
                  <a:lnTo>
                    <a:pt x="139" y="166"/>
                  </a:lnTo>
                  <a:lnTo>
                    <a:pt x="150" y="144"/>
                  </a:lnTo>
                  <a:lnTo>
                    <a:pt x="162" y="123"/>
                  </a:lnTo>
                  <a:lnTo>
                    <a:pt x="174" y="102"/>
                  </a:lnTo>
                  <a:lnTo>
                    <a:pt x="186" y="81"/>
                  </a:lnTo>
                  <a:lnTo>
                    <a:pt x="199" y="61"/>
                  </a:lnTo>
                  <a:lnTo>
                    <a:pt x="212" y="41"/>
                  </a:lnTo>
                  <a:lnTo>
                    <a:pt x="226" y="20"/>
                  </a:lnTo>
                  <a:lnTo>
                    <a:pt x="239" y="0"/>
                  </a:lnTo>
                  <a:lnTo>
                    <a:pt x="609" y="61"/>
                  </a:lnTo>
                  <a:lnTo>
                    <a:pt x="726" y="418"/>
                  </a:lnTo>
                  <a:close/>
                </a:path>
              </a:pathLst>
            </a:custGeom>
            <a:noFill/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p>
              <a:pPr algn="ctr">
                <a:lnSpc>
                  <a:spcPct val="120000"/>
                </a:lnSpc>
                <a:defRPr/>
              </a:pPr>
              <a:endParaRPr lang="en-US" altLang="zh-CN" sz="1400" b="1" dirty="0">
                <a:solidFill>
                  <a:srgbClr val="FFFFFF"/>
                </a:solidFill>
              </a:endParaRPr>
            </a:p>
          </p:txBody>
        </p:sp>
        <p:sp>
          <p:nvSpPr>
            <p:cNvPr id="16" name="MH_SubTitle_1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>
              <a:off x="5029201" y="2646364"/>
              <a:ext cx="1069975" cy="822325"/>
            </a:xfrm>
            <a:custGeom>
              <a:avLst/>
              <a:gdLst>
                <a:gd name="T0" fmla="*/ 502 w 1148"/>
                <a:gd name="T1" fmla="*/ 868 h 882"/>
                <a:gd name="T2" fmla="*/ 524 w 1148"/>
                <a:gd name="T3" fmla="*/ 843 h 882"/>
                <a:gd name="T4" fmla="*/ 547 w 1148"/>
                <a:gd name="T5" fmla="*/ 819 h 882"/>
                <a:gd name="T6" fmla="*/ 571 w 1148"/>
                <a:gd name="T7" fmla="*/ 797 h 882"/>
                <a:gd name="T8" fmla="*/ 598 w 1148"/>
                <a:gd name="T9" fmla="*/ 775 h 882"/>
                <a:gd name="T10" fmla="*/ 624 w 1148"/>
                <a:gd name="T11" fmla="*/ 755 h 882"/>
                <a:gd name="T12" fmla="*/ 651 w 1148"/>
                <a:gd name="T13" fmla="*/ 737 h 882"/>
                <a:gd name="T14" fmla="*/ 680 w 1148"/>
                <a:gd name="T15" fmla="*/ 719 h 882"/>
                <a:gd name="T16" fmla="*/ 709 w 1148"/>
                <a:gd name="T17" fmla="*/ 703 h 882"/>
                <a:gd name="T18" fmla="*/ 740 w 1148"/>
                <a:gd name="T19" fmla="*/ 689 h 882"/>
                <a:gd name="T20" fmla="*/ 772 w 1148"/>
                <a:gd name="T21" fmla="*/ 676 h 882"/>
                <a:gd name="T22" fmla="*/ 804 w 1148"/>
                <a:gd name="T23" fmla="*/ 665 h 882"/>
                <a:gd name="T24" fmla="*/ 836 w 1148"/>
                <a:gd name="T25" fmla="*/ 656 h 882"/>
                <a:gd name="T26" fmla="*/ 870 w 1148"/>
                <a:gd name="T27" fmla="*/ 648 h 882"/>
                <a:gd name="T28" fmla="*/ 904 w 1148"/>
                <a:gd name="T29" fmla="*/ 642 h 882"/>
                <a:gd name="T30" fmla="*/ 939 w 1148"/>
                <a:gd name="T31" fmla="*/ 638 h 882"/>
                <a:gd name="T32" fmla="*/ 1148 w 1148"/>
                <a:gd name="T33" fmla="*/ 334 h 882"/>
                <a:gd name="T34" fmla="*/ 918 w 1148"/>
                <a:gd name="T35" fmla="*/ 1 h 882"/>
                <a:gd name="T36" fmla="*/ 847 w 1148"/>
                <a:gd name="T37" fmla="*/ 8 h 882"/>
                <a:gd name="T38" fmla="*/ 777 w 1148"/>
                <a:gd name="T39" fmla="*/ 18 h 882"/>
                <a:gd name="T40" fmla="*/ 708 w 1148"/>
                <a:gd name="T41" fmla="*/ 32 h 882"/>
                <a:gd name="T42" fmla="*/ 675 w 1148"/>
                <a:gd name="T43" fmla="*/ 40 h 882"/>
                <a:gd name="T44" fmla="*/ 609 w 1148"/>
                <a:gd name="T45" fmla="*/ 59 h 882"/>
                <a:gd name="T46" fmla="*/ 543 w 1148"/>
                <a:gd name="T47" fmla="*/ 83 h 882"/>
                <a:gd name="T48" fmla="*/ 480 w 1148"/>
                <a:gd name="T49" fmla="*/ 109 h 882"/>
                <a:gd name="T50" fmla="*/ 417 w 1148"/>
                <a:gd name="T51" fmla="*/ 138 h 882"/>
                <a:gd name="T52" fmla="*/ 373 w 1148"/>
                <a:gd name="T53" fmla="*/ 162 h 882"/>
                <a:gd name="T54" fmla="*/ 343 w 1148"/>
                <a:gd name="T55" fmla="*/ 178 h 882"/>
                <a:gd name="T56" fmla="*/ 300 w 1148"/>
                <a:gd name="T57" fmla="*/ 205 h 882"/>
                <a:gd name="T58" fmla="*/ 271 w 1148"/>
                <a:gd name="T59" fmla="*/ 224 h 882"/>
                <a:gd name="T60" fmla="*/ 244 w 1148"/>
                <a:gd name="T61" fmla="*/ 244 h 882"/>
                <a:gd name="T62" fmla="*/ 204 w 1148"/>
                <a:gd name="T63" fmla="*/ 275 h 882"/>
                <a:gd name="T64" fmla="*/ 165 w 1148"/>
                <a:gd name="T65" fmla="*/ 306 h 882"/>
                <a:gd name="T66" fmla="*/ 114 w 1148"/>
                <a:gd name="T67" fmla="*/ 351 h 882"/>
                <a:gd name="T68" fmla="*/ 67 w 1148"/>
                <a:gd name="T69" fmla="*/ 398 h 882"/>
                <a:gd name="T70" fmla="*/ 22 w 1148"/>
                <a:gd name="T71" fmla="*/ 449 h 882"/>
                <a:gd name="T72" fmla="*/ 382 w 1148"/>
                <a:gd name="T73" fmla="*/ 539 h 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8" h="882">
                  <a:moveTo>
                    <a:pt x="492" y="882"/>
                  </a:moveTo>
                  <a:lnTo>
                    <a:pt x="502" y="868"/>
                  </a:lnTo>
                  <a:lnTo>
                    <a:pt x="513" y="855"/>
                  </a:lnTo>
                  <a:lnTo>
                    <a:pt x="524" y="843"/>
                  </a:lnTo>
                  <a:lnTo>
                    <a:pt x="535" y="831"/>
                  </a:lnTo>
                  <a:lnTo>
                    <a:pt x="547" y="819"/>
                  </a:lnTo>
                  <a:lnTo>
                    <a:pt x="559" y="808"/>
                  </a:lnTo>
                  <a:lnTo>
                    <a:pt x="571" y="797"/>
                  </a:lnTo>
                  <a:lnTo>
                    <a:pt x="584" y="786"/>
                  </a:lnTo>
                  <a:lnTo>
                    <a:pt x="598" y="775"/>
                  </a:lnTo>
                  <a:lnTo>
                    <a:pt x="611" y="765"/>
                  </a:lnTo>
                  <a:lnTo>
                    <a:pt x="624" y="755"/>
                  </a:lnTo>
                  <a:lnTo>
                    <a:pt x="638" y="746"/>
                  </a:lnTo>
                  <a:lnTo>
                    <a:pt x="651" y="737"/>
                  </a:lnTo>
                  <a:lnTo>
                    <a:pt x="666" y="728"/>
                  </a:lnTo>
                  <a:lnTo>
                    <a:pt x="680" y="719"/>
                  </a:lnTo>
                  <a:lnTo>
                    <a:pt x="695" y="711"/>
                  </a:lnTo>
                  <a:lnTo>
                    <a:pt x="709" y="703"/>
                  </a:lnTo>
                  <a:lnTo>
                    <a:pt x="724" y="696"/>
                  </a:lnTo>
                  <a:lnTo>
                    <a:pt x="740" y="689"/>
                  </a:lnTo>
                  <a:lnTo>
                    <a:pt x="755" y="682"/>
                  </a:lnTo>
                  <a:lnTo>
                    <a:pt x="772" y="676"/>
                  </a:lnTo>
                  <a:lnTo>
                    <a:pt x="788" y="670"/>
                  </a:lnTo>
                  <a:lnTo>
                    <a:pt x="804" y="665"/>
                  </a:lnTo>
                  <a:lnTo>
                    <a:pt x="820" y="660"/>
                  </a:lnTo>
                  <a:lnTo>
                    <a:pt x="836" y="656"/>
                  </a:lnTo>
                  <a:lnTo>
                    <a:pt x="853" y="652"/>
                  </a:lnTo>
                  <a:lnTo>
                    <a:pt x="870" y="648"/>
                  </a:lnTo>
                  <a:lnTo>
                    <a:pt x="887" y="645"/>
                  </a:lnTo>
                  <a:lnTo>
                    <a:pt x="904" y="642"/>
                  </a:lnTo>
                  <a:lnTo>
                    <a:pt x="922" y="640"/>
                  </a:lnTo>
                  <a:lnTo>
                    <a:pt x="939" y="638"/>
                  </a:lnTo>
                  <a:lnTo>
                    <a:pt x="957" y="637"/>
                  </a:lnTo>
                  <a:lnTo>
                    <a:pt x="1148" y="334"/>
                  </a:lnTo>
                  <a:lnTo>
                    <a:pt x="954" y="0"/>
                  </a:lnTo>
                  <a:lnTo>
                    <a:pt x="918" y="1"/>
                  </a:lnTo>
                  <a:lnTo>
                    <a:pt x="882" y="4"/>
                  </a:lnTo>
                  <a:lnTo>
                    <a:pt x="847" y="8"/>
                  </a:lnTo>
                  <a:lnTo>
                    <a:pt x="812" y="12"/>
                  </a:lnTo>
                  <a:lnTo>
                    <a:pt x="777" y="18"/>
                  </a:lnTo>
                  <a:lnTo>
                    <a:pt x="742" y="24"/>
                  </a:lnTo>
                  <a:lnTo>
                    <a:pt x="708" y="32"/>
                  </a:lnTo>
                  <a:lnTo>
                    <a:pt x="691" y="36"/>
                  </a:lnTo>
                  <a:lnTo>
                    <a:pt x="675" y="40"/>
                  </a:lnTo>
                  <a:lnTo>
                    <a:pt x="641" y="49"/>
                  </a:lnTo>
                  <a:lnTo>
                    <a:pt x="609" y="59"/>
                  </a:lnTo>
                  <a:lnTo>
                    <a:pt x="575" y="70"/>
                  </a:lnTo>
                  <a:lnTo>
                    <a:pt x="543" y="83"/>
                  </a:lnTo>
                  <a:lnTo>
                    <a:pt x="511" y="95"/>
                  </a:lnTo>
                  <a:lnTo>
                    <a:pt x="480" y="109"/>
                  </a:lnTo>
                  <a:lnTo>
                    <a:pt x="449" y="123"/>
                  </a:lnTo>
                  <a:lnTo>
                    <a:pt x="417" y="138"/>
                  </a:lnTo>
                  <a:lnTo>
                    <a:pt x="387" y="153"/>
                  </a:lnTo>
                  <a:lnTo>
                    <a:pt x="373" y="162"/>
                  </a:lnTo>
                  <a:lnTo>
                    <a:pt x="358" y="170"/>
                  </a:lnTo>
                  <a:lnTo>
                    <a:pt x="343" y="178"/>
                  </a:lnTo>
                  <a:lnTo>
                    <a:pt x="329" y="187"/>
                  </a:lnTo>
                  <a:lnTo>
                    <a:pt x="300" y="205"/>
                  </a:lnTo>
                  <a:lnTo>
                    <a:pt x="286" y="214"/>
                  </a:lnTo>
                  <a:lnTo>
                    <a:pt x="271" y="224"/>
                  </a:lnTo>
                  <a:lnTo>
                    <a:pt x="258" y="233"/>
                  </a:lnTo>
                  <a:lnTo>
                    <a:pt x="244" y="244"/>
                  </a:lnTo>
                  <a:lnTo>
                    <a:pt x="217" y="264"/>
                  </a:lnTo>
                  <a:lnTo>
                    <a:pt x="204" y="275"/>
                  </a:lnTo>
                  <a:lnTo>
                    <a:pt x="191" y="285"/>
                  </a:lnTo>
                  <a:lnTo>
                    <a:pt x="165" y="306"/>
                  </a:lnTo>
                  <a:lnTo>
                    <a:pt x="140" y="328"/>
                  </a:lnTo>
                  <a:lnTo>
                    <a:pt x="114" y="351"/>
                  </a:lnTo>
                  <a:lnTo>
                    <a:pt x="90" y="374"/>
                  </a:lnTo>
                  <a:lnTo>
                    <a:pt x="67" y="398"/>
                  </a:lnTo>
                  <a:lnTo>
                    <a:pt x="44" y="424"/>
                  </a:lnTo>
                  <a:lnTo>
                    <a:pt x="22" y="449"/>
                  </a:lnTo>
                  <a:lnTo>
                    <a:pt x="0" y="475"/>
                  </a:lnTo>
                  <a:lnTo>
                    <a:pt x="382" y="539"/>
                  </a:lnTo>
                  <a:lnTo>
                    <a:pt x="492" y="882"/>
                  </a:lnTo>
                  <a:close/>
                </a:path>
              </a:pathLst>
            </a:custGeom>
            <a:noFill/>
            <a:ln w="3175">
              <a:solidFill>
                <a:srgbClr val="D7AF3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p>
              <a:pPr algn="ctr">
                <a:lnSpc>
                  <a:spcPct val="120000"/>
                </a:lnSpc>
                <a:defRPr/>
              </a:pPr>
              <a:endParaRPr lang="en-US" sz="1400" b="1" dirty="0">
                <a:gradFill flip="none" rotWithShape="1">
                  <a:gsLst>
                    <a:gs pos="0">
                      <a:srgbClr val="FFFFFF">
                        <a:shade val="30000"/>
                        <a:satMod val="115000"/>
                      </a:srgbClr>
                    </a:gs>
                    <a:gs pos="50000">
                      <a:srgbClr val="FFFFFF">
                        <a:shade val="67500"/>
                        <a:satMod val="115000"/>
                      </a:srgbClr>
                    </a:gs>
                    <a:gs pos="100000">
                      <a:srgbClr val="FFFFFF">
                        <a:shade val="100000"/>
                        <a:satMod val="115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5257800" y="3002280"/>
            <a:ext cx="1771650" cy="1383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2800" b="1" spc="200">
                <a:solidFill>
                  <a:schemeClr val="tx1"/>
                </a:solidFill>
                <a:uFillTx/>
              </a:rPr>
              <a:t>DUY</a:t>
            </a:r>
            <a:r>
              <a:rPr lang="zh-CN" altLang="en-US" sz="2800" b="1" spc="200">
                <a:solidFill>
                  <a:schemeClr val="tx1"/>
                </a:solidFill>
                <a:uFillTx/>
              </a:rPr>
              <a:t>生活</a:t>
            </a:r>
            <a:endParaRPr lang="zh-CN" altLang="en-US" sz="2800" b="1" spc="200">
              <a:solidFill>
                <a:schemeClr val="tx1"/>
              </a:solidFill>
              <a:uFillTx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b="1" spc="200">
                <a:solidFill>
                  <a:schemeClr val="tx1"/>
                </a:solidFill>
                <a:uFillTx/>
              </a:rPr>
              <a:t>体验馆</a:t>
            </a:r>
            <a:endParaRPr lang="zh-CN" altLang="en-US" sz="2800" b="1" spc="200">
              <a:solidFill>
                <a:schemeClr val="tx1"/>
              </a:solidFill>
              <a:uFillTx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746625" y="1565275"/>
            <a:ext cx="1173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spc="200">
                <a:solidFill>
                  <a:schemeClr val="tx1"/>
                </a:solidFill>
                <a:uFillTx/>
              </a:rPr>
              <a:t>门槛低</a:t>
            </a:r>
            <a:endParaRPr lang="zh-CN" altLang="en-US" sz="2400" spc="200">
              <a:solidFill>
                <a:schemeClr val="tx1"/>
              </a:solidFill>
              <a:uFillTx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443345" y="1676400"/>
            <a:ext cx="1833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spc="200">
                <a:solidFill>
                  <a:schemeClr val="tx1"/>
                </a:solidFill>
                <a:uFillTx/>
              </a:rPr>
              <a:t>一站式服务</a:t>
            </a:r>
            <a:endParaRPr lang="zh-CN" altLang="en-US" sz="2400" spc="200">
              <a:solidFill>
                <a:schemeClr val="tx1"/>
              </a:solidFill>
              <a:uFillTx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952615" y="5007610"/>
            <a:ext cx="1503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spc="200">
                <a:solidFill>
                  <a:schemeClr val="tx1"/>
                </a:solidFill>
                <a:uFillTx/>
              </a:rPr>
              <a:t>提供消费</a:t>
            </a:r>
            <a:endParaRPr lang="zh-CN" altLang="en-US" sz="2400" spc="200">
              <a:solidFill>
                <a:schemeClr val="tx1"/>
              </a:solidFill>
              <a:uFillTx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417820" y="5621655"/>
            <a:ext cx="843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spc="200">
                <a:solidFill>
                  <a:schemeClr val="tx1"/>
                </a:solidFill>
                <a:uFillTx/>
              </a:rPr>
              <a:t>体验</a:t>
            </a:r>
            <a:endParaRPr lang="zh-CN" altLang="en-US" sz="2400" spc="200">
              <a:solidFill>
                <a:schemeClr val="tx1"/>
              </a:solidFill>
              <a:uFillTx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826510" y="4672965"/>
            <a:ext cx="843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spc="200">
                <a:solidFill>
                  <a:schemeClr val="tx1"/>
                </a:solidFill>
                <a:uFillTx/>
              </a:rPr>
              <a:t>美容</a:t>
            </a:r>
            <a:endParaRPr lang="zh-CN" altLang="en-US" sz="2400" spc="200">
              <a:solidFill>
                <a:schemeClr val="tx1"/>
              </a:solidFill>
              <a:uFillTx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547745" y="2870835"/>
            <a:ext cx="843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spc="200">
                <a:solidFill>
                  <a:schemeClr val="tx1"/>
                </a:solidFill>
                <a:uFillTx/>
              </a:rPr>
              <a:t>休闲</a:t>
            </a:r>
            <a:endParaRPr lang="zh-CN" altLang="en-US" sz="2400" spc="200">
              <a:solidFill>
                <a:schemeClr val="tx1"/>
              </a:solidFill>
              <a:uFillTx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560310" y="3165475"/>
            <a:ext cx="15036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spc="200">
                <a:solidFill>
                  <a:schemeClr val="tx1"/>
                </a:solidFill>
                <a:uFillTx/>
              </a:rPr>
              <a:t>线上订单</a:t>
            </a:r>
            <a:endParaRPr lang="zh-CN" altLang="en-US" sz="2400" spc="200">
              <a:solidFill>
                <a:schemeClr val="tx1"/>
              </a:solidFill>
              <a:uFillTx/>
            </a:endParaRPr>
          </a:p>
          <a:p>
            <a:r>
              <a:rPr lang="zh-CN" altLang="en-US" sz="2400" spc="200">
                <a:solidFill>
                  <a:schemeClr val="tx1"/>
                </a:solidFill>
                <a:uFillTx/>
              </a:rPr>
              <a:t>线下取货</a:t>
            </a:r>
            <a:endParaRPr lang="zh-CN" altLang="en-US" sz="2400" spc="200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DFDF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 bwMode="auto">
          <a:xfrm flipH="1" flipV="1">
            <a:off x="0" y="0"/>
            <a:ext cx="492978" cy="1268413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3526976" y="682698"/>
            <a:ext cx="690501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 rot="5400000">
            <a:off x="11244814" y="163700"/>
            <a:ext cx="159691" cy="1037996"/>
            <a:chOff x="354199" y="1524000"/>
            <a:chExt cx="254000" cy="1651000"/>
          </a:xfrm>
          <a:solidFill>
            <a:schemeClr val="accent1"/>
          </a:solidFill>
        </p:grpSpPr>
        <p:sp>
          <p:nvSpPr>
            <p:cNvPr id="45" name="椭圆 44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67105" y="393700"/>
            <a:ext cx="2085340" cy="578485"/>
            <a:chOff x="709" y="410"/>
            <a:chExt cx="3284" cy="911"/>
          </a:xfrm>
        </p:grpSpPr>
        <p:pic>
          <p:nvPicPr>
            <p:cNvPr id="7" name="图片 6" descr="微信图片_201804170909336"/>
            <p:cNvPicPr>
              <a:picLocks noChangeAspect="1"/>
            </p:cNvPicPr>
            <p:nvPr/>
          </p:nvPicPr>
          <p:blipFill>
            <a:blip r:embed="rId1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3" name="文本框 2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kern="1500" spc="5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中文标题" charset="0"/>
                  <a:ea typeface="+mj-ea"/>
                </a:rPr>
                <a:t>德宇创星</a:t>
              </a:r>
              <a:endParaRPr lang="zh-CN" altLang="en-US" b="1" kern="1500" spc="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中文标题" charset="0"/>
                <a:ea typeface="+mj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3586480" y="283845"/>
            <a:ext cx="22428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0</a:t>
            </a:r>
            <a:r>
              <a:rPr lang="en-US" sz="2000"/>
              <a:t>2</a:t>
            </a:r>
            <a:r>
              <a:rPr lang="zh-CN" altLang="en-US" sz="2000"/>
              <a:t>、客户心里模型</a:t>
            </a:r>
            <a:endParaRPr lang="zh-CN" altLang="en-US" sz="2000"/>
          </a:p>
        </p:txBody>
      </p:sp>
      <p:sp>
        <p:nvSpPr>
          <p:cNvPr id="31" name="任意多边形 30"/>
          <p:cNvSpPr/>
          <p:nvPr/>
        </p:nvSpPr>
        <p:spPr>
          <a:xfrm flipV="1">
            <a:off x="1322070" y="2501265"/>
            <a:ext cx="10033000" cy="2007235"/>
          </a:xfrm>
          <a:custGeom>
            <a:avLst/>
            <a:gdLst>
              <a:gd name="connsiteX0" fmla="*/ 4409 w 10032820"/>
              <a:gd name="connsiteY0" fmla="*/ 2682946 h 2682946"/>
              <a:gd name="connsiteX1" fmla="*/ 10032820 w 10032820"/>
              <a:gd name="connsiteY1" fmla="*/ 2682946 h 2682946"/>
              <a:gd name="connsiteX2" fmla="*/ 10032820 w 10032820"/>
              <a:gd name="connsiteY2" fmla="*/ 952917 h 2682946"/>
              <a:gd name="connsiteX3" fmla="*/ 9964098 w 10032820"/>
              <a:gd name="connsiteY3" fmla="*/ 952917 h 2682946"/>
              <a:gd name="connsiteX4" fmla="*/ 5014206 w 10032820"/>
              <a:gd name="connsiteY4" fmla="*/ 0 h 2682946"/>
              <a:gd name="connsiteX5" fmla="*/ 64313 w 10032820"/>
              <a:gd name="connsiteY5" fmla="*/ 952917 h 2682946"/>
              <a:gd name="connsiteX6" fmla="*/ 4409 w 10032820"/>
              <a:gd name="connsiteY6" fmla="*/ 952917 h 2682946"/>
              <a:gd name="connsiteX7" fmla="*/ 4409 w 10032820"/>
              <a:gd name="connsiteY7" fmla="*/ 964449 h 2682946"/>
              <a:gd name="connsiteX8" fmla="*/ 0 w 10032820"/>
              <a:gd name="connsiteY8" fmla="*/ 965298 h 2682946"/>
              <a:gd name="connsiteX9" fmla="*/ 4409 w 10032820"/>
              <a:gd name="connsiteY9" fmla="*/ 965298 h 268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32820" h="2682946">
                <a:moveTo>
                  <a:pt x="4409" y="2682946"/>
                </a:moveTo>
                <a:lnTo>
                  <a:pt x="10032820" y="2682946"/>
                </a:lnTo>
                <a:lnTo>
                  <a:pt x="10032820" y="952917"/>
                </a:lnTo>
                <a:lnTo>
                  <a:pt x="9964098" y="952917"/>
                </a:lnTo>
                <a:lnTo>
                  <a:pt x="5014206" y="0"/>
                </a:lnTo>
                <a:lnTo>
                  <a:pt x="64313" y="952917"/>
                </a:lnTo>
                <a:lnTo>
                  <a:pt x="4409" y="952917"/>
                </a:lnTo>
                <a:lnTo>
                  <a:pt x="4409" y="964449"/>
                </a:lnTo>
                <a:lnTo>
                  <a:pt x="0" y="965298"/>
                </a:lnTo>
                <a:lnTo>
                  <a:pt x="4409" y="965298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1082040" y="2262505"/>
            <a:ext cx="10027920" cy="2484755"/>
            <a:chOff x="2089" y="4052"/>
            <a:chExt cx="15792" cy="3913"/>
          </a:xfrm>
        </p:grpSpPr>
        <p:sp>
          <p:nvSpPr>
            <p:cNvPr id="13" name="任意多边形 12"/>
            <p:cNvSpPr/>
            <p:nvPr/>
          </p:nvSpPr>
          <p:spPr>
            <a:xfrm>
              <a:off x="2089" y="4052"/>
              <a:ext cx="3037" cy="1137"/>
            </a:xfrm>
            <a:custGeom>
              <a:avLst/>
              <a:gdLst>
                <a:gd name="connsiteX0" fmla="*/ 0 w 1928540"/>
                <a:gd name="connsiteY0" fmla="*/ 115712 h 1157124"/>
                <a:gd name="connsiteX1" fmla="*/ 115712 w 1928540"/>
                <a:gd name="connsiteY1" fmla="*/ 0 h 1157124"/>
                <a:gd name="connsiteX2" fmla="*/ 1812828 w 1928540"/>
                <a:gd name="connsiteY2" fmla="*/ 0 h 1157124"/>
                <a:gd name="connsiteX3" fmla="*/ 1928540 w 1928540"/>
                <a:gd name="connsiteY3" fmla="*/ 115712 h 1157124"/>
                <a:gd name="connsiteX4" fmla="*/ 1928540 w 1928540"/>
                <a:gd name="connsiteY4" fmla="*/ 1041412 h 1157124"/>
                <a:gd name="connsiteX5" fmla="*/ 1812828 w 1928540"/>
                <a:gd name="connsiteY5" fmla="*/ 1157124 h 1157124"/>
                <a:gd name="connsiteX6" fmla="*/ 115712 w 1928540"/>
                <a:gd name="connsiteY6" fmla="*/ 1157124 h 1157124"/>
                <a:gd name="connsiteX7" fmla="*/ 0 w 1928540"/>
                <a:gd name="connsiteY7" fmla="*/ 1041412 h 1157124"/>
                <a:gd name="connsiteX8" fmla="*/ 0 w 1928540"/>
                <a:gd name="connsiteY8" fmla="*/ 115712 h 1157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28540" h="1157124">
                  <a:moveTo>
                    <a:pt x="0" y="115712"/>
                  </a:moveTo>
                  <a:cubicBezTo>
                    <a:pt x="0" y="51806"/>
                    <a:pt x="51806" y="0"/>
                    <a:pt x="115712" y="0"/>
                  </a:cubicBezTo>
                  <a:lnTo>
                    <a:pt x="1812828" y="0"/>
                  </a:lnTo>
                  <a:cubicBezTo>
                    <a:pt x="1876734" y="0"/>
                    <a:pt x="1928540" y="51806"/>
                    <a:pt x="1928540" y="115712"/>
                  </a:cubicBezTo>
                  <a:lnTo>
                    <a:pt x="1928540" y="1041412"/>
                  </a:lnTo>
                  <a:cubicBezTo>
                    <a:pt x="1928540" y="1105318"/>
                    <a:pt x="1876734" y="1157124"/>
                    <a:pt x="1812828" y="1157124"/>
                  </a:cubicBezTo>
                  <a:lnTo>
                    <a:pt x="115712" y="1157124"/>
                  </a:lnTo>
                  <a:cubicBezTo>
                    <a:pt x="51806" y="1157124"/>
                    <a:pt x="0" y="1105318"/>
                    <a:pt x="0" y="1041412"/>
                  </a:cubicBezTo>
                  <a:lnTo>
                    <a:pt x="0" y="115712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2001" tIns="152001" rIns="152001" bIns="152001" numCol="1" spcCol="1270" anchor="ctr" anchorCtr="0">
              <a:noAutofit/>
            </a:bodyPr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b="1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顾客需求</a:t>
              </a:r>
              <a:endParaRPr lang="zh-CN" altLang="en-US" sz="2800" b="1" kern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5430" y="4245"/>
              <a:ext cx="644" cy="753"/>
            </a:xfrm>
            <a:custGeom>
              <a:avLst/>
              <a:gdLst>
                <a:gd name="connsiteX0" fmla="*/ 0 w 408850"/>
                <a:gd name="connsiteY0" fmla="*/ 95656 h 478278"/>
                <a:gd name="connsiteX1" fmla="*/ 204425 w 408850"/>
                <a:gd name="connsiteY1" fmla="*/ 95656 h 478278"/>
                <a:gd name="connsiteX2" fmla="*/ 204425 w 408850"/>
                <a:gd name="connsiteY2" fmla="*/ 0 h 478278"/>
                <a:gd name="connsiteX3" fmla="*/ 408850 w 408850"/>
                <a:gd name="connsiteY3" fmla="*/ 239139 h 478278"/>
                <a:gd name="connsiteX4" fmla="*/ 204425 w 408850"/>
                <a:gd name="connsiteY4" fmla="*/ 478278 h 478278"/>
                <a:gd name="connsiteX5" fmla="*/ 204425 w 408850"/>
                <a:gd name="connsiteY5" fmla="*/ 382622 h 478278"/>
                <a:gd name="connsiteX6" fmla="*/ 0 w 408850"/>
                <a:gd name="connsiteY6" fmla="*/ 382622 h 478278"/>
                <a:gd name="connsiteX7" fmla="*/ 0 w 408850"/>
                <a:gd name="connsiteY7" fmla="*/ 95656 h 478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8850" h="478278">
                  <a:moveTo>
                    <a:pt x="0" y="95656"/>
                  </a:moveTo>
                  <a:lnTo>
                    <a:pt x="204425" y="95656"/>
                  </a:lnTo>
                  <a:lnTo>
                    <a:pt x="204425" y="0"/>
                  </a:lnTo>
                  <a:lnTo>
                    <a:pt x="408850" y="239139"/>
                  </a:lnTo>
                  <a:lnTo>
                    <a:pt x="204425" y="478278"/>
                  </a:lnTo>
                  <a:lnTo>
                    <a:pt x="204425" y="382622"/>
                  </a:lnTo>
                  <a:lnTo>
                    <a:pt x="0" y="382622"/>
                  </a:lnTo>
                  <a:lnTo>
                    <a:pt x="0" y="95656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95656" rIns="122655" bIns="95656" numCol="1" spcCol="1270" anchor="ctr" anchorCtr="0">
              <a:noAutofit/>
            </a:bodyPr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000" b="1" kern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6341" y="4052"/>
              <a:ext cx="3037" cy="1138"/>
            </a:xfrm>
            <a:custGeom>
              <a:avLst/>
              <a:gdLst>
                <a:gd name="connsiteX0" fmla="*/ 0 w 1928540"/>
                <a:gd name="connsiteY0" fmla="*/ 115712 h 1157124"/>
                <a:gd name="connsiteX1" fmla="*/ 115712 w 1928540"/>
                <a:gd name="connsiteY1" fmla="*/ 0 h 1157124"/>
                <a:gd name="connsiteX2" fmla="*/ 1812828 w 1928540"/>
                <a:gd name="connsiteY2" fmla="*/ 0 h 1157124"/>
                <a:gd name="connsiteX3" fmla="*/ 1928540 w 1928540"/>
                <a:gd name="connsiteY3" fmla="*/ 115712 h 1157124"/>
                <a:gd name="connsiteX4" fmla="*/ 1928540 w 1928540"/>
                <a:gd name="connsiteY4" fmla="*/ 1041412 h 1157124"/>
                <a:gd name="connsiteX5" fmla="*/ 1812828 w 1928540"/>
                <a:gd name="connsiteY5" fmla="*/ 1157124 h 1157124"/>
                <a:gd name="connsiteX6" fmla="*/ 115712 w 1928540"/>
                <a:gd name="connsiteY6" fmla="*/ 1157124 h 1157124"/>
                <a:gd name="connsiteX7" fmla="*/ 0 w 1928540"/>
                <a:gd name="connsiteY7" fmla="*/ 1041412 h 1157124"/>
                <a:gd name="connsiteX8" fmla="*/ 0 w 1928540"/>
                <a:gd name="connsiteY8" fmla="*/ 115712 h 1157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28540" h="1157124">
                  <a:moveTo>
                    <a:pt x="0" y="115712"/>
                  </a:moveTo>
                  <a:cubicBezTo>
                    <a:pt x="0" y="51806"/>
                    <a:pt x="51806" y="0"/>
                    <a:pt x="115712" y="0"/>
                  </a:cubicBezTo>
                  <a:lnTo>
                    <a:pt x="1812828" y="0"/>
                  </a:lnTo>
                  <a:cubicBezTo>
                    <a:pt x="1876734" y="0"/>
                    <a:pt x="1928540" y="51806"/>
                    <a:pt x="1928540" y="115712"/>
                  </a:cubicBezTo>
                  <a:lnTo>
                    <a:pt x="1928540" y="1041412"/>
                  </a:lnTo>
                  <a:cubicBezTo>
                    <a:pt x="1928540" y="1105318"/>
                    <a:pt x="1876734" y="1157124"/>
                    <a:pt x="1812828" y="1157124"/>
                  </a:cubicBezTo>
                  <a:lnTo>
                    <a:pt x="115712" y="1157124"/>
                  </a:lnTo>
                  <a:cubicBezTo>
                    <a:pt x="51806" y="1157124"/>
                    <a:pt x="0" y="1105318"/>
                    <a:pt x="0" y="1041412"/>
                  </a:cubicBezTo>
                  <a:lnTo>
                    <a:pt x="0" y="115712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485121"/>
                <a:satOff val="-27966"/>
                <a:lumOff val="2876"/>
                <a:alphaOff val="0"/>
              </a:schemeClr>
            </a:fillRef>
            <a:effectRef idx="0">
              <a:schemeClr val="accent2">
                <a:hueOff val="-485121"/>
                <a:satOff val="-27966"/>
                <a:lumOff val="287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2001" tIns="152001" rIns="152001" bIns="152001" numCol="1" spcCol="1270" anchor="ctr" anchorCtr="0">
              <a:noAutofit/>
            </a:bodyPr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b="1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告诉我</a:t>
              </a:r>
              <a:endParaRPr lang="zh-CN" altLang="en-US" sz="2800" b="1" kern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9682" y="4245"/>
              <a:ext cx="644" cy="753"/>
            </a:xfrm>
            <a:custGeom>
              <a:avLst/>
              <a:gdLst>
                <a:gd name="connsiteX0" fmla="*/ 0 w 408850"/>
                <a:gd name="connsiteY0" fmla="*/ 95656 h 478278"/>
                <a:gd name="connsiteX1" fmla="*/ 204425 w 408850"/>
                <a:gd name="connsiteY1" fmla="*/ 95656 h 478278"/>
                <a:gd name="connsiteX2" fmla="*/ 204425 w 408850"/>
                <a:gd name="connsiteY2" fmla="*/ 0 h 478278"/>
                <a:gd name="connsiteX3" fmla="*/ 408850 w 408850"/>
                <a:gd name="connsiteY3" fmla="*/ 239139 h 478278"/>
                <a:gd name="connsiteX4" fmla="*/ 204425 w 408850"/>
                <a:gd name="connsiteY4" fmla="*/ 478278 h 478278"/>
                <a:gd name="connsiteX5" fmla="*/ 204425 w 408850"/>
                <a:gd name="connsiteY5" fmla="*/ 382622 h 478278"/>
                <a:gd name="connsiteX6" fmla="*/ 0 w 408850"/>
                <a:gd name="connsiteY6" fmla="*/ 382622 h 478278"/>
                <a:gd name="connsiteX7" fmla="*/ 0 w 408850"/>
                <a:gd name="connsiteY7" fmla="*/ 95656 h 478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8850" h="478278">
                  <a:moveTo>
                    <a:pt x="0" y="95656"/>
                  </a:moveTo>
                  <a:lnTo>
                    <a:pt x="204425" y="95656"/>
                  </a:lnTo>
                  <a:lnTo>
                    <a:pt x="204425" y="0"/>
                  </a:lnTo>
                  <a:lnTo>
                    <a:pt x="408850" y="239139"/>
                  </a:lnTo>
                  <a:lnTo>
                    <a:pt x="204425" y="478278"/>
                  </a:lnTo>
                  <a:lnTo>
                    <a:pt x="204425" y="382622"/>
                  </a:lnTo>
                  <a:lnTo>
                    <a:pt x="0" y="382622"/>
                  </a:lnTo>
                  <a:lnTo>
                    <a:pt x="0" y="95656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727682"/>
                <a:satOff val="-41954"/>
                <a:lumOff val="4314"/>
                <a:alphaOff val="0"/>
              </a:schemeClr>
            </a:fillRef>
            <a:effectRef idx="0">
              <a:schemeClr val="accent2">
                <a:hueOff val="-727682"/>
                <a:satOff val="-41954"/>
                <a:lumOff val="431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95656" rIns="122655" bIns="95656" numCol="1" spcCol="1270" anchor="ctr" anchorCtr="0">
              <a:noAutofit/>
            </a:bodyPr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000" b="1" kern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10593" y="4052"/>
              <a:ext cx="3037" cy="1139"/>
            </a:xfrm>
            <a:custGeom>
              <a:avLst/>
              <a:gdLst>
                <a:gd name="connsiteX0" fmla="*/ 0 w 1928540"/>
                <a:gd name="connsiteY0" fmla="*/ 115712 h 1157124"/>
                <a:gd name="connsiteX1" fmla="*/ 115712 w 1928540"/>
                <a:gd name="connsiteY1" fmla="*/ 0 h 1157124"/>
                <a:gd name="connsiteX2" fmla="*/ 1812828 w 1928540"/>
                <a:gd name="connsiteY2" fmla="*/ 0 h 1157124"/>
                <a:gd name="connsiteX3" fmla="*/ 1928540 w 1928540"/>
                <a:gd name="connsiteY3" fmla="*/ 115712 h 1157124"/>
                <a:gd name="connsiteX4" fmla="*/ 1928540 w 1928540"/>
                <a:gd name="connsiteY4" fmla="*/ 1041412 h 1157124"/>
                <a:gd name="connsiteX5" fmla="*/ 1812828 w 1928540"/>
                <a:gd name="connsiteY5" fmla="*/ 1157124 h 1157124"/>
                <a:gd name="connsiteX6" fmla="*/ 115712 w 1928540"/>
                <a:gd name="connsiteY6" fmla="*/ 1157124 h 1157124"/>
                <a:gd name="connsiteX7" fmla="*/ 0 w 1928540"/>
                <a:gd name="connsiteY7" fmla="*/ 1041412 h 1157124"/>
                <a:gd name="connsiteX8" fmla="*/ 0 w 1928540"/>
                <a:gd name="connsiteY8" fmla="*/ 115712 h 1157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28540" h="1157124">
                  <a:moveTo>
                    <a:pt x="0" y="115712"/>
                  </a:moveTo>
                  <a:cubicBezTo>
                    <a:pt x="0" y="51806"/>
                    <a:pt x="51806" y="0"/>
                    <a:pt x="115712" y="0"/>
                  </a:cubicBezTo>
                  <a:lnTo>
                    <a:pt x="1812828" y="0"/>
                  </a:lnTo>
                  <a:cubicBezTo>
                    <a:pt x="1876734" y="0"/>
                    <a:pt x="1928540" y="51806"/>
                    <a:pt x="1928540" y="115712"/>
                  </a:cubicBezTo>
                  <a:lnTo>
                    <a:pt x="1928540" y="1041412"/>
                  </a:lnTo>
                  <a:cubicBezTo>
                    <a:pt x="1928540" y="1105318"/>
                    <a:pt x="1876734" y="1157124"/>
                    <a:pt x="1812828" y="1157124"/>
                  </a:cubicBezTo>
                  <a:lnTo>
                    <a:pt x="115712" y="1157124"/>
                  </a:lnTo>
                  <a:cubicBezTo>
                    <a:pt x="51806" y="1157124"/>
                    <a:pt x="0" y="1105318"/>
                    <a:pt x="0" y="1041412"/>
                  </a:cubicBezTo>
                  <a:lnTo>
                    <a:pt x="0" y="115712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970242"/>
                <a:satOff val="-55942"/>
                <a:lumOff val="5752"/>
                <a:alphaOff val="0"/>
              </a:schemeClr>
            </a:fillRef>
            <a:effectRef idx="0">
              <a:schemeClr val="accent2">
                <a:hueOff val="-970242"/>
                <a:satOff val="-55942"/>
                <a:lumOff val="575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2001" tIns="152001" rIns="152001" bIns="152001" numCol="1" spcCol="1270" anchor="ctr" anchorCtr="0">
              <a:noAutofit/>
            </a:bodyPr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b="1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先让我看</a:t>
              </a:r>
              <a:endParaRPr lang="zh-CN" altLang="en-US" sz="2800" b="1" kern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13940" y="4245"/>
              <a:ext cx="644" cy="753"/>
            </a:xfrm>
            <a:custGeom>
              <a:avLst/>
              <a:gdLst>
                <a:gd name="connsiteX0" fmla="*/ 0 w 408850"/>
                <a:gd name="connsiteY0" fmla="*/ 95656 h 478278"/>
                <a:gd name="connsiteX1" fmla="*/ 204425 w 408850"/>
                <a:gd name="connsiteY1" fmla="*/ 95656 h 478278"/>
                <a:gd name="connsiteX2" fmla="*/ 204425 w 408850"/>
                <a:gd name="connsiteY2" fmla="*/ 0 h 478278"/>
                <a:gd name="connsiteX3" fmla="*/ 408850 w 408850"/>
                <a:gd name="connsiteY3" fmla="*/ 239139 h 478278"/>
                <a:gd name="connsiteX4" fmla="*/ 204425 w 408850"/>
                <a:gd name="connsiteY4" fmla="*/ 478278 h 478278"/>
                <a:gd name="connsiteX5" fmla="*/ 204425 w 408850"/>
                <a:gd name="connsiteY5" fmla="*/ 382622 h 478278"/>
                <a:gd name="connsiteX6" fmla="*/ 0 w 408850"/>
                <a:gd name="connsiteY6" fmla="*/ 382622 h 478278"/>
                <a:gd name="connsiteX7" fmla="*/ 0 w 408850"/>
                <a:gd name="connsiteY7" fmla="*/ 95656 h 478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8850" h="478278">
                  <a:moveTo>
                    <a:pt x="0" y="95656"/>
                  </a:moveTo>
                  <a:lnTo>
                    <a:pt x="204425" y="95656"/>
                  </a:lnTo>
                  <a:lnTo>
                    <a:pt x="204425" y="0"/>
                  </a:lnTo>
                  <a:lnTo>
                    <a:pt x="408850" y="239139"/>
                  </a:lnTo>
                  <a:lnTo>
                    <a:pt x="204425" y="478278"/>
                  </a:lnTo>
                  <a:lnTo>
                    <a:pt x="204425" y="382622"/>
                  </a:lnTo>
                  <a:lnTo>
                    <a:pt x="0" y="382622"/>
                  </a:lnTo>
                  <a:lnTo>
                    <a:pt x="0" y="95656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1455363"/>
                <a:satOff val="-83918"/>
                <a:lumOff val="8628"/>
                <a:alphaOff val="0"/>
              </a:schemeClr>
            </a:fillRef>
            <a:effectRef idx="0">
              <a:schemeClr val="accent2">
                <a:hueOff val="-1455363"/>
                <a:satOff val="-83918"/>
                <a:lumOff val="862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95656" rIns="122655" bIns="95656" numCol="1" spcCol="1270" anchor="ctr" anchorCtr="0">
              <a:noAutofit/>
            </a:bodyPr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000" b="1" kern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14845" y="4052"/>
              <a:ext cx="3037" cy="1136"/>
            </a:xfrm>
            <a:custGeom>
              <a:avLst/>
              <a:gdLst>
                <a:gd name="connsiteX0" fmla="*/ 0 w 1928540"/>
                <a:gd name="connsiteY0" fmla="*/ 115712 h 1157124"/>
                <a:gd name="connsiteX1" fmla="*/ 115712 w 1928540"/>
                <a:gd name="connsiteY1" fmla="*/ 0 h 1157124"/>
                <a:gd name="connsiteX2" fmla="*/ 1812828 w 1928540"/>
                <a:gd name="connsiteY2" fmla="*/ 0 h 1157124"/>
                <a:gd name="connsiteX3" fmla="*/ 1928540 w 1928540"/>
                <a:gd name="connsiteY3" fmla="*/ 115712 h 1157124"/>
                <a:gd name="connsiteX4" fmla="*/ 1928540 w 1928540"/>
                <a:gd name="connsiteY4" fmla="*/ 1041412 h 1157124"/>
                <a:gd name="connsiteX5" fmla="*/ 1812828 w 1928540"/>
                <a:gd name="connsiteY5" fmla="*/ 1157124 h 1157124"/>
                <a:gd name="connsiteX6" fmla="*/ 115712 w 1928540"/>
                <a:gd name="connsiteY6" fmla="*/ 1157124 h 1157124"/>
                <a:gd name="connsiteX7" fmla="*/ 0 w 1928540"/>
                <a:gd name="connsiteY7" fmla="*/ 1041412 h 1157124"/>
                <a:gd name="connsiteX8" fmla="*/ 0 w 1928540"/>
                <a:gd name="connsiteY8" fmla="*/ 115712 h 1157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28540" h="1157124">
                  <a:moveTo>
                    <a:pt x="0" y="115712"/>
                  </a:moveTo>
                  <a:cubicBezTo>
                    <a:pt x="0" y="51806"/>
                    <a:pt x="51806" y="0"/>
                    <a:pt x="115712" y="0"/>
                  </a:cubicBezTo>
                  <a:lnTo>
                    <a:pt x="1812828" y="0"/>
                  </a:lnTo>
                  <a:cubicBezTo>
                    <a:pt x="1876734" y="0"/>
                    <a:pt x="1928540" y="51806"/>
                    <a:pt x="1928540" y="115712"/>
                  </a:cubicBezTo>
                  <a:lnTo>
                    <a:pt x="1928540" y="1041412"/>
                  </a:lnTo>
                  <a:cubicBezTo>
                    <a:pt x="1928540" y="1105318"/>
                    <a:pt x="1876734" y="1157124"/>
                    <a:pt x="1812828" y="1157124"/>
                  </a:cubicBezTo>
                  <a:lnTo>
                    <a:pt x="115712" y="1157124"/>
                  </a:lnTo>
                  <a:cubicBezTo>
                    <a:pt x="51806" y="1157124"/>
                    <a:pt x="0" y="1105318"/>
                    <a:pt x="0" y="1041412"/>
                  </a:cubicBezTo>
                  <a:lnTo>
                    <a:pt x="0" y="115712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1455363"/>
                <a:satOff val="-83918"/>
                <a:lumOff val="8628"/>
                <a:alphaOff val="0"/>
              </a:schemeClr>
            </a:fillRef>
            <a:effectRef idx="0">
              <a:schemeClr val="accent2">
                <a:hueOff val="-1455363"/>
                <a:satOff val="-83918"/>
                <a:lumOff val="862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2001" tIns="152001" rIns="152001" bIns="152001" numCol="1" spcCol="1270" anchor="ctr" anchorCtr="0">
              <a:noAutofit/>
            </a:bodyPr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b="1" kern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产品需要</a:t>
              </a:r>
              <a:endParaRPr lang="zh-CN" altLang="en-US" sz="2800" b="1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2089" y="6933"/>
              <a:ext cx="15792" cy="1032"/>
              <a:chOff x="2089" y="6933"/>
              <a:chExt cx="15792" cy="1032"/>
            </a:xfrm>
          </p:grpSpPr>
          <p:sp>
            <p:nvSpPr>
              <p:cNvPr id="21" name="任意多边形 20"/>
              <p:cNvSpPr/>
              <p:nvPr/>
            </p:nvSpPr>
            <p:spPr>
              <a:xfrm>
                <a:off x="2089" y="6933"/>
                <a:ext cx="3037" cy="1031"/>
              </a:xfrm>
              <a:custGeom>
                <a:avLst/>
                <a:gdLst>
                  <a:gd name="connsiteX0" fmla="*/ 0 w 1928540"/>
                  <a:gd name="connsiteY0" fmla="*/ 115712 h 1157124"/>
                  <a:gd name="connsiteX1" fmla="*/ 115712 w 1928540"/>
                  <a:gd name="connsiteY1" fmla="*/ 0 h 1157124"/>
                  <a:gd name="connsiteX2" fmla="*/ 1812828 w 1928540"/>
                  <a:gd name="connsiteY2" fmla="*/ 0 h 1157124"/>
                  <a:gd name="connsiteX3" fmla="*/ 1928540 w 1928540"/>
                  <a:gd name="connsiteY3" fmla="*/ 115712 h 1157124"/>
                  <a:gd name="connsiteX4" fmla="*/ 1928540 w 1928540"/>
                  <a:gd name="connsiteY4" fmla="*/ 1041412 h 1157124"/>
                  <a:gd name="connsiteX5" fmla="*/ 1812828 w 1928540"/>
                  <a:gd name="connsiteY5" fmla="*/ 1157124 h 1157124"/>
                  <a:gd name="connsiteX6" fmla="*/ 115712 w 1928540"/>
                  <a:gd name="connsiteY6" fmla="*/ 1157124 h 1157124"/>
                  <a:gd name="connsiteX7" fmla="*/ 0 w 1928540"/>
                  <a:gd name="connsiteY7" fmla="*/ 1041412 h 1157124"/>
                  <a:gd name="connsiteX8" fmla="*/ 0 w 1928540"/>
                  <a:gd name="connsiteY8" fmla="*/ 115712 h 1157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28540" h="1157124">
                    <a:moveTo>
                      <a:pt x="0" y="115712"/>
                    </a:moveTo>
                    <a:cubicBezTo>
                      <a:pt x="0" y="51806"/>
                      <a:pt x="51806" y="0"/>
                      <a:pt x="115712" y="0"/>
                    </a:cubicBezTo>
                    <a:lnTo>
                      <a:pt x="1812828" y="0"/>
                    </a:lnTo>
                    <a:cubicBezTo>
                      <a:pt x="1876734" y="0"/>
                      <a:pt x="1928540" y="51806"/>
                      <a:pt x="1928540" y="115712"/>
                    </a:cubicBezTo>
                    <a:lnTo>
                      <a:pt x="1928540" y="1041412"/>
                    </a:lnTo>
                    <a:cubicBezTo>
                      <a:pt x="1928540" y="1105318"/>
                      <a:pt x="1876734" y="1157124"/>
                      <a:pt x="1812828" y="1157124"/>
                    </a:cubicBezTo>
                    <a:lnTo>
                      <a:pt x="115712" y="1157124"/>
                    </a:lnTo>
                    <a:cubicBezTo>
                      <a:pt x="51806" y="1157124"/>
                      <a:pt x="0" y="1105318"/>
                      <a:pt x="0" y="1041412"/>
                    </a:cubicBezTo>
                    <a:lnTo>
                      <a:pt x="0" y="115712"/>
                    </a:lnTo>
                    <a:close/>
                  </a:path>
                </a:pathLst>
              </a:custGeom>
              <a:solidFill>
                <a:srgbClr val="D7AF36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52001" tIns="152001" rIns="152001" bIns="152001" numCol="1" spcCol="1270" anchor="ctr" anchorCtr="0">
                <a:noAutofit/>
              </a:bodyPr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2800" b="1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卖点选择</a:t>
                </a:r>
                <a:endParaRPr lang="zh-CN" altLang="en-US" sz="2800" b="1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>
                <a:off x="5430" y="7100"/>
                <a:ext cx="644" cy="753"/>
              </a:xfrm>
              <a:custGeom>
                <a:avLst/>
                <a:gdLst>
                  <a:gd name="connsiteX0" fmla="*/ 0 w 408850"/>
                  <a:gd name="connsiteY0" fmla="*/ 95656 h 478278"/>
                  <a:gd name="connsiteX1" fmla="*/ 204425 w 408850"/>
                  <a:gd name="connsiteY1" fmla="*/ 95656 h 478278"/>
                  <a:gd name="connsiteX2" fmla="*/ 204425 w 408850"/>
                  <a:gd name="connsiteY2" fmla="*/ 0 h 478278"/>
                  <a:gd name="connsiteX3" fmla="*/ 408850 w 408850"/>
                  <a:gd name="connsiteY3" fmla="*/ 239139 h 478278"/>
                  <a:gd name="connsiteX4" fmla="*/ 204425 w 408850"/>
                  <a:gd name="connsiteY4" fmla="*/ 478278 h 478278"/>
                  <a:gd name="connsiteX5" fmla="*/ 204425 w 408850"/>
                  <a:gd name="connsiteY5" fmla="*/ 382622 h 478278"/>
                  <a:gd name="connsiteX6" fmla="*/ 0 w 408850"/>
                  <a:gd name="connsiteY6" fmla="*/ 382622 h 478278"/>
                  <a:gd name="connsiteX7" fmla="*/ 0 w 408850"/>
                  <a:gd name="connsiteY7" fmla="*/ 95656 h 4782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8850" h="478278">
                    <a:moveTo>
                      <a:pt x="0" y="95656"/>
                    </a:moveTo>
                    <a:lnTo>
                      <a:pt x="204425" y="95656"/>
                    </a:lnTo>
                    <a:lnTo>
                      <a:pt x="204425" y="0"/>
                    </a:lnTo>
                    <a:lnTo>
                      <a:pt x="408850" y="239139"/>
                    </a:lnTo>
                    <a:lnTo>
                      <a:pt x="204425" y="478278"/>
                    </a:lnTo>
                    <a:lnTo>
                      <a:pt x="204425" y="382622"/>
                    </a:lnTo>
                    <a:lnTo>
                      <a:pt x="0" y="382622"/>
                    </a:lnTo>
                    <a:lnTo>
                      <a:pt x="0" y="95656"/>
                    </a:lnTo>
                    <a:close/>
                  </a:path>
                </a:pathLst>
              </a:custGeom>
              <a:solidFill>
                <a:srgbClr val="D7AF36"/>
              </a:solidFill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95656" rIns="122655" bIns="95656" numCol="1" spcCol="1270" anchor="ctr" anchorCtr="0">
                <a:noAutofit/>
              </a:bodyPr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000" b="1" kern="12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任意多边形 22"/>
              <p:cNvSpPr/>
              <p:nvPr/>
            </p:nvSpPr>
            <p:spPr>
              <a:xfrm>
                <a:off x="6341" y="6933"/>
                <a:ext cx="3037" cy="1032"/>
              </a:xfrm>
              <a:custGeom>
                <a:avLst/>
                <a:gdLst>
                  <a:gd name="connsiteX0" fmla="*/ 0 w 1928540"/>
                  <a:gd name="connsiteY0" fmla="*/ 115712 h 1157124"/>
                  <a:gd name="connsiteX1" fmla="*/ 115712 w 1928540"/>
                  <a:gd name="connsiteY1" fmla="*/ 0 h 1157124"/>
                  <a:gd name="connsiteX2" fmla="*/ 1812828 w 1928540"/>
                  <a:gd name="connsiteY2" fmla="*/ 0 h 1157124"/>
                  <a:gd name="connsiteX3" fmla="*/ 1928540 w 1928540"/>
                  <a:gd name="connsiteY3" fmla="*/ 115712 h 1157124"/>
                  <a:gd name="connsiteX4" fmla="*/ 1928540 w 1928540"/>
                  <a:gd name="connsiteY4" fmla="*/ 1041412 h 1157124"/>
                  <a:gd name="connsiteX5" fmla="*/ 1812828 w 1928540"/>
                  <a:gd name="connsiteY5" fmla="*/ 1157124 h 1157124"/>
                  <a:gd name="connsiteX6" fmla="*/ 115712 w 1928540"/>
                  <a:gd name="connsiteY6" fmla="*/ 1157124 h 1157124"/>
                  <a:gd name="connsiteX7" fmla="*/ 0 w 1928540"/>
                  <a:gd name="connsiteY7" fmla="*/ 1041412 h 1157124"/>
                  <a:gd name="connsiteX8" fmla="*/ 0 w 1928540"/>
                  <a:gd name="connsiteY8" fmla="*/ 115712 h 1157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28540" h="1157124">
                    <a:moveTo>
                      <a:pt x="0" y="115712"/>
                    </a:moveTo>
                    <a:cubicBezTo>
                      <a:pt x="0" y="51806"/>
                      <a:pt x="51806" y="0"/>
                      <a:pt x="115712" y="0"/>
                    </a:cubicBezTo>
                    <a:lnTo>
                      <a:pt x="1812828" y="0"/>
                    </a:lnTo>
                    <a:cubicBezTo>
                      <a:pt x="1876734" y="0"/>
                      <a:pt x="1928540" y="51806"/>
                      <a:pt x="1928540" y="115712"/>
                    </a:cubicBezTo>
                    <a:lnTo>
                      <a:pt x="1928540" y="1041412"/>
                    </a:lnTo>
                    <a:cubicBezTo>
                      <a:pt x="1928540" y="1105318"/>
                      <a:pt x="1876734" y="1157124"/>
                      <a:pt x="1812828" y="1157124"/>
                    </a:cubicBezTo>
                    <a:lnTo>
                      <a:pt x="115712" y="1157124"/>
                    </a:lnTo>
                    <a:cubicBezTo>
                      <a:pt x="51806" y="1157124"/>
                      <a:pt x="0" y="1105318"/>
                      <a:pt x="0" y="1041412"/>
                    </a:cubicBezTo>
                    <a:lnTo>
                      <a:pt x="0" y="115712"/>
                    </a:lnTo>
                    <a:close/>
                  </a:path>
                </a:pathLst>
              </a:custGeom>
              <a:solidFill>
                <a:srgbClr val="D7AF36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52001" tIns="152001" rIns="152001" bIns="152001" numCol="1" spcCol="1270" anchor="ctr" anchorCtr="0">
                <a:noAutofit/>
              </a:bodyPr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2800" b="1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介绍说明</a:t>
                </a:r>
                <a:endParaRPr lang="zh-CN" altLang="en-US" sz="2800" b="1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任意多边形 23"/>
              <p:cNvSpPr/>
              <p:nvPr/>
            </p:nvSpPr>
            <p:spPr>
              <a:xfrm>
                <a:off x="9682" y="7100"/>
                <a:ext cx="644" cy="753"/>
              </a:xfrm>
              <a:custGeom>
                <a:avLst/>
                <a:gdLst>
                  <a:gd name="connsiteX0" fmla="*/ 0 w 408850"/>
                  <a:gd name="connsiteY0" fmla="*/ 95656 h 478278"/>
                  <a:gd name="connsiteX1" fmla="*/ 204425 w 408850"/>
                  <a:gd name="connsiteY1" fmla="*/ 95656 h 478278"/>
                  <a:gd name="connsiteX2" fmla="*/ 204425 w 408850"/>
                  <a:gd name="connsiteY2" fmla="*/ 0 h 478278"/>
                  <a:gd name="connsiteX3" fmla="*/ 408850 w 408850"/>
                  <a:gd name="connsiteY3" fmla="*/ 239139 h 478278"/>
                  <a:gd name="connsiteX4" fmla="*/ 204425 w 408850"/>
                  <a:gd name="connsiteY4" fmla="*/ 478278 h 478278"/>
                  <a:gd name="connsiteX5" fmla="*/ 204425 w 408850"/>
                  <a:gd name="connsiteY5" fmla="*/ 382622 h 478278"/>
                  <a:gd name="connsiteX6" fmla="*/ 0 w 408850"/>
                  <a:gd name="connsiteY6" fmla="*/ 382622 h 478278"/>
                  <a:gd name="connsiteX7" fmla="*/ 0 w 408850"/>
                  <a:gd name="connsiteY7" fmla="*/ 95656 h 4782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8850" h="478278">
                    <a:moveTo>
                      <a:pt x="0" y="95656"/>
                    </a:moveTo>
                    <a:lnTo>
                      <a:pt x="204425" y="95656"/>
                    </a:lnTo>
                    <a:lnTo>
                      <a:pt x="204425" y="0"/>
                    </a:lnTo>
                    <a:lnTo>
                      <a:pt x="408850" y="239139"/>
                    </a:lnTo>
                    <a:lnTo>
                      <a:pt x="204425" y="478278"/>
                    </a:lnTo>
                    <a:lnTo>
                      <a:pt x="204425" y="382622"/>
                    </a:lnTo>
                    <a:lnTo>
                      <a:pt x="0" y="382622"/>
                    </a:lnTo>
                    <a:lnTo>
                      <a:pt x="0" y="95656"/>
                    </a:lnTo>
                    <a:close/>
                  </a:path>
                </a:pathLst>
              </a:custGeom>
              <a:solidFill>
                <a:srgbClr val="D7AF36"/>
              </a:solidFill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95656" rIns="122655" bIns="95656" numCol="1" spcCol="1270" anchor="ctr" anchorCtr="0">
                <a:noAutofit/>
              </a:bodyPr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000" b="1" kern="12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任意多边形 24"/>
              <p:cNvSpPr/>
              <p:nvPr/>
            </p:nvSpPr>
            <p:spPr>
              <a:xfrm>
                <a:off x="10593" y="6933"/>
                <a:ext cx="3037" cy="1031"/>
              </a:xfrm>
              <a:custGeom>
                <a:avLst/>
                <a:gdLst>
                  <a:gd name="connsiteX0" fmla="*/ 0 w 1928540"/>
                  <a:gd name="connsiteY0" fmla="*/ 115712 h 1157124"/>
                  <a:gd name="connsiteX1" fmla="*/ 115712 w 1928540"/>
                  <a:gd name="connsiteY1" fmla="*/ 0 h 1157124"/>
                  <a:gd name="connsiteX2" fmla="*/ 1812828 w 1928540"/>
                  <a:gd name="connsiteY2" fmla="*/ 0 h 1157124"/>
                  <a:gd name="connsiteX3" fmla="*/ 1928540 w 1928540"/>
                  <a:gd name="connsiteY3" fmla="*/ 115712 h 1157124"/>
                  <a:gd name="connsiteX4" fmla="*/ 1928540 w 1928540"/>
                  <a:gd name="connsiteY4" fmla="*/ 1041412 h 1157124"/>
                  <a:gd name="connsiteX5" fmla="*/ 1812828 w 1928540"/>
                  <a:gd name="connsiteY5" fmla="*/ 1157124 h 1157124"/>
                  <a:gd name="connsiteX6" fmla="*/ 115712 w 1928540"/>
                  <a:gd name="connsiteY6" fmla="*/ 1157124 h 1157124"/>
                  <a:gd name="connsiteX7" fmla="*/ 0 w 1928540"/>
                  <a:gd name="connsiteY7" fmla="*/ 1041412 h 1157124"/>
                  <a:gd name="connsiteX8" fmla="*/ 0 w 1928540"/>
                  <a:gd name="connsiteY8" fmla="*/ 115712 h 1157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28540" h="1157124">
                    <a:moveTo>
                      <a:pt x="0" y="115712"/>
                    </a:moveTo>
                    <a:cubicBezTo>
                      <a:pt x="0" y="51806"/>
                      <a:pt x="51806" y="0"/>
                      <a:pt x="115712" y="0"/>
                    </a:cubicBezTo>
                    <a:lnTo>
                      <a:pt x="1812828" y="0"/>
                    </a:lnTo>
                    <a:cubicBezTo>
                      <a:pt x="1876734" y="0"/>
                      <a:pt x="1928540" y="51806"/>
                      <a:pt x="1928540" y="115712"/>
                    </a:cubicBezTo>
                    <a:lnTo>
                      <a:pt x="1928540" y="1041412"/>
                    </a:lnTo>
                    <a:cubicBezTo>
                      <a:pt x="1928540" y="1105318"/>
                      <a:pt x="1876734" y="1157124"/>
                      <a:pt x="1812828" y="1157124"/>
                    </a:cubicBezTo>
                    <a:lnTo>
                      <a:pt x="115712" y="1157124"/>
                    </a:lnTo>
                    <a:cubicBezTo>
                      <a:pt x="51806" y="1157124"/>
                      <a:pt x="0" y="1105318"/>
                      <a:pt x="0" y="1041412"/>
                    </a:cubicBezTo>
                    <a:lnTo>
                      <a:pt x="0" y="115712"/>
                    </a:lnTo>
                    <a:close/>
                  </a:path>
                </a:pathLst>
              </a:custGeom>
              <a:solidFill>
                <a:srgbClr val="D7AF36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52001" tIns="152001" rIns="152001" bIns="152001" numCol="1" spcCol="1270" anchor="ctr" anchorCtr="0">
                <a:noAutofit/>
              </a:bodyPr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2800" b="1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政策优势</a:t>
                </a:r>
                <a:endParaRPr lang="zh-CN" altLang="en-US" sz="2800" b="1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任意多边形 25"/>
              <p:cNvSpPr/>
              <p:nvPr/>
            </p:nvSpPr>
            <p:spPr>
              <a:xfrm>
                <a:off x="13940" y="7100"/>
                <a:ext cx="644" cy="753"/>
              </a:xfrm>
              <a:custGeom>
                <a:avLst/>
                <a:gdLst>
                  <a:gd name="connsiteX0" fmla="*/ 0 w 408850"/>
                  <a:gd name="connsiteY0" fmla="*/ 95656 h 478278"/>
                  <a:gd name="connsiteX1" fmla="*/ 204425 w 408850"/>
                  <a:gd name="connsiteY1" fmla="*/ 95656 h 478278"/>
                  <a:gd name="connsiteX2" fmla="*/ 204425 w 408850"/>
                  <a:gd name="connsiteY2" fmla="*/ 0 h 478278"/>
                  <a:gd name="connsiteX3" fmla="*/ 408850 w 408850"/>
                  <a:gd name="connsiteY3" fmla="*/ 239139 h 478278"/>
                  <a:gd name="connsiteX4" fmla="*/ 204425 w 408850"/>
                  <a:gd name="connsiteY4" fmla="*/ 478278 h 478278"/>
                  <a:gd name="connsiteX5" fmla="*/ 204425 w 408850"/>
                  <a:gd name="connsiteY5" fmla="*/ 382622 h 478278"/>
                  <a:gd name="connsiteX6" fmla="*/ 0 w 408850"/>
                  <a:gd name="connsiteY6" fmla="*/ 382622 h 478278"/>
                  <a:gd name="connsiteX7" fmla="*/ 0 w 408850"/>
                  <a:gd name="connsiteY7" fmla="*/ 95656 h 4782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8850" h="478278">
                    <a:moveTo>
                      <a:pt x="0" y="95656"/>
                    </a:moveTo>
                    <a:lnTo>
                      <a:pt x="204425" y="95656"/>
                    </a:lnTo>
                    <a:lnTo>
                      <a:pt x="204425" y="0"/>
                    </a:lnTo>
                    <a:lnTo>
                      <a:pt x="408850" y="239139"/>
                    </a:lnTo>
                    <a:lnTo>
                      <a:pt x="204425" y="478278"/>
                    </a:lnTo>
                    <a:lnTo>
                      <a:pt x="204425" y="382622"/>
                    </a:lnTo>
                    <a:lnTo>
                      <a:pt x="0" y="382622"/>
                    </a:lnTo>
                    <a:lnTo>
                      <a:pt x="0" y="95656"/>
                    </a:lnTo>
                    <a:close/>
                  </a:path>
                </a:pathLst>
              </a:custGeom>
              <a:solidFill>
                <a:srgbClr val="D7AF36"/>
              </a:solidFill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95656" rIns="122655" bIns="95656" numCol="1" spcCol="1270" anchor="ctr" anchorCtr="0">
                <a:noAutofit/>
              </a:bodyPr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000" b="1" kern="12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任意多边形 26"/>
              <p:cNvSpPr/>
              <p:nvPr/>
            </p:nvSpPr>
            <p:spPr>
              <a:xfrm>
                <a:off x="14845" y="6933"/>
                <a:ext cx="3037" cy="1032"/>
              </a:xfrm>
              <a:custGeom>
                <a:avLst/>
                <a:gdLst>
                  <a:gd name="connsiteX0" fmla="*/ 0 w 1928540"/>
                  <a:gd name="connsiteY0" fmla="*/ 115712 h 1157124"/>
                  <a:gd name="connsiteX1" fmla="*/ 115712 w 1928540"/>
                  <a:gd name="connsiteY1" fmla="*/ 0 h 1157124"/>
                  <a:gd name="connsiteX2" fmla="*/ 1812828 w 1928540"/>
                  <a:gd name="connsiteY2" fmla="*/ 0 h 1157124"/>
                  <a:gd name="connsiteX3" fmla="*/ 1928540 w 1928540"/>
                  <a:gd name="connsiteY3" fmla="*/ 115712 h 1157124"/>
                  <a:gd name="connsiteX4" fmla="*/ 1928540 w 1928540"/>
                  <a:gd name="connsiteY4" fmla="*/ 1041412 h 1157124"/>
                  <a:gd name="connsiteX5" fmla="*/ 1812828 w 1928540"/>
                  <a:gd name="connsiteY5" fmla="*/ 1157124 h 1157124"/>
                  <a:gd name="connsiteX6" fmla="*/ 115712 w 1928540"/>
                  <a:gd name="connsiteY6" fmla="*/ 1157124 h 1157124"/>
                  <a:gd name="connsiteX7" fmla="*/ 0 w 1928540"/>
                  <a:gd name="connsiteY7" fmla="*/ 1041412 h 1157124"/>
                  <a:gd name="connsiteX8" fmla="*/ 0 w 1928540"/>
                  <a:gd name="connsiteY8" fmla="*/ 115712 h 1157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28540" h="1157124">
                    <a:moveTo>
                      <a:pt x="0" y="115712"/>
                    </a:moveTo>
                    <a:cubicBezTo>
                      <a:pt x="0" y="51806"/>
                      <a:pt x="51806" y="0"/>
                      <a:pt x="115712" y="0"/>
                    </a:cubicBezTo>
                    <a:lnTo>
                      <a:pt x="1812828" y="0"/>
                    </a:lnTo>
                    <a:cubicBezTo>
                      <a:pt x="1876734" y="0"/>
                      <a:pt x="1928540" y="51806"/>
                      <a:pt x="1928540" y="115712"/>
                    </a:cubicBezTo>
                    <a:lnTo>
                      <a:pt x="1928540" y="1041412"/>
                    </a:lnTo>
                    <a:cubicBezTo>
                      <a:pt x="1928540" y="1105318"/>
                      <a:pt x="1876734" y="1157124"/>
                      <a:pt x="1812828" y="1157124"/>
                    </a:cubicBezTo>
                    <a:lnTo>
                      <a:pt x="115712" y="1157124"/>
                    </a:lnTo>
                    <a:cubicBezTo>
                      <a:pt x="51806" y="1157124"/>
                      <a:pt x="0" y="1105318"/>
                      <a:pt x="0" y="1041412"/>
                    </a:cubicBezTo>
                    <a:lnTo>
                      <a:pt x="0" y="115712"/>
                    </a:lnTo>
                    <a:close/>
                  </a:path>
                </a:pathLst>
              </a:custGeom>
              <a:solidFill>
                <a:srgbClr val="D7AF36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52001" tIns="152001" rIns="152001" bIns="152001" numCol="1" spcCol="1270" anchor="ctr" anchorCtr="0">
                <a:noAutofit/>
              </a:bodyPr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2800" b="1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共享</a:t>
                </a:r>
                <a:endParaRPr lang="zh-CN" altLang="en-US" sz="2800" b="1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3.0.0"/>
</p:tagLst>
</file>

<file path=ppt/tags/tag10.xml><?xml version="1.0" encoding="utf-8"?>
<p:tagLst xmlns:p="http://schemas.openxmlformats.org/presentationml/2006/main">
  <p:tag name="KSO_WM_TAG_VERSION" val="1.0"/>
  <p:tag name="KSO_WM_TEMPLATE_CATEGORY" val="diagram"/>
  <p:tag name="KSO_WM_TEMPLATE_INDEX" val="160296"/>
  <p:tag name="KSO_WM_UNIT_TYPE" val="m_h_f"/>
  <p:tag name="KSO_WM_UNIT_INDEX" val="1_3_1"/>
  <p:tag name="KSO_WM_UNIT_ID" val="257*m_h_f*1_3_1"/>
  <p:tag name="KSO_WM_UNIT_CLEAR" val="1"/>
  <p:tag name="KSO_WM_UNIT_LAYERLEVEL" val="1_1_1"/>
  <p:tag name="KSO_WM_UNIT_VALUE" val="3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m1-1"/>
</p:tagLst>
</file>

<file path=ppt/tags/tag11.xml><?xml version="1.0" encoding="utf-8"?>
<p:tagLst xmlns:p="http://schemas.openxmlformats.org/presentationml/2006/main">
  <p:tag name="KSO_WM_TAG_VERSION" val="1.0"/>
  <p:tag name="KSO_WM_TEMPLATE_CATEGORY" val="diagram"/>
  <p:tag name="KSO_WM_TEMPLATE_INDEX" val="160296"/>
  <p:tag name="KSO_WM_UNIT_TYPE" val="m_i"/>
  <p:tag name="KSO_WM_UNIT_INDEX" val="1_5"/>
  <p:tag name="KSO_WM_UNIT_ID" val="257*m_i*1_5"/>
  <p:tag name="KSO_WM_UNIT_CLEAR" val="1"/>
  <p:tag name="KSO_WM_UNIT_LAYERLEVEL" val="1_1"/>
  <p:tag name="KSO_WM_BEAUTIFY_FLAG" val="#wm#"/>
  <p:tag name="KSO_WM_DIAGRAM_GROUP_CODE" val="m1-1"/>
</p:tagLst>
</file>

<file path=ppt/tags/tag12.xml><?xml version="1.0" encoding="utf-8"?>
<p:tagLst xmlns:p="http://schemas.openxmlformats.org/presentationml/2006/main">
  <p:tag name="KSO_WM_TAG_VERSION" val="1.0"/>
  <p:tag name="KSO_WM_TEMPLATE_CATEGORY" val="diagram"/>
  <p:tag name="KSO_WM_TEMPLATE_INDEX" val="160296"/>
  <p:tag name="KSO_WM_UNIT_TYPE" val="m_i"/>
  <p:tag name="KSO_WM_UNIT_INDEX" val="1_6"/>
  <p:tag name="KSO_WM_UNIT_ID" val="257*m_i*1_6"/>
  <p:tag name="KSO_WM_UNIT_CLEAR" val="1"/>
  <p:tag name="KSO_WM_UNIT_LAYERLEVEL" val="1_1"/>
  <p:tag name="KSO_WM_BEAUTIFY_FLAG" val="#wm#"/>
  <p:tag name="KSO_WM_DIAGRAM_GROUP_CODE" val="m1-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296_2*i*22"/>
  <p:tag name="KSO_WM_TEMPLATE_CATEGORY" val="diagram"/>
  <p:tag name="KSO_WM_TEMPLATE_INDEX" val="160296"/>
  <p:tag name="KSO_WM_UNIT_INDEX" val="22"/>
</p:tagLst>
</file>

<file path=ppt/tags/tag14.xml><?xml version="1.0" encoding="utf-8"?>
<p:tagLst xmlns:p="http://schemas.openxmlformats.org/presentationml/2006/main">
  <p:tag name="KSO_WM_TAG_VERSION" val="1.0"/>
  <p:tag name="KSO_WM_TEMPLATE_CATEGORY" val="diagram"/>
  <p:tag name="KSO_WM_TEMPLATE_INDEX" val="160296"/>
  <p:tag name="KSO_WM_UNIT_TYPE" val="m_h_f"/>
  <p:tag name="KSO_WM_UNIT_INDEX" val="1_4_1"/>
  <p:tag name="KSO_WM_UNIT_ID" val="257*m_h_f*1_4_1"/>
  <p:tag name="KSO_WM_UNIT_CLEAR" val="1"/>
  <p:tag name="KSO_WM_UNIT_LAYERLEVEL" val="1_1_1"/>
  <p:tag name="KSO_WM_UNIT_VALUE" val="3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m1-1"/>
</p:tagLst>
</file>

<file path=ppt/tags/tag15.xml><?xml version="1.0" encoding="utf-8"?>
<p:tagLst xmlns:p="http://schemas.openxmlformats.org/presentationml/2006/main">
  <p:tag name="KSO_WM_TAG_VERSION" val="1.0"/>
  <p:tag name="KSO_WM_TEMPLATE_CATEGORY" val="diagram"/>
  <p:tag name="KSO_WM_TEMPLATE_INDEX" val="160296"/>
  <p:tag name="KSO_WM_UNIT_TYPE" val="m_i"/>
  <p:tag name="KSO_WM_UNIT_INDEX" val="1_7"/>
  <p:tag name="KSO_WM_UNIT_ID" val="257*m_i*1_7"/>
  <p:tag name="KSO_WM_UNIT_CLEAR" val="1"/>
  <p:tag name="KSO_WM_UNIT_LAYERLEVEL" val="1_1"/>
  <p:tag name="KSO_WM_BEAUTIFY_FLAG" val="#wm#"/>
  <p:tag name="KSO_WM_DIAGRAM_GROUP_CODE" val="m1-1"/>
</p:tagLst>
</file>

<file path=ppt/tags/tag16.xml><?xml version="1.0" encoding="utf-8"?>
<p:tagLst xmlns:p="http://schemas.openxmlformats.org/presentationml/2006/main">
  <p:tag name="KSO_WM_TAG_VERSION" val="1.0"/>
  <p:tag name="KSO_WM_TEMPLATE_CATEGORY" val="diagram"/>
  <p:tag name="KSO_WM_TEMPLATE_INDEX" val="160296"/>
  <p:tag name="KSO_WM_UNIT_TYPE" val="m_i"/>
  <p:tag name="KSO_WM_UNIT_INDEX" val="1_8"/>
  <p:tag name="KSO_WM_UNIT_ID" val="257*m_i*1_8"/>
  <p:tag name="KSO_WM_UNIT_CLEAR" val="1"/>
  <p:tag name="KSO_WM_UNIT_LAYERLEVEL" val="1_1"/>
  <p:tag name="KSO_WM_BEAUTIFY_FLAG" val="#wm#"/>
  <p:tag name="KSO_WM_DIAGRAM_GROUP_CODE" val="m1-1"/>
</p:tagLst>
</file>

<file path=ppt/tags/tag17.xml><?xml version="1.0" encoding="utf-8"?>
<p:tagLst xmlns:p="http://schemas.openxmlformats.org/presentationml/2006/main">
  <p:tag name="MH" val="20161108113836"/>
  <p:tag name="MH_LIBRARY" val="GRAPHIC"/>
  <p:tag name="MH_TYPE" val="SubTitle"/>
  <p:tag name="MH_ORDER" val="2"/>
</p:tagLst>
</file>

<file path=ppt/tags/tag18.xml><?xml version="1.0" encoding="utf-8"?>
<p:tagLst xmlns:p="http://schemas.openxmlformats.org/presentationml/2006/main">
  <p:tag name="MH" val="20161108113836"/>
  <p:tag name="MH_LIBRARY" val="GRAPHIC"/>
  <p:tag name="MH_TYPE" val="SubTitle"/>
  <p:tag name="MH_ORDER" val="3"/>
</p:tagLst>
</file>

<file path=ppt/tags/tag19.xml><?xml version="1.0" encoding="utf-8"?>
<p:tagLst xmlns:p="http://schemas.openxmlformats.org/presentationml/2006/main">
  <p:tag name="MH" val="20161108113836"/>
  <p:tag name="MH_LIBRARY" val="GRAPHIC"/>
  <p:tag name="MH_TYPE" val="SubTitle"/>
  <p:tag name="MH_ORDER" val="4"/>
</p:tagLst>
</file>

<file path=ppt/tags/tag2.xml><?xml version="1.0" encoding="utf-8"?>
<p:tagLst xmlns:p="http://schemas.openxmlformats.org/presentationml/2006/main">
  <p:tag name="KSO_WM_TAG_VERSION" val="1.0"/>
  <p:tag name="KSO_WM_TEMPLATE_CATEGORY" val="diagram"/>
  <p:tag name="KSO_WM_TEMPLATE_INDEX" val="160296"/>
  <p:tag name="KSO_WM_UNIT_TYPE" val="m_h_f"/>
  <p:tag name="KSO_WM_UNIT_INDEX" val="1_1_1"/>
  <p:tag name="KSO_WM_UNIT_ID" val="257*m_h_f*1_1_1"/>
  <p:tag name="KSO_WM_UNIT_CLEAR" val="1"/>
  <p:tag name="KSO_WM_UNIT_LAYERLEVEL" val="1_1_1"/>
  <p:tag name="KSO_WM_UNIT_VALUE" val="3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m1-1"/>
</p:tagLst>
</file>

<file path=ppt/tags/tag20.xml><?xml version="1.0" encoding="utf-8"?>
<p:tagLst xmlns:p="http://schemas.openxmlformats.org/presentationml/2006/main">
  <p:tag name="MH" val="20161108113836"/>
  <p:tag name="MH_LIBRARY" val="GRAPHIC"/>
  <p:tag name="MH_TYPE" val="SubTitle"/>
  <p:tag name="MH_ORDER" val="5"/>
</p:tagLst>
</file>

<file path=ppt/tags/tag21.xml><?xml version="1.0" encoding="utf-8"?>
<p:tagLst xmlns:p="http://schemas.openxmlformats.org/presentationml/2006/main">
  <p:tag name="MH" val="20161108113836"/>
  <p:tag name="MH_LIBRARY" val="GRAPHIC"/>
  <p:tag name="MH_TYPE" val="SubTitle"/>
  <p:tag name="MH_ORDER" val="6"/>
</p:tagLst>
</file>

<file path=ppt/tags/tag22.xml><?xml version="1.0" encoding="utf-8"?>
<p:tagLst xmlns:p="http://schemas.openxmlformats.org/presentationml/2006/main">
  <p:tag name="MH" val="20161108113836"/>
  <p:tag name="MH_LIBRARY" val="GRAPHIC"/>
  <p:tag name="MH_TYPE" val="SubTitle"/>
  <p:tag name="MH_ORDER" val="7"/>
</p:tagLst>
</file>

<file path=ppt/tags/tag23.xml><?xml version="1.0" encoding="utf-8"?>
<p:tagLst xmlns:p="http://schemas.openxmlformats.org/presentationml/2006/main">
  <p:tag name="MH" val="20161108113836"/>
  <p:tag name="MH_LIBRARY" val="GRAPHIC"/>
  <p:tag name="MH_TYPE" val="SubTitle"/>
  <p:tag name="MH_ORDER" val="1"/>
</p:tagLst>
</file>

<file path=ppt/tags/tag24.xml><?xml version="1.0" encoding="utf-8"?>
<p:tagLst xmlns:p="http://schemas.openxmlformats.org/presentationml/2006/main">
  <p:tag name="MH" val="20161201155302"/>
  <p:tag name="MH_LIBRARY" val="GRAPHIC"/>
  <p:tag name="MH_TYPE" val="Other"/>
  <p:tag name="MH_ORDER" val="1"/>
</p:tagLst>
</file>

<file path=ppt/tags/tag25.xml><?xml version="1.0" encoding="utf-8"?>
<p:tagLst xmlns:p="http://schemas.openxmlformats.org/presentationml/2006/main">
  <p:tag name="MH" val="20161201155302"/>
  <p:tag name="MH_LIBRARY" val="GRAPHIC"/>
  <p:tag name="MH_TYPE" val="Other"/>
  <p:tag name="MH_ORDER" val="2"/>
</p:tagLst>
</file>

<file path=ppt/tags/tag26.xml><?xml version="1.0" encoding="utf-8"?>
<p:tagLst xmlns:p="http://schemas.openxmlformats.org/presentationml/2006/main">
  <p:tag name="MH" val="20161201155302"/>
  <p:tag name="MH_LIBRARY" val="GRAPHIC"/>
  <p:tag name="MH_TYPE" val="Other"/>
  <p:tag name="MH_ORDER" val="3"/>
</p:tagLst>
</file>

<file path=ppt/tags/tag27.xml><?xml version="1.0" encoding="utf-8"?>
<p:tagLst xmlns:p="http://schemas.openxmlformats.org/presentationml/2006/main">
  <p:tag name="MH" val="20161201155302"/>
  <p:tag name="MH_LIBRARY" val="GRAPHIC"/>
  <p:tag name="MH_TYPE" val="SubTitle"/>
  <p:tag name="MH_ORDER" val="1"/>
</p:tagLst>
</file>

<file path=ppt/tags/tag28.xml><?xml version="1.0" encoding="utf-8"?>
<p:tagLst xmlns:p="http://schemas.openxmlformats.org/presentationml/2006/main">
  <p:tag name="MH" val="20161201155302"/>
  <p:tag name="MH_LIBRARY" val="GRAPHIC"/>
  <p:tag name="MH_TYPE" val="Other"/>
  <p:tag name="MH_ORDER" val="4"/>
</p:tagLst>
</file>

<file path=ppt/tags/tag29.xml><?xml version="1.0" encoding="utf-8"?>
<p:tagLst xmlns:p="http://schemas.openxmlformats.org/presentationml/2006/main">
  <p:tag name="MH" val="20161201155302"/>
  <p:tag name="MH_LIBRARY" val="GRAPHIC"/>
  <p:tag name="MH_TYPE" val="Other"/>
  <p:tag name="MH_ORDER" val="5"/>
</p:tagLst>
</file>

<file path=ppt/tags/tag3.xml><?xml version="1.0" encoding="utf-8"?>
<p:tagLst xmlns:p="http://schemas.openxmlformats.org/presentationml/2006/main">
  <p:tag name="KSO_WM_TAG_VERSION" val="1.0"/>
  <p:tag name="KSO_WM_TEMPLATE_CATEGORY" val="diagram"/>
  <p:tag name="KSO_WM_TEMPLATE_INDEX" val="160296"/>
  <p:tag name="KSO_WM_UNIT_TYPE" val="m_i"/>
  <p:tag name="KSO_WM_UNIT_INDEX" val="1_1"/>
  <p:tag name="KSO_WM_UNIT_ID" val="257*m_i*1_1"/>
  <p:tag name="KSO_WM_UNIT_CLEAR" val="1"/>
  <p:tag name="KSO_WM_UNIT_LAYERLEVEL" val="1_1"/>
  <p:tag name="KSO_WM_BEAUTIFY_FLAG" val="#wm#"/>
  <p:tag name="KSO_WM_DIAGRAM_GROUP_CODE" val="m1-1"/>
</p:tagLst>
</file>

<file path=ppt/tags/tag30.xml><?xml version="1.0" encoding="utf-8"?>
<p:tagLst xmlns:p="http://schemas.openxmlformats.org/presentationml/2006/main">
  <p:tag name="MH" val="20161201155302"/>
  <p:tag name="MH_LIBRARY" val="GRAPHIC"/>
  <p:tag name="MH_TYPE" val="Other"/>
  <p:tag name="MH_ORDER" val="6"/>
</p:tagLst>
</file>

<file path=ppt/tags/tag31.xml><?xml version="1.0" encoding="utf-8"?>
<p:tagLst xmlns:p="http://schemas.openxmlformats.org/presentationml/2006/main">
  <p:tag name="MH" val="20161201155302"/>
  <p:tag name="MH_LIBRARY" val="GRAPHIC"/>
  <p:tag name="MH_TYPE" val="SubTitle"/>
  <p:tag name="MH_ORDER" val="2"/>
</p:tagLst>
</file>

<file path=ppt/tags/tag32.xml><?xml version="1.0" encoding="utf-8"?>
<p:tagLst xmlns:p="http://schemas.openxmlformats.org/presentationml/2006/main">
  <p:tag name="MH" val="20161201155302"/>
  <p:tag name="MH_LIBRARY" val="GRAPHIC"/>
  <p:tag name="MH_TYPE" val="Other"/>
  <p:tag name="MH_ORDER" val="7"/>
</p:tagLst>
</file>

<file path=ppt/tags/tag33.xml><?xml version="1.0" encoding="utf-8"?>
<p:tagLst xmlns:p="http://schemas.openxmlformats.org/presentationml/2006/main">
  <p:tag name="MH" val="20161201155302"/>
  <p:tag name="MH_LIBRARY" val="GRAPHIC"/>
  <p:tag name="MH_TYPE" val="Other"/>
  <p:tag name="MH_ORDER" val="8"/>
</p:tagLst>
</file>

<file path=ppt/tags/tag34.xml><?xml version="1.0" encoding="utf-8"?>
<p:tagLst xmlns:p="http://schemas.openxmlformats.org/presentationml/2006/main">
  <p:tag name="MH" val="20161201155302"/>
  <p:tag name="MH_LIBRARY" val="GRAPHIC"/>
  <p:tag name="MH_TYPE" val="Other"/>
  <p:tag name="MH_ORDER" val="9"/>
</p:tagLst>
</file>

<file path=ppt/tags/tag35.xml><?xml version="1.0" encoding="utf-8"?>
<p:tagLst xmlns:p="http://schemas.openxmlformats.org/presentationml/2006/main">
  <p:tag name="MH" val="20161201155302"/>
  <p:tag name="MH_LIBRARY" val="GRAPHIC"/>
  <p:tag name="MH_TYPE" val="SubTitle"/>
  <p:tag name="MH_ORDER" val="3"/>
</p:tagLst>
</file>

<file path=ppt/tags/tag4.xml><?xml version="1.0" encoding="utf-8"?>
<p:tagLst xmlns:p="http://schemas.openxmlformats.org/presentationml/2006/main">
  <p:tag name="KSO_WM_TAG_VERSION" val="1.0"/>
  <p:tag name="KSO_WM_TEMPLATE_CATEGORY" val="diagram"/>
  <p:tag name="KSO_WM_TEMPLATE_INDEX" val="160296"/>
  <p:tag name="KSO_WM_UNIT_TYPE" val="m_i"/>
  <p:tag name="KSO_WM_UNIT_INDEX" val="1_2"/>
  <p:tag name="KSO_WM_UNIT_ID" val="257*m_i*1_2"/>
  <p:tag name="KSO_WM_UNIT_CLEAR" val="1"/>
  <p:tag name="KSO_WM_UNIT_LAYERLEVEL" val="1_1"/>
  <p:tag name="KSO_WM_BEAUTIFY_FLAG" val="#wm#"/>
  <p:tag name="KSO_WM_DIAGRAM_GROUP_CODE" val="m1-1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296_2*i*8"/>
  <p:tag name="KSO_WM_TEMPLATE_CATEGORY" val="diagram"/>
  <p:tag name="KSO_WM_TEMPLATE_INDEX" val="160296"/>
  <p:tag name="KSO_WM_UNIT_INDEX" val="8"/>
</p:tagLst>
</file>

<file path=ppt/tags/tag6.xml><?xml version="1.0" encoding="utf-8"?>
<p:tagLst xmlns:p="http://schemas.openxmlformats.org/presentationml/2006/main">
  <p:tag name="KSO_WM_TAG_VERSION" val="1.0"/>
  <p:tag name="KSO_WM_TEMPLATE_CATEGORY" val="diagram"/>
  <p:tag name="KSO_WM_TEMPLATE_INDEX" val="160296"/>
  <p:tag name="KSO_WM_UNIT_TYPE" val="m_h_f"/>
  <p:tag name="KSO_WM_UNIT_INDEX" val="1_2_1"/>
  <p:tag name="KSO_WM_UNIT_ID" val="257*m_h_f*1_2_1"/>
  <p:tag name="KSO_WM_UNIT_CLEAR" val="1"/>
  <p:tag name="KSO_WM_UNIT_LAYERLEVEL" val="1_1_1"/>
  <p:tag name="KSO_WM_UNIT_VALUE" val="3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m1-1"/>
</p:tagLst>
</file>

<file path=ppt/tags/tag7.xml><?xml version="1.0" encoding="utf-8"?>
<p:tagLst xmlns:p="http://schemas.openxmlformats.org/presentationml/2006/main">
  <p:tag name="KSO_WM_TAG_VERSION" val="1.0"/>
  <p:tag name="KSO_WM_TEMPLATE_CATEGORY" val="diagram"/>
  <p:tag name="KSO_WM_TEMPLATE_INDEX" val="160296"/>
  <p:tag name="KSO_WM_UNIT_TYPE" val="m_i"/>
  <p:tag name="KSO_WM_UNIT_INDEX" val="1_3"/>
  <p:tag name="KSO_WM_UNIT_ID" val="257*m_i*1_3"/>
  <p:tag name="KSO_WM_UNIT_CLEAR" val="1"/>
  <p:tag name="KSO_WM_UNIT_LAYERLEVEL" val="1_1"/>
  <p:tag name="KSO_WM_BEAUTIFY_FLAG" val="#wm#"/>
  <p:tag name="KSO_WM_DIAGRAM_GROUP_CODE" val="m1-1"/>
</p:tagLst>
</file>

<file path=ppt/tags/tag8.xml><?xml version="1.0" encoding="utf-8"?>
<p:tagLst xmlns:p="http://schemas.openxmlformats.org/presentationml/2006/main">
  <p:tag name="KSO_WM_TAG_VERSION" val="1.0"/>
  <p:tag name="KSO_WM_TEMPLATE_CATEGORY" val="diagram"/>
  <p:tag name="KSO_WM_TEMPLATE_INDEX" val="160296"/>
  <p:tag name="KSO_WM_UNIT_TYPE" val="m_i"/>
  <p:tag name="KSO_WM_UNIT_INDEX" val="1_4"/>
  <p:tag name="KSO_WM_UNIT_ID" val="257*m_i*1_4"/>
  <p:tag name="KSO_WM_UNIT_CLEAR" val="1"/>
  <p:tag name="KSO_WM_UNIT_LAYERLEVEL" val="1_1"/>
  <p:tag name="KSO_WM_BEAUTIFY_FLAG" val="#wm#"/>
  <p:tag name="KSO_WM_DIAGRAM_GROUP_CODE" val="m1-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296_2*i*15"/>
  <p:tag name="KSO_WM_TEMPLATE_CATEGORY" val="diagram"/>
  <p:tag name="KSO_WM_TEMPLATE_INDEX" val="160296"/>
  <p:tag name="KSO_WM_UNIT_INDEX" val="15"/>
</p:tagLst>
</file>

<file path=ppt/theme/theme1.xml><?xml version="1.0" encoding="utf-8"?>
<a:theme xmlns:a="http://schemas.openxmlformats.org/drawingml/2006/main" name="包图主题2">
  <a:themeElements>
    <a:clrScheme name="自定义 373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9171C"/>
      </a:accent1>
      <a:accent2>
        <a:srgbClr val="3F3F3F"/>
      </a:accent2>
      <a:accent3>
        <a:srgbClr val="B9171C"/>
      </a:accent3>
      <a:accent4>
        <a:srgbClr val="3F3F3F"/>
      </a:accent4>
      <a:accent5>
        <a:srgbClr val="B9171C"/>
      </a:accent5>
      <a:accent6>
        <a:srgbClr val="3F3F3F"/>
      </a:accent6>
      <a:hlink>
        <a:srgbClr val="B9171C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0</TotalTime>
  <Words>1379</Words>
  <Application>WPS 演示</Application>
  <PresentationFormat>宽屏</PresentationFormat>
  <Paragraphs>254</Paragraphs>
  <Slides>23</Slides>
  <Notes>27</Notes>
  <HiddenSlides>0</HiddenSlides>
  <MMClips>2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+中文标题</vt:lpstr>
      <vt:lpstr>Century Gothic</vt:lpstr>
      <vt:lpstr>Wingdings</vt:lpstr>
      <vt:lpstr>Segoe Print</vt:lpstr>
      <vt:lpstr>Arial Unicode MS</vt:lpstr>
      <vt:lpstr>等线</vt:lpstr>
      <vt:lpstr>Calibri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钻石女人</cp:lastModifiedBy>
  <cp:revision>303</cp:revision>
  <dcterms:created xsi:type="dcterms:W3CDTF">2017-08-18T03:02:00Z</dcterms:created>
  <dcterms:modified xsi:type="dcterms:W3CDTF">2018-04-23T02:26:36Z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