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930F7-4D92-4720-97DB-227C3E041B76}" v="3" dt="2021-11-08T00:55:32.518"/>
    <p1510:client id="{B327E1FC-1EDE-4C0E-B4F4-561D5185D5F8}" v="422" dt="2021-11-08T21:19:30.602"/>
    <p1510:client id="{EB941626-20D9-496B-B9AE-3D6747993331}" v="91" dt="2021-11-08T01:02:1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36" y="305440"/>
            <a:ext cx="9089652" cy="2178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Exploratory Data Analysis</a:t>
            </a:r>
            <a:r>
              <a:rPr lang="en-US" dirty="0">
                <a:solidFill>
                  <a:schemeClr val="tx1"/>
                </a:solidFill>
              </a:rPr>
              <a:t>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NASA Asteroids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 - </a:t>
            </a:r>
            <a:r>
              <a:rPr lang="en-US" sz="4000" noProof="1">
                <a:solidFill>
                  <a:schemeClr val="tx1"/>
                </a:solidFill>
                <a:ea typeface="+mj-lt"/>
                <a:cs typeface="+mj-lt"/>
              </a:rPr>
              <a:t>NeoWs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(Near Earth Object Webservice)</a:t>
            </a:r>
            <a:endParaRPr lang="en-US" sz="4000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4" y="2886266"/>
            <a:ext cx="9161540" cy="128380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a typeface="+mn-lt"/>
                <a:cs typeface="+mn-lt"/>
              </a:rPr>
              <a:t>Exploratory data analysis is a process for exploring datasets, answering questions, and visualizing results.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58019-9A19-4B57-910D-E17B96EA4F25}"/>
              </a:ext>
            </a:extLst>
          </p:cNvPr>
          <p:cNvSpPr txBox="1"/>
          <p:nvPr/>
        </p:nvSpPr>
        <p:spPr>
          <a:xfrm>
            <a:off x="698739" y="4925683"/>
            <a:ext cx="46697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Done by:</a:t>
            </a:r>
          </a:p>
          <a:p>
            <a:r>
              <a:rPr lang="en-US" sz="2400" dirty="0"/>
              <a:t>Mangaiyarkarasi </a:t>
            </a:r>
            <a:r>
              <a:rPr lang="en-US" sz="2400" noProof="1"/>
              <a:t>Rathnakumar</a:t>
            </a:r>
          </a:p>
          <a:p>
            <a:r>
              <a:rPr lang="en-US" sz="2400" dirty="0"/>
              <a:t>Nasiba Adilova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4354-C9E9-4C4D-8539-064E5CE6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7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Steps we did: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3AFD-C405-4A3A-80DD-26068D9E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79" y="1959306"/>
            <a:ext cx="1089704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dirty="0"/>
              <a:t>Imported our api_key and all necessary libraries.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Retrieved the json data of Asteroids for October month 2021.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Created a Dictionary and then DataFrame.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Data Cleaning of our DataFrame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Calculated some statistics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Visualization of our data</a:t>
            </a:r>
          </a:p>
          <a:p>
            <a:pPr>
              <a:buFont typeface="Wingdings" charset="2"/>
              <a:buChar char="v"/>
            </a:pPr>
            <a:endParaRPr lang="en-US" sz="2400" dirty="0"/>
          </a:p>
          <a:p>
            <a:pPr>
              <a:buFont typeface="Wingdings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4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6F7B-9F2C-45B8-B049-34C5AE61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346D-1F29-444F-93D6-F45E4ADE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008B-425B-4FDC-ADE2-7CB7EE8A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DDF4-AE76-4D35-ABD4-F811C76B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7C1A-4BB5-4F67-BB20-1AA3B4E7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77" y="178279"/>
            <a:ext cx="9998165" cy="172336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How many asteroids came near to earth in the month of October 2021?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2700">
                <a:solidFill>
                  <a:schemeClr val="tx1"/>
                </a:solidFill>
                <a:ea typeface="+mj-lt"/>
                <a:cs typeface="+mj-lt"/>
              </a:rPr>
              <a:t>There are  612 asteroids came closer to earth in October month 2021.</a:t>
            </a:r>
            <a:endParaRPr lang="en-US" sz="270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</p:txBody>
      </p:sp>
      <p:pic>
        <p:nvPicPr>
          <p:cNvPr id="8" name="Picture 8" descr="Histogram&#10;&#10;Description automatically generated">
            <a:extLst>
              <a:ext uri="{FF2B5EF4-FFF2-40B4-BE49-F238E27FC236}">
                <a16:creationId xmlns:a16="http://schemas.microsoft.com/office/drawing/2014/main" id="{0CAA2EB7-6D72-4F24-B27D-653CE97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47532"/>
            <a:ext cx="6867525" cy="43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DD9-0BDB-47B8-B5E8-224A0312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787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How many asteriods are potentially hazardous during the calculated period?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200">
                <a:solidFill>
                  <a:schemeClr val="tx1"/>
                </a:solidFill>
                <a:ea typeface="+mj-lt"/>
                <a:cs typeface="+mj-lt"/>
              </a:rPr>
              <a:t>Among 612 asteriods, 39 are hazardous and 573 are not potentially </a:t>
            </a:r>
            <a:r>
              <a:rPr lang="en-US" sz="2200" dirty="0">
                <a:solidFill>
                  <a:schemeClr val="tx1"/>
                </a:solidFill>
                <a:ea typeface="+mj-lt"/>
                <a:cs typeface="+mj-lt"/>
              </a:rPr>
              <a:t>hazardous asteriods.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634FCA-6F08-428F-A49D-12167673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68" y="2386476"/>
            <a:ext cx="6858000" cy="3429000"/>
          </a:xfrm>
        </p:spPr>
      </p:pic>
    </p:spTree>
    <p:extLst>
      <p:ext uri="{BB962C8B-B14F-4D97-AF65-F5344CB8AC3E}">
        <p14:creationId xmlns:p14="http://schemas.microsoft.com/office/powerpoint/2010/main" val="30986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6792-34ED-4760-AA66-83B8423E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86546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Correlation</a:t>
            </a:r>
            <a:br>
              <a:rPr lang="en-US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  <a:t>Correlation tells us how strong the relationship is between the variables. We have </a:t>
            </a:r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calculated correlation between absolute_magnitude and estimated_diameter_feet_min.</a:t>
            </a:r>
            <a:b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Graph shows that as x increases, y decreases. Its called negative correlation.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3E73E7A3-2965-4F06-9DC9-DA194CF30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680" y="2586500"/>
            <a:ext cx="5895975" cy="3028950"/>
          </a:xfrm>
        </p:spPr>
      </p:pic>
    </p:spTree>
    <p:extLst>
      <p:ext uri="{BB962C8B-B14F-4D97-AF65-F5344CB8AC3E}">
        <p14:creationId xmlns:p14="http://schemas.microsoft.com/office/powerpoint/2010/main" val="1177608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Exploratory Data Analysis  NASA Asteroids - NeoWs(Near Earth Object Webservice) </vt:lpstr>
      <vt:lpstr>Steps we did:  </vt:lpstr>
      <vt:lpstr>PowerPoint Presentation</vt:lpstr>
      <vt:lpstr>PowerPoint Presentation</vt:lpstr>
      <vt:lpstr>How many asteroids came near to earth in the month of October 2021?  There are  612 asteroids came closer to earth in October month 2021. </vt:lpstr>
      <vt:lpstr>How many asteriods are potentially hazardous during the calculated period? Among 612 asteriods, 39 are hazardous and 573 are not potentially hazardous asteriods.</vt:lpstr>
      <vt:lpstr>Correlation Correlation tells us how strong the relationship is between the variables. We have calculated correlation between absolute_magnitude and estimated_diameter_feet_min. Graph shows that as x increases, y decreases. Its called negative correlation.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210</cp:revision>
  <dcterms:created xsi:type="dcterms:W3CDTF">2021-11-08T00:55:09Z</dcterms:created>
  <dcterms:modified xsi:type="dcterms:W3CDTF">2021-11-08T21:20:26Z</dcterms:modified>
</cp:coreProperties>
</file>