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56" r:id="rId3"/>
    <p:sldId id="257" r:id="rId4"/>
    <p:sldId id="260" r:id="rId5"/>
    <p:sldId id="258" r:id="rId6"/>
    <p:sldId id="261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B0AE50-721A-4699-BA6B-D34BB0854264}" v="67" dt="2021-11-09T23:45:45.912"/>
    <p1510:client id="{A84930F7-4D92-4720-97DB-227C3E041B76}" v="3" dt="2021-11-08T00:55:32.518"/>
    <p1510:client id="{B327E1FC-1EDE-4C0E-B4F4-561D5185D5F8}" v="422" dt="2021-11-08T21:19:30.602"/>
    <p1510:client id="{DB191D18-90D3-485E-908F-1F09E09D3C9D}" v="357" dt="2021-11-10T02:58:43.265"/>
    <p1510:client id="{EB941626-20D9-496B-B9AE-3D6747993331}" v="91" dt="2021-11-08T01:02:12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7" d="100"/>
          <a:sy n="77" d="100"/>
        </p:scale>
        <p:origin x="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A043-0988-457F-9A9F-05E69F8B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"We became friends "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BB25862-5570-4CC7-B8DD-79498B62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529" y="2547294"/>
            <a:ext cx="3851563" cy="2888672"/>
          </a:xfrm>
          <a:prstGeom prst="rect">
            <a:avLst/>
          </a:prstGeom>
        </p:spPr>
      </p:pic>
      <p:pic>
        <p:nvPicPr>
          <p:cNvPr id="15" name="Picture 15" descr="A picture containing person, wall, indoor, standing&#10;&#10;Description automatically generated">
            <a:extLst>
              <a:ext uri="{FF2B5EF4-FFF2-40B4-BE49-F238E27FC236}">
                <a16:creationId xmlns:a16="http://schemas.microsoft.com/office/drawing/2014/main" id="{D2A677FB-200D-412A-92AE-F95D6BBFB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4211" y="2142215"/>
            <a:ext cx="2910580" cy="3880773"/>
          </a:xfrm>
        </p:spPr>
      </p:pic>
    </p:spTree>
    <p:extLst>
      <p:ext uri="{BB962C8B-B14F-4D97-AF65-F5344CB8AC3E}">
        <p14:creationId xmlns:p14="http://schemas.microsoft.com/office/powerpoint/2010/main" val="76637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936" y="305440"/>
            <a:ext cx="9089652" cy="217826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4800" b="1" dirty="0">
                <a:solidFill>
                  <a:schemeClr val="tx1"/>
                </a:solidFill>
              </a:rPr>
              <a:t>Exploratory Data Analysis</a:t>
            </a:r>
            <a:r>
              <a:rPr lang="en-US" dirty="0">
                <a:solidFill>
                  <a:schemeClr val="tx1"/>
                </a:solidFill>
              </a:rPr>
              <a:t> 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NASA Asteroids</a:t>
            </a:r>
            <a:r>
              <a:rPr lang="en-US" sz="4000" dirty="0">
                <a:solidFill>
                  <a:schemeClr val="tx1"/>
                </a:solidFill>
                <a:ea typeface="+mj-lt"/>
                <a:cs typeface="+mj-lt"/>
              </a:rPr>
              <a:t> - </a:t>
            </a:r>
            <a:r>
              <a:rPr lang="en-US" sz="4000" noProof="1">
                <a:solidFill>
                  <a:schemeClr val="tx1"/>
                </a:solidFill>
                <a:ea typeface="+mj-lt"/>
                <a:cs typeface="+mj-lt"/>
              </a:rPr>
              <a:t>NeoWs</a:t>
            </a:r>
            <a:r>
              <a:rPr lang="en-US" sz="4000" dirty="0">
                <a:solidFill>
                  <a:schemeClr val="tx1"/>
                </a:solidFill>
                <a:ea typeface="+mj-lt"/>
                <a:cs typeface="+mj-lt"/>
              </a:rPr>
              <a:t>(Near Earth Object Webservice)</a:t>
            </a:r>
            <a:endParaRPr lang="en-US" sz="4000">
              <a:solidFill>
                <a:schemeClr val="tx1"/>
              </a:solidFill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934" y="2886266"/>
            <a:ext cx="9161540" cy="1283806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ea typeface="+mn-lt"/>
                <a:cs typeface="+mn-lt"/>
              </a:rPr>
              <a:t>Exploratory data analysis is a process for exploring datasets, answering questions, and visualizing results. 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58019-9A19-4B57-910D-E17B96EA4F25}"/>
              </a:ext>
            </a:extLst>
          </p:cNvPr>
          <p:cNvSpPr txBox="1"/>
          <p:nvPr/>
        </p:nvSpPr>
        <p:spPr>
          <a:xfrm>
            <a:off x="698739" y="4925683"/>
            <a:ext cx="466976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Done by:</a:t>
            </a:r>
          </a:p>
          <a:p>
            <a:r>
              <a:rPr lang="en-US" sz="2400" dirty="0"/>
              <a:t>Mangaiyarkarasi </a:t>
            </a:r>
            <a:r>
              <a:rPr lang="en-US" sz="2400" noProof="1"/>
              <a:t>Rathnakumar</a:t>
            </a:r>
          </a:p>
          <a:p>
            <a:r>
              <a:rPr lang="en-US" sz="2400" dirty="0"/>
              <a:t>Nasiba Adilova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4354-C9E9-4C4D-8539-064E5CE6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570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Steps we did: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83AFD-C405-4A3A-80DD-26068D9EE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79" y="1959306"/>
            <a:ext cx="10897044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v"/>
            </a:pPr>
            <a:r>
              <a:rPr lang="en-US" sz="2400" dirty="0"/>
              <a:t>Imported our api_key and all necessary libraries.</a:t>
            </a:r>
          </a:p>
          <a:p>
            <a:pPr>
              <a:buFont typeface="Wingdings" charset="2"/>
              <a:buChar char="v"/>
            </a:pPr>
            <a:r>
              <a:rPr lang="en-US" sz="2400" dirty="0"/>
              <a:t>Retrieved the json data of Asteroids for October month 2021.</a:t>
            </a:r>
          </a:p>
          <a:p>
            <a:pPr>
              <a:buFont typeface="Wingdings" charset="2"/>
              <a:buChar char="v"/>
            </a:pPr>
            <a:r>
              <a:rPr lang="en-US" sz="2400" dirty="0"/>
              <a:t>Created a Dictionary and then DataFrame.</a:t>
            </a:r>
          </a:p>
          <a:p>
            <a:pPr>
              <a:buFont typeface="Wingdings" charset="2"/>
              <a:buChar char="v"/>
            </a:pPr>
            <a:r>
              <a:rPr lang="en-US" sz="2400" dirty="0"/>
              <a:t>Data Cleaning of our DataFrame</a:t>
            </a:r>
          </a:p>
          <a:p>
            <a:pPr>
              <a:buFont typeface="Wingdings" charset="2"/>
              <a:buChar char="v"/>
            </a:pPr>
            <a:r>
              <a:rPr lang="en-US" sz="2400"/>
              <a:t>Calculated few statistics</a:t>
            </a:r>
            <a:endParaRPr lang="en-US" sz="2400" dirty="0"/>
          </a:p>
          <a:p>
            <a:pPr>
              <a:buFont typeface="Wingdings" charset="2"/>
              <a:buChar char="v"/>
            </a:pPr>
            <a:r>
              <a:rPr lang="en-US" sz="2400" dirty="0"/>
              <a:t>Visualization of our data</a:t>
            </a:r>
          </a:p>
          <a:p>
            <a:pPr>
              <a:buFont typeface="Wingdings" charset="2"/>
              <a:buChar char="v"/>
            </a:pPr>
            <a:endParaRPr lang="en-US" sz="2400" dirty="0"/>
          </a:p>
          <a:p>
            <a:pPr>
              <a:buFont typeface="Wingdings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1495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872" y="286572"/>
            <a:ext cx="93085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Question: Are asteroids coming closer to Earth typically larger or smaller in size than the ones that miss the earth at farther distances? How many asteroids with a diameter of 1 kilometer or more missed the Earth by 7.5 million kilometers or less?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Answer: There were zero asteroids with a diameter of 1 kilometer or more that missed the Earth by 7.5 million kilometers or less as it can be seen in the top-left quadrant of the below chart. Asteroids coming closer to Earth tend to be smaller than asteroids missing the earth at farther distances.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43" y="2618422"/>
            <a:ext cx="61436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1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7C1A-4BB5-4F67-BB20-1AA3B4E77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277" y="178279"/>
            <a:ext cx="8959075" cy="1723366"/>
          </a:xfrm>
        </p:spPr>
        <p:txBody>
          <a:bodyPr>
            <a:normAutofit fontScale="90000"/>
          </a:bodyPr>
          <a:lstStyle/>
          <a:p>
            <a:br>
              <a:rPr lang="en-US" sz="2800" dirty="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en-US" sz="2800">
                <a:solidFill>
                  <a:schemeClr val="tx1"/>
                </a:solidFill>
                <a:ea typeface="+mj-lt"/>
                <a:cs typeface="+mj-lt"/>
              </a:rPr>
              <a:t>How many asteroids came near to earth in the month of </a:t>
            </a:r>
            <a:r>
              <a:rPr lang="en-US" sz="2800" dirty="0">
                <a:solidFill>
                  <a:schemeClr val="tx1"/>
                </a:solidFill>
                <a:ea typeface="+mj-lt"/>
                <a:cs typeface="+mj-lt"/>
              </a:rPr>
              <a:t>October 2021?</a:t>
            </a:r>
            <a:br>
              <a:rPr lang="en-US" sz="2800" dirty="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en-US" sz="2800" dirty="0">
                <a:solidFill>
                  <a:schemeClr val="tx1"/>
                </a:solidFill>
                <a:ea typeface="+mj-lt"/>
                <a:cs typeface="+mj-lt"/>
              </a:rPr>
              <a:t> </a:t>
            </a:r>
            <a:r>
              <a:rPr lang="en-US" sz="2700">
                <a:solidFill>
                  <a:schemeClr val="tx1"/>
                </a:solidFill>
                <a:ea typeface="+mj-lt"/>
                <a:cs typeface="+mj-lt"/>
              </a:rPr>
              <a:t>There are  615 asteroids came closer to earth in October month 2021.</a:t>
            </a:r>
            <a:endParaRPr lang="en-US" sz="2700">
              <a:solidFill>
                <a:schemeClr val="tx1"/>
              </a:solidFill>
            </a:endParaRPr>
          </a:p>
          <a:p>
            <a:endParaRPr lang="en-US" sz="3100" dirty="0">
              <a:solidFill>
                <a:schemeClr val="tx1"/>
              </a:solidFill>
            </a:endParaRPr>
          </a:p>
        </p:txBody>
      </p:sp>
      <p:pic>
        <p:nvPicPr>
          <p:cNvPr id="3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135E0B17-4E07-4D17-B2EA-46AE0F0AB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310" y="2564394"/>
            <a:ext cx="5981699" cy="367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4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" y="99906"/>
            <a:ext cx="93329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Question: Are brighter (with higher absolute magnitude) asteroids bigger in size than darker (with lower absolute magnitude)?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Answer: Brighter asteroids are generally smaller in size than darker asteroids. The relationship between absolute magnitude and asteroid diameter appears to be negative logarithmic.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949" y="1514475"/>
            <a:ext cx="54959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1DD9-0BDB-47B8-B5E8-224A0312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478775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1"/>
                </a:solidFill>
                <a:ea typeface="+mj-lt"/>
                <a:cs typeface="+mj-lt"/>
              </a:rPr>
              <a:t>How many asteriods are potentially hazardous during the calculated period?</a:t>
            </a:r>
            <a:br>
              <a:rPr lang="en-US" sz="2800" dirty="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en-US" sz="2200" dirty="0">
                <a:solidFill>
                  <a:schemeClr val="tx1"/>
                </a:solidFill>
                <a:ea typeface="+mj-lt"/>
                <a:cs typeface="+mj-lt"/>
              </a:rPr>
              <a:t>Among 615 asteroids, 40 are hazardous and 575 are not potentially hazardous </a:t>
            </a:r>
            <a:r>
              <a:rPr lang="en-US" sz="2200">
                <a:solidFill>
                  <a:schemeClr val="tx1"/>
                </a:solidFill>
                <a:ea typeface="+mj-lt"/>
                <a:cs typeface="+mj-lt"/>
              </a:rPr>
              <a:t>asteroids.</a:t>
            </a:r>
            <a:endParaRPr lang="en-US" sz="2200">
              <a:solidFill>
                <a:schemeClr val="tx1"/>
              </a:solidFill>
            </a:endParaRPr>
          </a:p>
        </p:txBody>
      </p:sp>
      <p:pic>
        <p:nvPicPr>
          <p:cNvPr id="3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1969BAF-B690-45B7-8E8C-1928C35AC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868" y="2292944"/>
            <a:ext cx="4889809" cy="347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6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6792-34ED-4760-AA66-83B8423E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386546" cy="1320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ea typeface="+mj-lt"/>
                <a:cs typeface="+mj-lt"/>
              </a:rPr>
              <a:t>Correlation</a:t>
            </a:r>
            <a:br>
              <a:rPr lang="en-US" dirty="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en-US" sz="2000" dirty="0">
                <a:solidFill>
                  <a:schemeClr val="tx1"/>
                </a:solidFill>
                <a:ea typeface="+mj-lt"/>
                <a:cs typeface="+mj-lt"/>
              </a:rPr>
              <a:t>Correlation tells us how strong the relationship is between the variables. We have calculated correlation between absolute magnitude and estimated_diameter_feet_min.</a:t>
            </a:r>
            <a:br>
              <a:rPr lang="en-US" sz="2000" dirty="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en-US" sz="2000" dirty="0">
                <a:solidFill>
                  <a:schemeClr val="tx1"/>
                </a:solidFill>
                <a:ea typeface="+mj-lt"/>
                <a:cs typeface="+mj-lt"/>
              </a:rPr>
              <a:t>Graph shows that as x increases, y decreases. </a:t>
            </a:r>
            <a:r>
              <a:rPr lang="en-US" sz="2000">
                <a:solidFill>
                  <a:schemeClr val="tx1"/>
                </a:solidFill>
                <a:ea typeface="+mj-lt"/>
                <a:cs typeface="+mj-lt"/>
              </a:rPr>
              <a:t>It is</a:t>
            </a:r>
            <a:r>
              <a:rPr lang="en-US" sz="2000" dirty="0">
                <a:solidFill>
                  <a:schemeClr val="tx1"/>
                </a:solidFill>
                <a:ea typeface="+mj-lt"/>
                <a:cs typeface="+mj-lt"/>
              </a:rPr>
              <a:t> called negative correlation.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6" descr="Shape&#10;&#10;Description automatically generated">
            <a:extLst>
              <a:ext uri="{FF2B5EF4-FFF2-40B4-BE49-F238E27FC236}">
                <a16:creationId xmlns:a16="http://schemas.microsoft.com/office/drawing/2014/main" id="{B0E6BD46-A222-4BA2-AF94-F92711ECC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400" y="2848438"/>
            <a:ext cx="5044786" cy="2505075"/>
          </a:xfrm>
        </p:spPr>
      </p:pic>
    </p:spTree>
    <p:extLst>
      <p:ext uri="{BB962C8B-B14F-4D97-AF65-F5344CB8AC3E}">
        <p14:creationId xmlns:p14="http://schemas.microsoft.com/office/powerpoint/2010/main" val="117760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1FF7-E7AB-456C-B737-27F59E8F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3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34862-40B7-46F9-90AB-071E09781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11" y="1623725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/>
              <a:t>Asteroids with sizes </a:t>
            </a:r>
            <a:r>
              <a:rPr lang="en-US" dirty="0">
                <a:ea typeface="+mn-lt"/>
                <a:cs typeface="+mn-lt"/>
              </a:rPr>
              <a:t>anything </a:t>
            </a:r>
            <a:r>
              <a:rPr lang="en-US" b="1" dirty="0">
                <a:ea typeface="+mn-lt"/>
                <a:cs typeface="+mn-lt"/>
              </a:rPr>
              <a:t>larger than one to two kilometers</a:t>
            </a:r>
            <a:r>
              <a:rPr lang="en-US" dirty="0">
                <a:ea typeface="+mn-lt"/>
                <a:cs typeface="+mn-lt"/>
              </a:rPr>
              <a:t> could have worldwide effects. At 5.4 kilometers in diameter, the largest known potentially hazardous asteroid is Toutatis.</a:t>
            </a:r>
          </a:p>
          <a:p>
            <a:pPr>
              <a:buFont typeface="Wingdings,Sans-Serif" charset="2"/>
              <a:buChar char="v"/>
            </a:pPr>
            <a:r>
              <a:rPr lang="en-US" dirty="0">
                <a:ea typeface="+mn-lt"/>
                <a:cs typeface="+mn-lt"/>
              </a:rPr>
              <a:t>94% Asteroids are non-hazardous, only 6% of asteroids came near to earth during October 2021 are  potentially hazardous. They might have released shock waves, heat radiation in smaller amount. </a:t>
            </a:r>
          </a:p>
          <a:p>
            <a:pPr>
              <a:buFont typeface="Wingdings,Sans-Serif" charset="2"/>
              <a:buChar char="v"/>
            </a:pPr>
            <a:r>
              <a:rPr lang="en-US" dirty="0">
                <a:ea typeface="+mn-lt"/>
                <a:cs typeface="+mn-lt"/>
              </a:rPr>
              <a:t>We are Safe :)</a:t>
            </a:r>
          </a:p>
          <a:p>
            <a:pPr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161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226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"We became friends "</vt:lpstr>
      <vt:lpstr>Exploratory Data Analysis  NASA Asteroids - NeoWs(Near Earth Object Webservice) </vt:lpstr>
      <vt:lpstr>Steps we did:  </vt:lpstr>
      <vt:lpstr>PowerPoint Presentation</vt:lpstr>
      <vt:lpstr> How many asteroids came near to earth in the month of October 2021?  There are  615 asteroids came closer to earth in October month 2021. </vt:lpstr>
      <vt:lpstr>PowerPoint Presentation</vt:lpstr>
      <vt:lpstr>How many asteriods are potentially hazardous during the calculated period? Among 615 asteroids, 40 are hazardous and 575 are not potentially hazardous asteroids.</vt:lpstr>
      <vt:lpstr>Correlation Correlation tells us how strong the relationship is between the variables. We have calculated correlation between absolute magnitude and estimated_diameter_feet_min. Graph shows that as x increases, y decreases. It is called negative correlation.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Iskandar A</cp:lastModifiedBy>
  <cp:revision>363</cp:revision>
  <dcterms:created xsi:type="dcterms:W3CDTF">2021-11-08T00:55:09Z</dcterms:created>
  <dcterms:modified xsi:type="dcterms:W3CDTF">2021-11-10T02:59:38Z</dcterms:modified>
</cp:coreProperties>
</file>