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6122f024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6122f02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41e7a23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41e7a23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nsPJNSPf4qIChy4yC2KBhn__IJpKEXtD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25" y="-448700"/>
            <a:ext cx="10972800" cy="74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88" y="-146800"/>
            <a:ext cx="11620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 title="Screenshot 2025-05-08 at 7.25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187"/>
            <a:ext cx="13003976" cy="609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800" y="365125"/>
            <a:ext cx="8919300" cy="6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01" y="1245625"/>
            <a:ext cx="10332000" cy="4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Dataset -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https://drive.google.com/file/d/1xJGllnE12mAggLuRo8b0oNSshUlG8GvF/view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 – deadline (5th Oct 2025)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create a drive folder → submit two files (ipynb, video) access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ML </a:t>
            </a:r>
            <a:r>
              <a:rPr lang="en-US"/>
              <a:t>submission</a:t>
            </a:r>
            <a:r>
              <a:rPr lang="en-US"/>
              <a:t> template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Ipynb 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record a video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sample video submission -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https://drive.google.com/file/d/1nsPJNSPf4qIChy4yC2KBhn__IJpKEXtD/view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video </a:t>
            </a:r>
            <a:r>
              <a:rPr lang="en-US"/>
              <a:t>length → (more than 7mins), max → 20, 30mins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by 5th Oct, email → google form → fill that form → submit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