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C69C7-A5BD-5AEC-CA49-48B2685466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9D85CA-20D8-50AB-E16A-2B5BD15D0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C1F978-46F7-4DEF-8389-38571B445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ACA5-C946-4CB9-9A74-340FB7D94D6F}" type="datetimeFigureOut">
              <a:rPr lang="en-IN" smtClean="0"/>
              <a:t>22-08-2025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BA86EC-F06F-0F01-E841-22B7ECC2E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ED0B87-3FD7-F98A-B3B5-871D138C6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ED8F-7DBE-469A-8308-D8A37583F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0140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86E46-6CDA-7854-888F-5F3FDFAB8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FAA6E3-4598-CFC3-DA23-8BEB87152B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EB5EA1-7D37-1CBC-6A4E-C7664425C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ACA5-C946-4CB9-9A74-340FB7D94D6F}" type="datetimeFigureOut">
              <a:rPr lang="en-IN" smtClean="0"/>
              <a:t>22-08-2025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AA498C-16E9-5C18-A132-0A57357B5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85EEA-0286-DC94-4BD9-AB196BB21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ED8F-7DBE-469A-8308-D8A37583F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5601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E1CDCE-B74D-262C-00DC-580227B8A5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C564A1-C703-BCDE-E7E6-D3BB076C43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A30B1D-1B50-C51B-0AD8-66EF30FAB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ACA5-C946-4CB9-9A74-340FB7D94D6F}" type="datetimeFigureOut">
              <a:rPr lang="en-IN" smtClean="0"/>
              <a:t>22-08-2025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CE6D46-2323-F0A8-CF20-DF4159497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B012D8-A521-C644-DE64-C321AB355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ED8F-7DBE-469A-8308-D8A37583F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5800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BDDA1-DF73-9D79-5944-FCFC1B122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86DB29-E0BA-8B4C-F93C-6412B7D030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1750A9-FB30-B776-AF6D-BA63FE2A0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ACA5-C946-4CB9-9A74-340FB7D94D6F}" type="datetimeFigureOut">
              <a:rPr lang="en-IN" smtClean="0"/>
              <a:t>22-08-2025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C48DF-84D9-3640-B4DC-6ABB1D680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419CD-7754-D880-6527-ECBCB9584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ED8F-7DBE-469A-8308-D8A37583F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9393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78322-13D2-C6AF-865E-FA7CD37D2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3D8345-42CC-9102-6CE0-8EFED0AEB0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C7E07-4066-2220-E9EC-DF555E0EE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ACA5-C946-4CB9-9A74-340FB7D94D6F}" type="datetimeFigureOut">
              <a:rPr lang="en-IN" smtClean="0"/>
              <a:t>22-08-2025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3B0F1-3543-9D54-E6FA-21EAD8949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BC5C81-33F0-10C7-C41E-1C6928083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ED8F-7DBE-469A-8308-D8A37583F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8316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B27D7-64FB-5A7D-75AE-CBF7CAB3E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0969F-DA3C-A50A-733C-73A9E90404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6639E9-F5B1-29F2-CBDF-8D2277BD0A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167806-FE4A-B4FD-A773-54D282D1A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ACA5-C946-4CB9-9A74-340FB7D94D6F}" type="datetimeFigureOut">
              <a:rPr lang="en-IN" smtClean="0"/>
              <a:t>22-08-2025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EEC1DD-DAA5-0265-C36C-4ACFCCE1F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ECFF17-5563-D343-9604-AE026719E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ED8F-7DBE-469A-8308-D8A37583F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3972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82730-1B99-2549-1FDE-8168FECB2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85A7A4-5CF6-7F6A-8938-16F78C4E16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76443C-6792-A49A-FE82-D49A697462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3A189E-B500-D9E5-C810-5A062D192A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B02F83-0F41-8348-C8D1-1196D7AA44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D9E3F6-9480-8B50-6D39-493CA164D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ACA5-C946-4CB9-9A74-340FB7D94D6F}" type="datetimeFigureOut">
              <a:rPr lang="en-IN" smtClean="0"/>
              <a:t>22-08-2025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2C24B5-5C61-19AC-6B8D-CE13FD09A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7977D7-D435-10F4-924E-00EB8A0A9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ED8F-7DBE-469A-8308-D8A37583F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8599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5B24F-E683-4A38-AF0C-D04FA6884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E0530F-3558-9DB8-81C7-C22769362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ACA5-C946-4CB9-9A74-340FB7D94D6F}" type="datetimeFigureOut">
              <a:rPr lang="en-IN" smtClean="0"/>
              <a:t>22-08-2025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F4C6CE-BC7A-C0EA-E76E-E85DCBB2B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E08BD9-3A4D-3BE0-4028-0650FD872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ED8F-7DBE-469A-8308-D8A37583F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1913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5883F6-48D7-8809-6DBB-A09594DE0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ACA5-C946-4CB9-9A74-340FB7D94D6F}" type="datetimeFigureOut">
              <a:rPr lang="en-IN" smtClean="0"/>
              <a:t>22-08-2025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07D786-0A81-A8D2-6243-8EBE1A127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44C075-4B13-4042-58F8-E4A3067FA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ED8F-7DBE-469A-8308-D8A37583F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8603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B018C-234F-D612-BFDC-D305D4859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275108-AAC7-FC9A-6FE6-7AAAB535B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83DF37-C86B-459E-29D6-58433E05D0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43EA3D-DB7B-5034-C555-DEA725921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ACA5-C946-4CB9-9A74-340FB7D94D6F}" type="datetimeFigureOut">
              <a:rPr lang="en-IN" smtClean="0"/>
              <a:t>22-08-2025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1AC557-3F59-E77A-E776-2255CDB3A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8B6F7C-4BC1-8967-30D8-03450C0F9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ED8F-7DBE-469A-8308-D8A37583F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4572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8045E-23DB-133F-468F-64CE704E6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779C1B-8C29-83DE-E568-E0BBD9AEBC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2A83B7-AABD-744A-7D4F-6C344C4CC0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B0788A-174A-8A8C-5AA1-37F1CD8AB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ACA5-C946-4CB9-9A74-340FB7D94D6F}" type="datetimeFigureOut">
              <a:rPr lang="en-IN" smtClean="0"/>
              <a:t>22-08-2025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A79B33-A483-CEC0-DA58-109143C38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39A391-2D68-D485-B0FC-66F5BF933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ED8F-7DBE-469A-8308-D8A37583F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6039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77AF48-FC43-ED1C-6C32-3506604F7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234564-BEDB-F63E-5AD9-65DFFD1AF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F047EA-6F85-0DE5-10ED-7FBB5C951A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82BACA5-C946-4CB9-9A74-340FB7D94D6F}" type="datetimeFigureOut">
              <a:rPr lang="en-IN" smtClean="0"/>
              <a:t>22-08-2025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56DAED-0E53-FD41-284A-6D9DE0D361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2C51F6-795D-BF29-9ED9-A36198A599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F2CED8F-7DBE-469A-8308-D8A37583F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9499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21.png"/><Relationship Id="rId3" Type="http://schemas.openxmlformats.org/officeDocument/2006/relationships/image" Target="../media/image14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20.png"/><Relationship Id="rId2" Type="http://schemas.openxmlformats.org/officeDocument/2006/relationships/image" Target="../media/image13.png"/><Relationship Id="rId16" Type="http://schemas.openxmlformats.org/officeDocument/2006/relationships/image" Target="../media/image19.png"/><Relationship Id="rId20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16.svg"/><Relationship Id="rId15" Type="http://schemas.openxmlformats.org/officeDocument/2006/relationships/image" Target="../media/image18.png"/><Relationship Id="rId10" Type="http://schemas.openxmlformats.org/officeDocument/2006/relationships/image" Target="../media/image9.png"/><Relationship Id="rId19" Type="http://schemas.openxmlformats.org/officeDocument/2006/relationships/image" Target="../media/image22.png"/><Relationship Id="rId4" Type="http://schemas.openxmlformats.org/officeDocument/2006/relationships/image" Target="../media/image15.png"/><Relationship Id="rId9" Type="http://schemas.openxmlformats.org/officeDocument/2006/relationships/image" Target="../media/image8.svg"/><Relationship Id="rId1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14.svg"/><Relationship Id="rId7" Type="http://schemas.openxmlformats.org/officeDocument/2006/relationships/image" Target="../media/image25.svg"/><Relationship Id="rId12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12.png"/><Relationship Id="rId3" Type="http://schemas.openxmlformats.org/officeDocument/2006/relationships/image" Target="../media/image14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27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22.png"/><Relationship Id="rId3" Type="http://schemas.openxmlformats.org/officeDocument/2006/relationships/image" Target="../media/image14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21.png"/><Relationship Id="rId2" Type="http://schemas.openxmlformats.org/officeDocument/2006/relationships/image" Target="../media/image13.png"/><Relationship Id="rId16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29.svg"/><Relationship Id="rId5" Type="http://schemas.openxmlformats.org/officeDocument/2006/relationships/image" Target="../media/image4.svg"/><Relationship Id="rId15" Type="http://schemas.openxmlformats.org/officeDocument/2006/relationships/image" Target="../media/image18.png"/><Relationship Id="rId10" Type="http://schemas.openxmlformats.org/officeDocument/2006/relationships/image" Target="../media/image28.png"/><Relationship Id="rId19" Type="http://schemas.openxmlformats.org/officeDocument/2006/relationships/image" Target="../media/image23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33CCC85-5FB7-FB29-400F-966279F319A3}"/>
              </a:ext>
            </a:extLst>
          </p:cNvPr>
          <p:cNvSpPr/>
          <p:nvPr/>
        </p:nvSpPr>
        <p:spPr>
          <a:xfrm>
            <a:off x="0" y="0"/>
            <a:ext cx="3072984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B244C67-FEB3-D08A-DF89-14A3A5752A58}"/>
              </a:ext>
            </a:extLst>
          </p:cNvPr>
          <p:cNvSpPr/>
          <p:nvPr/>
        </p:nvSpPr>
        <p:spPr>
          <a:xfrm>
            <a:off x="257331" y="147033"/>
            <a:ext cx="732020" cy="730233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98481B4-C063-C0BF-3219-D000BB96CEE3}"/>
              </a:ext>
            </a:extLst>
          </p:cNvPr>
          <p:cNvSpPr/>
          <p:nvPr/>
        </p:nvSpPr>
        <p:spPr>
          <a:xfrm>
            <a:off x="0" y="1083487"/>
            <a:ext cx="3072984" cy="856684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Graphic 5" descr="Scatterplot with solid fill">
            <a:extLst>
              <a:ext uri="{FF2B5EF4-FFF2-40B4-BE49-F238E27FC236}">
                <a16:creationId xmlns:a16="http://schemas.microsoft.com/office/drawing/2014/main" id="{A5C13A88-28B3-2760-54FD-17069C3B1C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7331" y="1111763"/>
            <a:ext cx="732020" cy="732020"/>
          </a:xfrm>
          <a:prstGeom prst="rect">
            <a:avLst/>
          </a:prstGeom>
        </p:spPr>
      </p:pic>
      <p:pic>
        <p:nvPicPr>
          <p:cNvPr id="9" name="Graphic 8" descr="Car with solid fill">
            <a:extLst>
              <a:ext uri="{FF2B5EF4-FFF2-40B4-BE49-F238E27FC236}">
                <a16:creationId xmlns:a16="http://schemas.microsoft.com/office/drawing/2014/main" id="{8B42D0BA-9B92-57D4-63F6-E2353B8E3D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7331" y="2138592"/>
            <a:ext cx="914400" cy="914400"/>
          </a:xfrm>
          <a:prstGeom prst="rect">
            <a:avLst/>
          </a:prstGeom>
        </p:spPr>
      </p:pic>
      <p:pic>
        <p:nvPicPr>
          <p:cNvPr id="11" name="Graphic 10" descr="Rupee with solid fill">
            <a:extLst>
              <a:ext uri="{FF2B5EF4-FFF2-40B4-BE49-F238E27FC236}">
                <a16:creationId xmlns:a16="http://schemas.microsoft.com/office/drawing/2014/main" id="{732E0ABF-DC62-0FB2-DAF8-21E1A2BDEF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8522" y="3431194"/>
            <a:ext cx="567128" cy="567128"/>
          </a:xfrm>
          <a:prstGeom prst="rect">
            <a:avLst/>
          </a:prstGeom>
        </p:spPr>
      </p:pic>
      <p:pic>
        <p:nvPicPr>
          <p:cNvPr id="13" name="Graphic 12" descr="Crash with solid fill">
            <a:extLst>
              <a:ext uri="{FF2B5EF4-FFF2-40B4-BE49-F238E27FC236}">
                <a16:creationId xmlns:a16="http://schemas.microsoft.com/office/drawing/2014/main" id="{DCEC747A-3B98-03B0-2006-5C1F5FB15DF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37343" y="4232819"/>
            <a:ext cx="914400" cy="914400"/>
          </a:xfrm>
          <a:prstGeom prst="rect">
            <a:avLst/>
          </a:prstGeom>
        </p:spPr>
      </p:pic>
      <p:pic>
        <p:nvPicPr>
          <p:cNvPr id="17" name="Graphic 16" descr="Rating with solid fill">
            <a:extLst>
              <a:ext uri="{FF2B5EF4-FFF2-40B4-BE49-F238E27FC236}">
                <a16:creationId xmlns:a16="http://schemas.microsoft.com/office/drawing/2014/main" id="{7FD98D96-C234-FF4B-11AD-94BE380BDE4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74886" y="5559253"/>
            <a:ext cx="914400" cy="9144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F275439-CDBD-5DA0-2F2C-C377F1E2FF79}"/>
              </a:ext>
            </a:extLst>
          </p:cNvPr>
          <p:cNvSpPr txBox="1"/>
          <p:nvPr/>
        </p:nvSpPr>
        <p:spPr>
          <a:xfrm>
            <a:off x="1089286" y="1275036"/>
            <a:ext cx="1299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Overall</a:t>
            </a:r>
            <a:endParaRPr lang="en-IN" sz="20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A435903-B2B5-25A0-62A9-9AC67EDCA639}"/>
              </a:ext>
            </a:extLst>
          </p:cNvPr>
          <p:cNvSpPr txBox="1"/>
          <p:nvPr/>
        </p:nvSpPr>
        <p:spPr>
          <a:xfrm>
            <a:off x="1151742" y="2377987"/>
            <a:ext cx="19212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Vehicle Type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FB09B0A-285E-644A-625A-984BC63C1106}"/>
              </a:ext>
            </a:extLst>
          </p:cNvPr>
          <p:cNvSpPr txBox="1"/>
          <p:nvPr/>
        </p:nvSpPr>
        <p:spPr>
          <a:xfrm>
            <a:off x="1151743" y="3468924"/>
            <a:ext cx="1299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Revenue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7232327-70D4-A246-4B6A-70F9F8137F3E}"/>
              </a:ext>
            </a:extLst>
          </p:cNvPr>
          <p:cNvSpPr txBox="1"/>
          <p:nvPr/>
        </p:nvSpPr>
        <p:spPr>
          <a:xfrm>
            <a:off x="1089286" y="4597596"/>
            <a:ext cx="1818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Cancellation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B962DD0-FC21-B60E-9EF1-43F573029BB2}"/>
              </a:ext>
            </a:extLst>
          </p:cNvPr>
          <p:cNvSpPr txBox="1"/>
          <p:nvPr/>
        </p:nvSpPr>
        <p:spPr>
          <a:xfrm>
            <a:off x="1151743" y="5746443"/>
            <a:ext cx="1818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Ratings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29" name="Picture 28" descr="A white text on a black background&#10;&#10;Description automatically generated">
            <a:extLst>
              <a:ext uri="{FF2B5EF4-FFF2-40B4-BE49-F238E27FC236}">
                <a16:creationId xmlns:a16="http://schemas.microsoft.com/office/drawing/2014/main" id="{A897DC60-3DE4-CC86-331A-63BFBDFF3D2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279" y="179363"/>
            <a:ext cx="1279161" cy="683593"/>
          </a:xfrm>
          <a:prstGeom prst="rect">
            <a:avLst/>
          </a:prstGeom>
        </p:spPr>
      </p:pic>
      <p:pic>
        <p:nvPicPr>
          <p:cNvPr id="31" name="Picture 30" descr="A yellow circle with black lines&#10;&#10;Description automatically generated">
            <a:extLst>
              <a:ext uri="{FF2B5EF4-FFF2-40B4-BE49-F238E27FC236}">
                <a16:creationId xmlns:a16="http://schemas.microsoft.com/office/drawing/2014/main" id="{8C1E25D8-5BD2-8ED8-45E4-D88A8C471BC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778" y="-154924"/>
            <a:ext cx="1330237" cy="1330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533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33CCC85-5FB7-FB29-400F-966279F319A3}"/>
              </a:ext>
            </a:extLst>
          </p:cNvPr>
          <p:cNvSpPr/>
          <p:nvPr/>
        </p:nvSpPr>
        <p:spPr>
          <a:xfrm>
            <a:off x="0" y="0"/>
            <a:ext cx="3072984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B244C67-FEB3-D08A-DF89-14A3A5752A58}"/>
              </a:ext>
            </a:extLst>
          </p:cNvPr>
          <p:cNvSpPr/>
          <p:nvPr/>
        </p:nvSpPr>
        <p:spPr>
          <a:xfrm>
            <a:off x="257331" y="147033"/>
            <a:ext cx="732020" cy="730233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98481B4-C063-C0BF-3219-D000BB96CEE3}"/>
              </a:ext>
            </a:extLst>
          </p:cNvPr>
          <p:cNvSpPr/>
          <p:nvPr/>
        </p:nvSpPr>
        <p:spPr>
          <a:xfrm>
            <a:off x="0" y="2132399"/>
            <a:ext cx="3072984" cy="856684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Graphic 5" descr="Scatterplot with solid fill">
            <a:extLst>
              <a:ext uri="{FF2B5EF4-FFF2-40B4-BE49-F238E27FC236}">
                <a16:creationId xmlns:a16="http://schemas.microsoft.com/office/drawing/2014/main" id="{A5C13A88-28B3-2760-54FD-17069C3B1C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7331" y="1111763"/>
            <a:ext cx="732020" cy="732020"/>
          </a:xfrm>
          <a:prstGeom prst="rect">
            <a:avLst/>
          </a:prstGeom>
        </p:spPr>
      </p:pic>
      <p:pic>
        <p:nvPicPr>
          <p:cNvPr id="9" name="Graphic 8" descr="Car with solid fill">
            <a:extLst>
              <a:ext uri="{FF2B5EF4-FFF2-40B4-BE49-F238E27FC236}">
                <a16:creationId xmlns:a16="http://schemas.microsoft.com/office/drawing/2014/main" id="{8B42D0BA-9B92-57D4-63F6-E2353B8E3D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7331" y="2138592"/>
            <a:ext cx="914400" cy="914400"/>
          </a:xfrm>
          <a:prstGeom prst="rect">
            <a:avLst/>
          </a:prstGeom>
        </p:spPr>
      </p:pic>
      <p:pic>
        <p:nvPicPr>
          <p:cNvPr id="11" name="Graphic 10" descr="Rupee with solid fill">
            <a:extLst>
              <a:ext uri="{FF2B5EF4-FFF2-40B4-BE49-F238E27FC236}">
                <a16:creationId xmlns:a16="http://schemas.microsoft.com/office/drawing/2014/main" id="{732E0ABF-DC62-0FB2-DAF8-21E1A2BDEF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8522" y="3431194"/>
            <a:ext cx="567128" cy="567128"/>
          </a:xfrm>
          <a:prstGeom prst="rect">
            <a:avLst/>
          </a:prstGeom>
        </p:spPr>
      </p:pic>
      <p:pic>
        <p:nvPicPr>
          <p:cNvPr id="13" name="Graphic 12" descr="Crash with solid fill">
            <a:extLst>
              <a:ext uri="{FF2B5EF4-FFF2-40B4-BE49-F238E27FC236}">
                <a16:creationId xmlns:a16="http://schemas.microsoft.com/office/drawing/2014/main" id="{DCEC747A-3B98-03B0-2006-5C1F5FB15DF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37343" y="4232819"/>
            <a:ext cx="914400" cy="914400"/>
          </a:xfrm>
          <a:prstGeom prst="rect">
            <a:avLst/>
          </a:prstGeom>
        </p:spPr>
      </p:pic>
      <p:pic>
        <p:nvPicPr>
          <p:cNvPr id="17" name="Graphic 16" descr="Rating with solid fill">
            <a:extLst>
              <a:ext uri="{FF2B5EF4-FFF2-40B4-BE49-F238E27FC236}">
                <a16:creationId xmlns:a16="http://schemas.microsoft.com/office/drawing/2014/main" id="{7FD98D96-C234-FF4B-11AD-94BE380BDE4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74886" y="5559253"/>
            <a:ext cx="914400" cy="9144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F275439-CDBD-5DA0-2F2C-C377F1E2FF79}"/>
              </a:ext>
            </a:extLst>
          </p:cNvPr>
          <p:cNvSpPr txBox="1"/>
          <p:nvPr/>
        </p:nvSpPr>
        <p:spPr>
          <a:xfrm>
            <a:off x="1089286" y="1275036"/>
            <a:ext cx="1299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Overall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A435903-B2B5-25A0-62A9-9AC67EDCA639}"/>
              </a:ext>
            </a:extLst>
          </p:cNvPr>
          <p:cNvSpPr txBox="1"/>
          <p:nvPr/>
        </p:nvSpPr>
        <p:spPr>
          <a:xfrm>
            <a:off x="1151742" y="2377987"/>
            <a:ext cx="19212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Vehicle Type</a:t>
            </a:r>
            <a:endParaRPr lang="en-IN" sz="20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FB09B0A-285E-644A-625A-984BC63C1106}"/>
              </a:ext>
            </a:extLst>
          </p:cNvPr>
          <p:cNvSpPr txBox="1"/>
          <p:nvPr/>
        </p:nvSpPr>
        <p:spPr>
          <a:xfrm>
            <a:off x="1151743" y="3468924"/>
            <a:ext cx="1299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Revenue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7232327-70D4-A246-4B6A-70F9F8137F3E}"/>
              </a:ext>
            </a:extLst>
          </p:cNvPr>
          <p:cNvSpPr txBox="1"/>
          <p:nvPr/>
        </p:nvSpPr>
        <p:spPr>
          <a:xfrm>
            <a:off x="1089286" y="4597596"/>
            <a:ext cx="1818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Cancellation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B962DD0-FC21-B60E-9EF1-43F573029BB2}"/>
              </a:ext>
            </a:extLst>
          </p:cNvPr>
          <p:cNvSpPr txBox="1"/>
          <p:nvPr/>
        </p:nvSpPr>
        <p:spPr>
          <a:xfrm>
            <a:off x="1151743" y="5746443"/>
            <a:ext cx="1818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Ratings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29" name="Picture 28" descr="A white text on a black background&#10;&#10;Description automatically generated">
            <a:extLst>
              <a:ext uri="{FF2B5EF4-FFF2-40B4-BE49-F238E27FC236}">
                <a16:creationId xmlns:a16="http://schemas.microsoft.com/office/drawing/2014/main" id="{A897DC60-3DE4-CC86-331A-63BFBDFF3D2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279" y="179363"/>
            <a:ext cx="1279161" cy="683593"/>
          </a:xfrm>
          <a:prstGeom prst="rect">
            <a:avLst/>
          </a:prstGeom>
        </p:spPr>
      </p:pic>
      <p:pic>
        <p:nvPicPr>
          <p:cNvPr id="31" name="Picture 30" descr="A yellow circle with black lines&#10;&#10;Description automatically generated">
            <a:extLst>
              <a:ext uri="{FF2B5EF4-FFF2-40B4-BE49-F238E27FC236}">
                <a16:creationId xmlns:a16="http://schemas.microsoft.com/office/drawing/2014/main" id="{8C1E25D8-5BD2-8ED8-45E4-D88A8C471BC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778" y="-154924"/>
            <a:ext cx="1330237" cy="1330237"/>
          </a:xfrm>
          <a:prstGeom prst="rect">
            <a:avLst/>
          </a:prstGeom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472CB79-4C5D-9259-26BB-ADBDAD3D10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7623351"/>
              </p:ext>
            </p:extLst>
          </p:nvPr>
        </p:nvGraphicFramePr>
        <p:xfrm>
          <a:off x="3421506" y="877266"/>
          <a:ext cx="8421970" cy="55963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0160">
                  <a:extLst>
                    <a:ext uri="{9D8B030D-6E8A-4147-A177-3AD203B41FA5}">
                      <a16:colId xmlns:a16="http://schemas.microsoft.com/office/drawing/2014/main" val="948218640"/>
                    </a:ext>
                  </a:extLst>
                </a:gridCol>
                <a:gridCol w="1708628">
                  <a:extLst>
                    <a:ext uri="{9D8B030D-6E8A-4147-A177-3AD203B41FA5}">
                      <a16:colId xmlns:a16="http://schemas.microsoft.com/office/drawing/2014/main" val="1142671774"/>
                    </a:ext>
                  </a:extLst>
                </a:gridCol>
                <a:gridCol w="1684394">
                  <a:extLst>
                    <a:ext uri="{9D8B030D-6E8A-4147-A177-3AD203B41FA5}">
                      <a16:colId xmlns:a16="http://schemas.microsoft.com/office/drawing/2014/main" val="2133676044"/>
                    </a:ext>
                  </a:extLst>
                </a:gridCol>
                <a:gridCol w="1684394">
                  <a:extLst>
                    <a:ext uri="{9D8B030D-6E8A-4147-A177-3AD203B41FA5}">
                      <a16:colId xmlns:a16="http://schemas.microsoft.com/office/drawing/2014/main" val="238428340"/>
                    </a:ext>
                  </a:extLst>
                </a:gridCol>
                <a:gridCol w="1684394">
                  <a:extLst>
                    <a:ext uri="{9D8B030D-6E8A-4147-A177-3AD203B41FA5}">
                      <a16:colId xmlns:a16="http://schemas.microsoft.com/office/drawing/2014/main" val="1754810389"/>
                    </a:ext>
                  </a:extLst>
                </a:gridCol>
              </a:tblGrid>
              <a:tr h="69954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Vehicle Type</a:t>
                      </a:r>
                      <a:endParaRPr lang="en-IN" sz="1600" dirty="0">
                        <a:solidFill>
                          <a:schemeClr val="accent6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Total Booking Value</a:t>
                      </a:r>
                      <a:endParaRPr lang="en-IN" sz="1600" dirty="0">
                        <a:solidFill>
                          <a:schemeClr val="accent6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Success Booking Value</a:t>
                      </a:r>
                      <a:endParaRPr lang="en-IN" sz="1600" dirty="0">
                        <a:solidFill>
                          <a:schemeClr val="accent6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Avg. Distance Travelled</a:t>
                      </a:r>
                      <a:endParaRPr lang="en-IN" sz="1600" dirty="0">
                        <a:solidFill>
                          <a:schemeClr val="accent6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accent6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Total Distance Travelled</a:t>
                      </a:r>
                      <a:endParaRPr lang="en-IN" sz="1600" dirty="0">
                        <a:solidFill>
                          <a:schemeClr val="accent6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9633233"/>
                  </a:ext>
                </a:extLst>
              </a:tr>
              <a:tr h="699549">
                <a:tc>
                  <a:txBody>
                    <a:bodyPr/>
                    <a:lstStyle/>
                    <a:p>
                      <a:pPr algn="ctr"/>
                      <a:endParaRPr lang="en-US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r>
                        <a:rPr lang="en-IN" sz="13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Prime Sedan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0985423"/>
                  </a:ext>
                </a:extLst>
              </a:tr>
              <a:tr h="699549">
                <a:tc>
                  <a:txBody>
                    <a:bodyPr/>
                    <a:lstStyle/>
                    <a:p>
                      <a:pPr algn="ctr"/>
                      <a:endParaRPr lang="en-US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r>
                        <a:rPr lang="en-IN" sz="13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Prime SUV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2015799"/>
                  </a:ext>
                </a:extLst>
              </a:tr>
              <a:tr h="699549">
                <a:tc>
                  <a:txBody>
                    <a:bodyPr/>
                    <a:lstStyle/>
                    <a:p>
                      <a:pPr algn="ctr"/>
                      <a:endParaRPr lang="en-US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r>
                        <a:rPr lang="en-IN" sz="1300" i="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Prime Plus</a:t>
                      </a:r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2594833"/>
                  </a:ext>
                </a:extLst>
              </a:tr>
              <a:tr h="699549">
                <a:tc>
                  <a:txBody>
                    <a:bodyPr/>
                    <a:lstStyle/>
                    <a:p>
                      <a:pPr algn="ctr"/>
                      <a:endParaRPr lang="en-US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r>
                        <a:rPr lang="en-IN" sz="1300" i="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Mini</a:t>
                      </a:r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5481285"/>
                  </a:ext>
                </a:extLst>
              </a:tr>
              <a:tr h="699549">
                <a:tc>
                  <a:txBody>
                    <a:bodyPr/>
                    <a:lstStyle/>
                    <a:p>
                      <a:pPr algn="ctr"/>
                      <a:endParaRPr lang="en-US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r>
                        <a:rPr lang="en-IN" sz="13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Auto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5656416"/>
                  </a:ext>
                </a:extLst>
              </a:tr>
              <a:tr h="699549">
                <a:tc>
                  <a:txBody>
                    <a:bodyPr/>
                    <a:lstStyle/>
                    <a:p>
                      <a:pPr algn="ctr"/>
                      <a:endParaRPr lang="en-US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r>
                        <a:rPr lang="en-IN" sz="13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Bike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2977646"/>
                  </a:ext>
                </a:extLst>
              </a:tr>
              <a:tr h="699549">
                <a:tc>
                  <a:txBody>
                    <a:bodyPr/>
                    <a:lstStyle/>
                    <a:p>
                      <a:pPr algn="ctr"/>
                      <a:endParaRPr lang="en-US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r>
                        <a:rPr lang="en-IN" sz="13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E-Bike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4542047"/>
                  </a:ext>
                </a:extLst>
              </a:tr>
            </a:tbl>
          </a:graphicData>
        </a:graphic>
      </p:graphicFrame>
      <p:pic>
        <p:nvPicPr>
          <p:cNvPr id="4" name="Picture 3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59D42D53-3FAC-3FB4-5F49-A83E8121D89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1922" y="1381482"/>
            <a:ext cx="956874" cy="956874"/>
          </a:xfrm>
          <a:prstGeom prst="rect">
            <a:avLst/>
          </a:prstGeom>
        </p:spPr>
      </p:pic>
      <p:pic>
        <p:nvPicPr>
          <p:cNvPr id="12" name="Picture 11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BD7C8944-5923-4765-1DEE-CCA3F242EF3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8163" y="2146462"/>
            <a:ext cx="855461" cy="855461"/>
          </a:xfrm>
          <a:prstGeom prst="rect">
            <a:avLst/>
          </a:prstGeom>
        </p:spPr>
      </p:pic>
      <p:pic>
        <p:nvPicPr>
          <p:cNvPr id="15" name="Picture 14" descr="A car on a black background&#10;&#10;Description automatically generated">
            <a:extLst>
              <a:ext uri="{FF2B5EF4-FFF2-40B4-BE49-F238E27FC236}">
                <a16:creationId xmlns:a16="http://schemas.microsoft.com/office/drawing/2014/main" id="{E3AEC829-635B-F42E-2257-1F0433CD20B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4641" y="2631383"/>
            <a:ext cx="1191719" cy="1191719"/>
          </a:xfrm>
          <a:prstGeom prst="rect">
            <a:avLst/>
          </a:prstGeom>
        </p:spPr>
      </p:pic>
      <p:pic>
        <p:nvPicPr>
          <p:cNvPr id="24" name="Picture 23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D9A92B67-7071-264D-5742-F576BC675C71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6480" y="3580263"/>
            <a:ext cx="855461" cy="855461"/>
          </a:xfrm>
          <a:prstGeom prst="rect">
            <a:avLst/>
          </a:prstGeom>
        </p:spPr>
      </p:pic>
      <p:pic>
        <p:nvPicPr>
          <p:cNvPr id="26" name="Picture 25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B89FE326-D34A-11A9-BEE3-B57116C3F7A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9855" y="4401442"/>
            <a:ext cx="457234" cy="457234"/>
          </a:xfrm>
          <a:prstGeom prst="rect">
            <a:avLst/>
          </a:prstGeom>
        </p:spPr>
      </p:pic>
      <p:pic>
        <p:nvPicPr>
          <p:cNvPr id="28" name="Picture 27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03B784FD-94D9-6C01-A04F-59FC3F74EB83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2980" y="4967726"/>
            <a:ext cx="722459" cy="722459"/>
          </a:xfrm>
          <a:prstGeom prst="rect">
            <a:avLst/>
          </a:prstGeom>
        </p:spPr>
      </p:pic>
      <p:pic>
        <p:nvPicPr>
          <p:cNvPr id="33" name="Picture 32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B78062B6-50DA-305E-150D-2801C8719FCD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4845" y="5785351"/>
            <a:ext cx="457234" cy="457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685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33CCC85-5FB7-FB29-400F-966279F319A3}"/>
              </a:ext>
            </a:extLst>
          </p:cNvPr>
          <p:cNvSpPr/>
          <p:nvPr/>
        </p:nvSpPr>
        <p:spPr>
          <a:xfrm>
            <a:off x="0" y="0"/>
            <a:ext cx="3072984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B244C67-FEB3-D08A-DF89-14A3A5752A58}"/>
              </a:ext>
            </a:extLst>
          </p:cNvPr>
          <p:cNvSpPr/>
          <p:nvPr/>
        </p:nvSpPr>
        <p:spPr>
          <a:xfrm>
            <a:off x="257331" y="147033"/>
            <a:ext cx="732020" cy="730233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98481B4-C063-C0BF-3219-D000BB96CEE3}"/>
              </a:ext>
            </a:extLst>
          </p:cNvPr>
          <p:cNvSpPr/>
          <p:nvPr/>
        </p:nvSpPr>
        <p:spPr>
          <a:xfrm>
            <a:off x="0" y="3286975"/>
            <a:ext cx="3072984" cy="856684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Graphic 5" descr="Scatterplot with solid fill">
            <a:extLst>
              <a:ext uri="{FF2B5EF4-FFF2-40B4-BE49-F238E27FC236}">
                <a16:creationId xmlns:a16="http://schemas.microsoft.com/office/drawing/2014/main" id="{A5C13A88-28B3-2760-54FD-17069C3B1C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7331" y="1111763"/>
            <a:ext cx="732020" cy="732020"/>
          </a:xfrm>
          <a:prstGeom prst="rect">
            <a:avLst/>
          </a:prstGeom>
        </p:spPr>
      </p:pic>
      <p:pic>
        <p:nvPicPr>
          <p:cNvPr id="9" name="Graphic 8" descr="Car with solid fill">
            <a:extLst>
              <a:ext uri="{FF2B5EF4-FFF2-40B4-BE49-F238E27FC236}">
                <a16:creationId xmlns:a16="http://schemas.microsoft.com/office/drawing/2014/main" id="{8B42D0BA-9B92-57D4-63F6-E2353B8E3D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7331" y="2138592"/>
            <a:ext cx="914400" cy="914400"/>
          </a:xfrm>
          <a:prstGeom prst="rect">
            <a:avLst/>
          </a:prstGeom>
        </p:spPr>
      </p:pic>
      <p:pic>
        <p:nvPicPr>
          <p:cNvPr id="11" name="Graphic 10" descr="Rupee with solid fill">
            <a:extLst>
              <a:ext uri="{FF2B5EF4-FFF2-40B4-BE49-F238E27FC236}">
                <a16:creationId xmlns:a16="http://schemas.microsoft.com/office/drawing/2014/main" id="{732E0ABF-DC62-0FB2-DAF8-21E1A2BDEF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8522" y="3431194"/>
            <a:ext cx="567128" cy="567128"/>
          </a:xfrm>
          <a:prstGeom prst="rect">
            <a:avLst/>
          </a:prstGeom>
        </p:spPr>
      </p:pic>
      <p:pic>
        <p:nvPicPr>
          <p:cNvPr id="13" name="Graphic 12" descr="Crash with solid fill">
            <a:extLst>
              <a:ext uri="{FF2B5EF4-FFF2-40B4-BE49-F238E27FC236}">
                <a16:creationId xmlns:a16="http://schemas.microsoft.com/office/drawing/2014/main" id="{DCEC747A-3B98-03B0-2006-5C1F5FB15DF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37343" y="4232819"/>
            <a:ext cx="914400" cy="914400"/>
          </a:xfrm>
          <a:prstGeom prst="rect">
            <a:avLst/>
          </a:prstGeom>
        </p:spPr>
      </p:pic>
      <p:pic>
        <p:nvPicPr>
          <p:cNvPr id="17" name="Graphic 16" descr="Rating with solid fill">
            <a:extLst>
              <a:ext uri="{FF2B5EF4-FFF2-40B4-BE49-F238E27FC236}">
                <a16:creationId xmlns:a16="http://schemas.microsoft.com/office/drawing/2014/main" id="{7FD98D96-C234-FF4B-11AD-94BE380BDE4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74886" y="5559253"/>
            <a:ext cx="914400" cy="9144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F275439-CDBD-5DA0-2F2C-C377F1E2FF79}"/>
              </a:ext>
            </a:extLst>
          </p:cNvPr>
          <p:cNvSpPr txBox="1"/>
          <p:nvPr/>
        </p:nvSpPr>
        <p:spPr>
          <a:xfrm>
            <a:off x="1089286" y="1275036"/>
            <a:ext cx="1299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Overall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A435903-B2B5-25A0-62A9-9AC67EDCA639}"/>
              </a:ext>
            </a:extLst>
          </p:cNvPr>
          <p:cNvSpPr txBox="1"/>
          <p:nvPr/>
        </p:nvSpPr>
        <p:spPr>
          <a:xfrm>
            <a:off x="1151742" y="2377987"/>
            <a:ext cx="19212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Vehicle Type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FB09B0A-285E-644A-625A-984BC63C1106}"/>
              </a:ext>
            </a:extLst>
          </p:cNvPr>
          <p:cNvSpPr txBox="1"/>
          <p:nvPr/>
        </p:nvSpPr>
        <p:spPr>
          <a:xfrm>
            <a:off x="1151743" y="3468924"/>
            <a:ext cx="1299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Revenue</a:t>
            </a:r>
            <a:endParaRPr lang="en-IN" sz="20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7232327-70D4-A246-4B6A-70F9F8137F3E}"/>
              </a:ext>
            </a:extLst>
          </p:cNvPr>
          <p:cNvSpPr txBox="1"/>
          <p:nvPr/>
        </p:nvSpPr>
        <p:spPr>
          <a:xfrm>
            <a:off x="1089286" y="4597596"/>
            <a:ext cx="1818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Cancellation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B962DD0-FC21-B60E-9EF1-43F573029BB2}"/>
              </a:ext>
            </a:extLst>
          </p:cNvPr>
          <p:cNvSpPr txBox="1"/>
          <p:nvPr/>
        </p:nvSpPr>
        <p:spPr>
          <a:xfrm>
            <a:off x="1151743" y="5746443"/>
            <a:ext cx="1818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Ratings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29" name="Picture 28" descr="A white text on a black background&#10;&#10;Description automatically generated">
            <a:extLst>
              <a:ext uri="{FF2B5EF4-FFF2-40B4-BE49-F238E27FC236}">
                <a16:creationId xmlns:a16="http://schemas.microsoft.com/office/drawing/2014/main" id="{A897DC60-3DE4-CC86-331A-63BFBDFF3D2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279" y="179363"/>
            <a:ext cx="1279161" cy="683593"/>
          </a:xfrm>
          <a:prstGeom prst="rect">
            <a:avLst/>
          </a:prstGeom>
        </p:spPr>
      </p:pic>
      <p:pic>
        <p:nvPicPr>
          <p:cNvPr id="31" name="Picture 30" descr="A yellow circle with black lines&#10;&#10;Description automatically generated">
            <a:extLst>
              <a:ext uri="{FF2B5EF4-FFF2-40B4-BE49-F238E27FC236}">
                <a16:creationId xmlns:a16="http://schemas.microsoft.com/office/drawing/2014/main" id="{8C1E25D8-5BD2-8ED8-45E4-D88A8C471BC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778" y="-154924"/>
            <a:ext cx="1330237" cy="1330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692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33CCC85-5FB7-FB29-400F-966279F319A3}"/>
              </a:ext>
            </a:extLst>
          </p:cNvPr>
          <p:cNvSpPr/>
          <p:nvPr/>
        </p:nvSpPr>
        <p:spPr>
          <a:xfrm>
            <a:off x="0" y="0"/>
            <a:ext cx="3072984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B244C67-FEB3-D08A-DF89-14A3A5752A58}"/>
              </a:ext>
            </a:extLst>
          </p:cNvPr>
          <p:cNvSpPr/>
          <p:nvPr/>
        </p:nvSpPr>
        <p:spPr>
          <a:xfrm>
            <a:off x="257331" y="147033"/>
            <a:ext cx="732020" cy="730233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98481B4-C063-C0BF-3219-D000BB96CEE3}"/>
              </a:ext>
            </a:extLst>
          </p:cNvPr>
          <p:cNvSpPr/>
          <p:nvPr/>
        </p:nvSpPr>
        <p:spPr>
          <a:xfrm>
            <a:off x="0" y="4369309"/>
            <a:ext cx="3072984" cy="856684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Graphic 5" descr="Scatterplot with solid fill">
            <a:extLst>
              <a:ext uri="{FF2B5EF4-FFF2-40B4-BE49-F238E27FC236}">
                <a16:creationId xmlns:a16="http://schemas.microsoft.com/office/drawing/2014/main" id="{A5C13A88-28B3-2760-54FD-17069C3B1C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7331" y="1111763"/>
            <a:ext cx="732020" cy="732020"/>
          </a:xfrm>
          <a:prstGeom prst="rect">
            <a:avLst/>
          </a:prstGeom>
        </p:spPr>
      </p:pic>
      <p:pic>
        <p:nvPicPr>
          <p:cNvPr id="9" name="Graphic 8" descr="Car with solid fill">
            <a:extLst>
              <a:ext uri="{FF2B5EF4-FFF2-40B4-BE49-F238E27FC236}">
                <a16:creationId xmlns:a16="http://schemas.microsoft.com/office/drawing/2014/main" id="{8B42D0BA-9B92-57D4-63F6-E2353B8E3D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7331" y="2138592"/>
            <a:ext cx="914400" cy="914400"/>
          </a:xfrm>
          <a:prstGeom prst="rect">
            <a:avLst/>
          </a:prstGeom>
        </p:spPr>
      </p:pic>
      <p:pic>
        <p:nvPicPr>
          <p:cNvPr id="11" name="Graphic 10" descr="Rupee with solid fill">
            <a:extLst>
              <a:ext uri="{FF2B5EF4-FFF2-40B4-BE49-F238E27FC236}">
                <a16:creationId xmlns:a16="http://schemas.microsoft.com/office/drawing/2014/main" id="{732E0ABF-DC62-0FB2-DAF8-21E1A2BDEF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8522" y="3431194"/>
            <a:ext cx="567128" cy="567128"/>
          </a:xfrm>
          <a:prstGeom prst="rect">
            <a:avLst/>
          </a:prstGeom>
        </p:spPr>
      </p:pic>
      <p:pic>
        <p:nvPicPr>
          <p:cNvPr id="13" name="Graphic 12" descr="Crash with solid fill">
            <a:extLst>
              <a:ext uri="{FF2B5EF4-FFF2-40B4-BE49-F238E27FC236}">
                <a16:creationId xmlns:a16="http://schemas.microsoft.com/office/drawing/2014/main" id="{DCEC747A-3B98-03B0-2006-5C1F5FB15DF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37343" y="4232819"/>
            <a:ext cx="914400" cy="914400"/>
          </a:xfrm>
          <a:prstGeom prst="rect">
            <a:avLst/>
          </a:prstGeom>
        </p:spPr>
      </p:pic>
      <p:pic>
        <p:nvPicPr>
          <p:cNvPr id="17" name="Graphic 16" descr="Rating with solid fill">
            <a:extLst>
              <a:ext uri="{FF2B5EF4-FFF2-40B4-BE49-F238E27FC236}">
                <a16:creationId xmlns:a16="http://schemas.microsoft.com/office/drawing/2014/main" id="{7FD98D96-C234-FF4B-11AD-94BE380BDE4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74886" y="5559253"/>
            <a:ext cx="914400" cy="9144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F275439-CDBD-5DA0-2F2C-C377F1E2FF79}"/>
              </a:ext>
            </a:extLst>
          </p:cNvPr>
          <p:cNvSpPr txBox="1"/>
          <p:nvPr/>
        </p:nvSpPr>
        <p:spPr>
          <a:xfrm>
            <a:off x="1089286" y="1275036"/>
            <a:ext cx="1299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Overall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A435903-B2B5-25A0-62A9-9AC67EDCA639}"/>
              </a:ext>
            </a:extLst>
          </p:cNvPr>
          <p:cNvSpPr txBox="1"/>
          <p:nvPr/>
        </p:nvSpPr>
        <p:spPr>
          <a:xfrm>
            <a:off x="1151742" y="2377987"/>
            <a:ext cx="19212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Vehicle Type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FB09B0A-285E-644A-625A-984BC63C1106}"/>
              </a:ext>
            </a:extLst>
          </p:cNvPr>
          <p:cNvSpPr txBox="1"/>
          <p:nvPr/>
        </p:nvSpPr>
        <p:spPr>
          <a:xfrm>
            <a:off x="1151743" y="3468924"/>
            <a:ext cx="1299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Revenue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7232327-70D4-A246-4B6A-70F9F8137F3E}"/>
              </a:ext>
            </a:extLst>
          </p:cNvPr>
          <p:cNvSpPr txBox="1"/>
          <p:nvPr/>
        </p:nvSpPr>
        <p:spPr>
          <a:xfrm>
            <a:off x="1089286" y="4597596"/>
            <a:ext cx="1818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Cancellation</a:t>
            </a:r>
            <a:endParaRPr lang="en-IN" sz="20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B962DD0-FC21-B60E-9EF1-43F573029BB2}"/>
              </a:ext>
            </a:extLst>
          </p:cNvPr>
          <p:cNvSpPr txBox="1"/>
          <p:nvPr/>
        </p:nvSpPr>
        <p:spPr>
          <a:xfrm>
            <a:off x="1151743" y="5746443"/>
            <a:ext cx="1818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Ratings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29" name="Picture 28" descr="A white text on a black background&#10;&#10;Description automatically generated">
            <a:extLst>
              <a:ext uri="{FF2B5EF4-FFF2-40B4-BE49-F238E27FC236}">
                <a16:creationId xmlns:a16="http://schemas.microsoft.com/office/drawing/2014/main" id="{A897DC60-3DE4-CC86-331A-63BFBDFF3D2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279" y="179363"/>
            <a:ext cx="1279161" cy="683593"/>
          </a:xfrm>
          <a:prstGeom prst="rect">
            <a:avLst/>
          </a:prstGeom>
        </p:spPr>
      </p:pic>
      <p:pic>
        <p:nvPicPr>
          <p:cNvPr id="31" name="Picture 30" descr="A yellow circle with black lines&#10;&#10;Description automatically generated">
            <a:extLst>
              <a:ext uri="{FF2B5EF4-FFF2-40B4-BE49-F238E27FC236}">
                <a16:creationId xmlns:a16="http://schemas.microsoft.com/office/drawing/2014/main" id="{8C1E25D8-5BD2-8ED8-45E4-D88A8C471BC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778" y="-154924"/>
            <a:ext cx="1330237" cy="1330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845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3B7C6C9F-C084-D472-DA95-8709F4E3E0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8982246"/>
              </p:ext>
            </p:extLst>
          </p:nvPr>
        </p:nvGraphicFramePr>
        <p:xfrm>
          <a:off x="3439615" y="1705192"/>
          <a:ext cx="8128001" cy="13933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324003078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40287733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50097916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84997110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47142953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04422387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303531638"/>
                    </a:ext>
                  </a:extLst>
                </a:gridCol>
              </a:tblGrid>
              <a:tr h="813155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Prime Sedan</a:t>
                      </a:r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Prime SUV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Prime Plus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Mini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Auto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Bike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E-Bike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0113331"/>
                  </a:ext>
                </a:extLst>
              </a:tr>
              <a:tr h="570342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0050966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033CCC85-5FB7-FB29-400F-966279F319A3}"/>
              </a:ext>
            </a:extLst>
          </p:cNvPr>
          <p:cNvSpPr/>
          <p:nvPr/>
        </p:nvSpPr>
        <p:spPr>
          <a:xfrm>
            <a:off x="0" y="0"/>
            <a:ext cx="3072984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B244C67-FEB3-D08A-DF89-14A3A5752A58}"/>
              </a:ext>
            </a:extLst>
          </p:cNvPr>
          <p:cNvSpPr/>
          <p:nvPr/>
        </p:nvSpPr>
        <p:spPr>
          <a:xfrm>
            <a:off x="257331" y="147033"/>
            <a:ext cx="732020" cy="730233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98481B4-C063-C0BF-3219-D000BB96CEE3}"/>
              </a:ext>
            </a:extLst>
          </p:cNvPr>
          <p:cNvSpPr/>
          <p:nvPr/>
        </p:nvSpPr>
        <p:spPr>
          <a:xfrm>
            <a:off x="0" y="5530674"/>
            <a:ext cx="3072984" cy="856684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Graphic 5" descr="Scatterplot with solid fill">
            <a:extLst>
              <a:ext uri="{FF2B5EF4-FFF2-40B4-BE49-F238E27FC236}">
                <a16:creationId xmlns:a16="http://schemas.microsoft.com/office/drawing/2014/main" id="{A5C13A88-28B3-2760-54FD-17069C3B1C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7331" y="1111763"/>
            <a:ext cx="732020" cy="732020"/>
          </a:xfrm>
          <a:prstGeom prst="rect">
            <a:avLst/>
          </a:prstGeom>
        </p:spPr>
      </p:pic>
      <p:pic>
        <p:nvPicPr>
          <p:cNvPr id="9" name="Graphic 8" descr="Car with solid fill">
            <a:extLst>
              <a:ext uri="{FF2B5EF4-FFF2-40B4-BE49-F238E27FC236}">
                <a16:creationId xmlns:a16="http://schemas.microsoft.com/office/drawing/2014/main" id="{8B42D0BA-9B92-57D4-63F6-E2353B8E3D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7331" y="2138592"/>
            <a:ext cx="914400" cy="914400"/>
          </a:xfrm>
          <a:prstGeom prst="rect">
            <a:avLst/>
          </a:prstGeom>
        </p:spPr>
      </p:pic>
      <p:pic>
        <p:nvPicPr>
          <p:cNvPr id="11" name="Graphic 10" descr="Rupee with solid fill">
            <a:extLst>
              <a:ext uri="{FF2B5EF4-FFF2-40B4-BE49-F238E27FC236}">
                <a16:creationId xmlns:a16="http://schemas.microsoft.com/office/drawing/2014/main" id="{732E0ABF-DC62-0FB2-DAF8-21E1A2BDEF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8522" y="3431194"/>
            <a:ext cx="567128" cy="567128"/>
          </a:xfrm>
          <a:prstGeom prst="rect">
            <a:avLst/>
          </a:prstGeom>
        </p:spPr>
      </p:pic>
      <p:pic>
        <p:nvPicPr>
          <p:cNvPr id="13" name="Graphic 12" descr="Crash with solid fill">
            <a:extLst>
              <a:ext uri="{FF2B5EF4-FFF2-40B4-BE49-F238E27FC236}">
                <a16:creationId xmlns:a16="http://schemas.microsoft.com/office/drawing/2014/main" id="{DCEC747A-3B98-03B0-2006-5C1F5FB15DF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37343" y="4232819"/>
            <a:ext cx="914400" cy="914400"/>
          </a:xfrm>
          <a:prstGeom prst="rect">
            <a:avLst/>
          </a:prstGeom>
        </p:spPr>
      </p:pic>
      <p:pic>
        <p:nvPicPr>
          <p:cNvPr id="17" name="Graphic 16" descr="Rating with solid fill">
            <a:extLst>
              <a:ext uri="{FF2B5EF4-FFF2-40B4-BE49-F238E27FC236}">
                <a16:creationId xmlns:a16="http://schemas.microsoft.com/office/drawing/2014/main" id="{7FD98D96-C234-FF4B-11AD-94BE380BDE4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74886" y="5559253"/>
            <a:ext cx="914400" cy="9144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F275439-CDBD-5DA0-2F2C-C377F1E2FF79}"/>
              </a:ext>
            </a:extLst>
          </p:cNvPr>
          <p:cNvSpPr txBox="1"/>
          <p:nvPr/>
        </p:nvSpPr>
        <p:spPr>
          <a:xfrm>
            <a:off x="1089286" y="1275036"/>
            <a:ext cx="1299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Overall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A435903-B2B5-25A0-62A9-9AC67EDCA639}"/>
              </a:ext>
            </a:extLst>
          </p:cNvPr>
          <p:cNvSpPr txBox="1"/>
          <p:nvPr/>
        </p:nvSpPr>
        <p:spPr>
          <a:xfrm>
            <a:off x="1151742" y="2377987"/>
            <a:ext cx="19212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Vehicle Type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FB09B0A-285E-644A-625A-984BC63C1106}"/>
              </a:ext>
            </a:extLst>
          </p:cNvPr>
          <p:cNvSpPr txBox="1"/>
          <p:nvPr/>
        </p:nvSpPr>
        <p:spPr>
          <a:xfrm>
            <a:off x="1151743" y="3468924"/>
            <a:ext cx="1299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Revenue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7232327-70D4-A246-4B6A-70F9F8137F3E}"/>
              </a:ext>
            </a:extLst>
          </p:cNvPr>
          <p:cNvSpPr txBox="1"/>
          <p:nvPr/>
        </p:nvSpPr>
        <p:spPr>
          <a:xfrm>
            <a:off x="1089286" y="4597596"/>
            <a:ext cx="1818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Cancellation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B962DD0-FC21-B60E-9EF1-43F573029BB2}"/>
              </a:ext>
            </a:extLst>
          </p:cNvPr>
          <p:cNvSpPr txBox="1"/>
          <p:nvPr/>
        </p:nvSpPr>
        <p:spPr>
          <a:xfrm>
            <a:off x="1151743" y="5746443"/>
            <a:ext cx="1818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Ratings</a:t>
            </a:r>
            <a:endParaRPr lang="en-IN" sz="20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29" name="Picture 28" descr="A white text on a black background&#10;&#10;Description automatically generated">
            <a:extLst>
              <a:ext uri="{FF2B5EF4-FFF2-40B4-BE49-F238E27FC236}">
                <a16:creationId xmlns:a16="http://schemas.microsoft.com/office/drawing/2014/main" id="{A897DC60-3DE4-CC86-331A-63BFBDFF3D2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279" y="179363"/>
            <a:ext cx="1279161" cy="683593"/>
          </a:xfrm>
          <a:prstGeom prst="rect">
            <a:avLst/>
          </a:prstGeom>
        </p:spPr>
      </p:pic>
      <p:pic>
        <p:nvPicPr>
          <p:cNvPr id="31" name="Picture 30" descr="A yellow circle with black lines&#10;&#10;Description automatically generated">
            <a:extLst>
              <a:ext uri="{FF2B5EF4-FFF2-40B4-BE49-F238E27FC236}">
                <a16:creationId xmlns:a16="http://schemas.microsoft.com/office/drawing/2014/main" id="{8C1E25D8-5BD2-8ED8-45E4-D88A8C471BC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778" y="-154924"/>
            <a:ext cx="1330237" cy="1330237"/>
          </a:xfrm>
          <a:prstGeom prst="rect">
            <a:avLst/>
          </a:prstGeom>
        </p:spPr>
      </p:pic>
      <p:pic>
        <p:nvPicPr>
          <p:cNvPr id="2" name="Picture 1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F6170AC8-C1C9-1E10-3002-F0CA2B3B5CD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2022" y="1572711"/>
            <a:ext cx="956874" cy="956874"/>
          </a:xfrm>
          <a:prstGeom prst="rect">
            <a:avLst/>
          </a:prstGeom>
        </p:spPr>
      </p:pic>
      <p:pic>
        <p:nvPicPr>
          <p:cNvPr id="3" name="Picture 2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58680E82-F1F6-B760-07DB-1A4DA6485A9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0740" y="1612273"/>
            <a:ext cx="855461" cy="855461"/>
          </a:xfrm>
          <a:prstGeom prst="rect">
            <a:avLst/>
          </a:prstGeom>
        </p:spPr>
      </p:pic>
      <p:pic>
        <p:nvPicPr>
          <p:cNvPr id="4" name="Picture 3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C63B83BA-C62E-C1B0-B28C-9FB18ED7B11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8690" y="1690587"/>
            <a:ext cx="855461" cy="855461"/>
          </a:xfrm>
          <a:prstGeom prst="rect">
            <a:avLst/>
          </a:prstGeom>
        </p:spPr>
      </p:pic>
      <p:pic>
        <p:nvPicPr>
          <p:cNvPr id="5" name="Picture 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31C07480-94DA-FD17-3DE7-EF121FADD884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9474" y="1801135"/>
            <a:ext cx="457234" cy="457234"/>
          </a:xfrm>
          <a:prstGeom prst="rect">
            <a:avLst/>
          </a:prstGeom>
        </p:spPr>
      </p:pic>
      <p:pic>
        <p:nvPicPr>
          <p:cNvPr id="8" name="Picture 7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DD14F5D8-096C-6BB1-AA46-009E5F4DBA8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6701" y="1653397"/>
            <a:ext cx="722459" cy="722459"/>
          </a:xfrm>
          <a:prstGeom prst="rect">
            <a:avLst/>
          </a:prstGeom>
        </p:spPr>
      </p:pic>
      <p:pic>
        <p:nvPicPr>
          <p:cNvPr id="10" name="Picture 9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64B777C4-3065-2BBB-0EA8-A520D66338BE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4204" y="1774447"/>
            <a:ext cx="457234" cy="457234"/>
          </a:xfrm>
          <a:prstGeom prst="rect">
            <a:avLst/>
          </a:prstGeom>
        </p:spPr>
      </p:pic>
      <p:pic>
        <p:nvPicPr>
          <p:cNvPr id="12" name="Picture 11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22966AFE-AF81-4165-E062-6D6850DF45B0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4725" y="1623417"/>
            <a:ext cx="855461" cy="855461"/>
          </a:xfrm>
          <a:prstGeom prst="rect">
            <a:avLst/>
          </a:prstGeom>
        </p:spPr>
      </p:pic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F4798316-84B7-A280-C0D5-286CE86E79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189875"/>
              </p:ext>
            </p:extLst>
          </p:nvPr>
        </p:nvGraphicFramePr>
        <p:xfrm>
          <a:off x="3472094" y="4016172"/>
          <a:ext cx="8128001" cy="13933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324003078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40287733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50097916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84997110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47142953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04422387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303531638"/>
                    </a:ext>
                  </a:extLst>
                </a:gridCol>
              </a:tblGrid>
              <a:tr h="813155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Prime Sedan</a:t>
                      </a:r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Prime SUV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Prime Plus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Mini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Auto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Bike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E-Bike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0113331"/>
                  </a:ext>
                </a:extLst>
              </a:tr>
              <a:tr h="570342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0050966"/>
                  </a:ext>
                </a:extLst>
              </a:tr>
            </a:tbl>
          </a:graphicData>
        </a:graphic>
      </p:graphicFrame>
      <p:pic>
        <p:nvPicPr>
          <p:cNvPr id="16" name="Picture 15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F201F35D-BDA5-34F1-273E-D7BCA7D10AE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4501" y="3883691"/>
            <a:ext cx="956874" cy="956874"/>
          </a:xfrm>
          <a:prstGeom prst="rect">
            <a:avLst/>
          </a:prstGeom>
        </p:spPr>
      </p:pic>
      <p:pic>
        <p:nvPicPr>
          <p:cNvPr id="24" name="Picture 23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8BFDD27E-DCC7-D536-F18B-80AB4DA68031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3219" y="3923253"/>
            <a:ext cx="855461" cy="855461"/>
          </a:xfrm>
          <a:prstGeom prst="rect">
            <a:avLst/>
          </a:prstGeom>
        </p:spPr>
      </p:pic>
      <p:pic>
        <p:nvPicPr>
          <p:cNvPr id="25" name="Picture 2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B1CE7B48-02BB-3A04-0779-F66150FE1C0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1169" y="4001567"/>
            <a:ext cx="855461" cy="855461"/>
          </a:xfrm>
          <a:prstGeom prst="rect">
            <a:avLst/>
          </a:prstGeom>
        </p:spPr>
      </p:pic>
      <p:pic>
        <p:nvPicPr>
          <p:cNvPr id="26" name="Picture 25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44523ACB-C9A2-5B0A-C094-208452710D54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1953" y="4112115"/>
            <a:ext cx="457234" cy="457234"/>
          </a:xfrm>
          <a:prstGeom prst="rect">
            <a:avLst/>
          </a:prstGeom>
        </p:spPr>
      </p:pic>
      <p:pic>
        <p:nvPicPr>
          <p:cNvPr id="27" name="Picture 26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A855A096-7050-BD8B-8C26-6313FC818AF6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9180" y="3964377"/>
            <a:ext cx="722459" cy="722459"/>
          </a:xfrm>
          <a:prstGeom prst="rect">
            <a:avLst/>
          </a:prstGeom>
        </p:spPr>
      </p:pic>
      <p:pic>
        <p:nvPicPr>
          <p:cNvPr id="28" name="Picture 27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32B9B665-1F39-2750-FBD4-55B58A85C855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6683" y="4085427"/>
            <a:ext cx="457234" cy="457234"/>
          </a:xfrm>
          <a:prstGeom prst="rect">
            <a:avLst/>
          </a:prstGeom>
        </p:spPr>
      </p:pic>
      <p:pic>
        <p:nvPicPr>
          <p:cNvPr id="30" name="Picture 29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4E8EE37B-6FB6-894D-3AF3-229CEFA6C25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7204" y="3934397"/>
            <a:ext cx="855461" cy="855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37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75</Words>
  <Application>Microsoft Office PowerPoint</Application>
  <PresentationFormat>Widescreen</PresentationFormat>
  <Paragraphs>107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Aptos</vt:lpstr>
      <vt:lpstr>Aptos Display</vt:lpstr>
      <vt:lpstr>Arial</vt:lpstr>
      <vt:lpstr>Calibri</vt:lpstr>
      <vt:lpstr>Poppins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Vishal Gajanan</dc:creator>
  <cp:lastModifiedBy>Mangal Singh</cp:lastModifiedBy>
  <cp:revision>7</cp:revision>
  <dcterms:created xsi:type="dcterms:W3CDTF">2024-10-05T18:58:27Z</dcterms:created>
  <dcterms:modified xsi:type="dcterms:W3CDTF">2025-08-22T09:03:13Z</dcterms:modified>
</cp:coreProperties>
</file>