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Bitcoins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12550"/>
            <a:ext cx="8229600" cy="48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Heuristic 1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AutoNum type="arabicPeriod"/>
            </a:pPr>
            <a:r>
              <a:rPr lang="en" sz="19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User “u” has 2 BTC that have value 10B(BTC1) and 20B(BTC2)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AutoNum type="arabicPeriod"/>
            </a:pPr>
            <a:r>
              <a:rPr lang="en" sz="19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He wants to buy something for 25B from BTC(Dest)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AutoNum type="arabicPeriod"/>
            </a:pPr>
            <a:r>
              <a:rPr lang="en" sz="19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Bitcoin clients choose a set of BTCs from u’s wallet and perform multi-input transaction. ie. transaction from multiple BTCs. 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AutoNum type="arabicPeriod"/>
            </a:pPr>
            <a:r>
              <a:rPr lang="en" sz="19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So, if we observe a multi input transaction from multiple BTCs they are from same user. (Different users cannot participate in a single transaction). So now we know that BTC1 and BTC2 are the same user 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7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3137925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86800"/>
            <a:ext cx="8229600" cy="473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Heuristic 2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AutoNum type="arabicParenR"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To collect the change 5B, a “shadow” address is created for u.   This BTC(Shadow) is created internally by bitcoin and is never reused.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AutoNum type="arabicParenR" startAt="2"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So, we examine the output to a transaction. If one of the address is something that has never occurred in the chain before, we know it is a shadow address.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AutoNum type="arabicParenR" startAt="3"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Therefore the transaction will be form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BTC1+BTC2 -&gt; BTC(Shadow) ,BTC(Dest)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-So, now we know that BTC1, BTC2 and BTC(Shadow) are the same user!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But make sure that,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-BTC(Dest) != BTC1 || BTC2 || any other address of user 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- Transaction T is not a coin generation transaction.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49450"/>
            <a:ext cx="8229600" cy="47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Heuristic 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Char char="-"/>
            </a:pPr>
            <a:r>
              <a:rPr lang="en" sz="19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Many sites like Silk Road publicize their bitcoin address (BTCDest). 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Char char="-"/>
            </a:pPr>
            <a:r>
              <a:rPr lang="en" sz="19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As a seller, you have to provide a bitcoin address where buyers will pay you.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Char char="-"/>
            </a:pPr>
            <a:r>
              <a:rPr lang="en" sz="19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Thus we can know that user “u” bought drugs for 25B. 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erif"/>
              <a:buChar char="-"/>
            </a:pPr>
            <a:r>
              <a:rPr lang="en" sz="19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Then he collected 5 B and did something else with it.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97" y="0"/>
            <a:ext cx="686640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236350"/>
            <a:ext cx="8229600" cy="468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Bitcoin Exchanges like MtGox and Coinbase need your bank account and real name.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  <a:p>
            <a:pPr>
              <a:spcBef>
                <a:spcPts val="0"/>
              </a:spcBef>
              <a:buNone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So, if the FBI investigates them, you are gone !!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81" y="0"/>
            <a:ext cx="88562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258875"/>
            <a:ext cx="8229600" cy="46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You send bets to many addresses (each of which has a probability associated with it. From 0.0015% chance of winning to 97% chance of winning)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Algorithm determines if you have won or not (using a random number)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If you win ,</a:t>
            </a:r>
          </a:p>
          <a:p>
            <a:pPr rtl="0">
              <a:spcBef>
                <a:spcPts val="0"/>
              </a:spcBef>
              <a:buNone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               Your reward = multiplier * your initial bet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Has led to the clogging of Bitcoin network.  Almost 60 % !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Why ? Allows users to place very small bets 0.01 B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Company made over $500,000 in their first eight months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78775"/>
            <a:ext cx="8229600" cy="484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900">
                <a:solidFill>
                  <a:srgbClr val="353536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1900">
                <a:solidFill>
                  <a:srgbClr val="353536"/>
                </a:solidFill>
                <a:latin typeface="Droid Serif"/>
                <a:ea typeface="Droid Serif"/>
                <a:cs typeface="Droid Serif"/>
                <a:sym typeface="Droid Serif"/>
              </a:rPr>
              <a:t>Just-Dice   - competitor</a:t>
            </a:r>
          </a:p>
          <a:p>
            <a:pPr>
              <a:spcBef>
                <a:spcPts val="0"/>
              </a:spcBef>
              <a:buNone/>
            </a:pPr>
            <a:r>
              <a:rPr lang="en" sz="1900">
                <a:solidFill>
                  <a:srgbClr val="353536"/>
                </a:solidFill>
                <a:latin typeface="Droid Serif"/>
                <a:ea typeface="Droid Serif"/>
                <a:cs typeface="Droid Serif"/>
                <a:sym typeface="Droid Serif"/>
              </a:rPr>
              <a:t>off-block chain betting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50" y="567075"/>
            <a:ext cx="5630074" cy="3110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149450" y="3935450"/>
            <a:ext cx="8593199" cy="100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Transaction -&gt; Cryptographically signed transfer of funds from one public key to another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925" y="810672"/>
            <a:ext cx="6030150" cy="22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25" y="902900"/>
            <a:ext cx="3068600" cy="17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311350" y="3262950"/>
            <a:ext cx="8692799" cy="166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Miner - Computationally expensive to verify(mine) blocks.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As a reward, you get new bitcoins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  <a:p>
            <a:pPr>
              <a:spcBef>
                <a:spcPts val="0"/>
              </a:spcBef>
              <a:buNone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Mining is like a competition. Everyone is trying to do it.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50" y="624725"/>
            <a:ext cx="6946200" cy="27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722325" y="3960375"/>
            <a:ext cx="7472399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But Buyer can double spend by controlling network resources right?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57575" y="348900"/>
            <a:ext cx="87000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How to get started 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Go to an exchanger to get Bitcoins or mine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9250" lvl="0" marL="45720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Store your Bitcoins in a wallet (store your unique public-private key)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202600" y="461450"/>
            <a:ext cx="8553600" cy="4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Ownership of the money is anonymous. 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But its flow is visible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Block chain - Currently 3 GB in compressed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Transfers are irreversible.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281375"/>
            <a:ext cx="8229600" cy="464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Aim : not to de-anonymize all Bitcoin users.</a:t>
            </a:r>
          </a:p>
          <a:p>
            <a:pPr rtl="0">
              <a:spcBef>
                <a:spcPts val="0"/>
              </a:spcBef>
              <a:buNone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Rather identify common patterns of use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All analysis  - simple fact Block chain is public.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2 categories of bitcoin users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	Casual and private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934150"/>
            <a:ext cx="8229600" cy="399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Validating block - difficult . very few users do it. 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They join mining pool - deepbit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  <a:buChar char="-"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They buy bitcoins from exchanges MTGox and store in a wallet- on their computer or on the online wallets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900">
                <a:latin typeface="Droid Serif"/>
                <a:ea typeface="Droid Serif"/>
                <a:cs typeface="Droid Serif"/>
                <a:sym typeface="Droid Serif"/>
              </a:rPr>
              <a:t>Problem - multiple public keys.  Given 2 public keys, how to pin them to the same user?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9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765350" y="371425"/>
            <a:ext cx="922799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Facts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