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1225698"/>
            <a:ext cx="82716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500"/>
              <a:t>Ontology Learning from Text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935399" y="3496962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Using Hierarchical Clustering methods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6072000" y="5758175"/>
            <a:ext cx="3072000" cy="630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Mangala Gowri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659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Ontology?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99614" y="1149439"/>
            <a:ext cx="8777099" cy="5418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Way of representing concepts within a domain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Relationships among the concepts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Formal vocabulary, taxonomy (Machine readable)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Used to create a knowledge base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Why 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Semantic web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To enable reuse of domain knowledge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Ontology Learning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Domain terminology extraction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Statistical similarity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Clustering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Include semantics too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Use k-nearest neighbour algorithm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37"/>
            <a:ext cx="8229600" cy="89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Algorithms used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367415"/>
            <a:ext cx="8229600" cy="520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Input - plain text, 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Output - Named entities, Keywords, concepts, concept hierarchy, relationships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AlchemyAPI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Calais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Thewikimachine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Zemanta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546750" y="149287"/>
            <a:ext cx="8229600" cy="73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278250" y="919773"/>
            <a:ext cx="8766599" cy="564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All algorithms extracted topics and clusters accurately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AlchemyAPI - No confidence level provided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Calais - Confidence measure not completely relevant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Thewikimachine - Random tags presented(hyperlinks)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Zemanta - Most accurate. Extracted relevant tags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71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Discussion 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027221"/>
            <a:ext cx="8229600" cy="5540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Output of this is given to Concept Discovery and Rule discovery algorithms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Mappings of words to concepts often ambiguous.  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Humans use </a:t>
            </a: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context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to disambiguate various meanings of a given piece of text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Machine translation systems cannot easily infer context.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The extracted list of terms need to be  evaluated by an ontologist.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274637"/>
            <a:ext cx="8229600" cy="587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991390"/>
            <a:ext cx="8229600" cy="557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Good algorithms exist for Domain Terminology extraction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Concept Extraction still in experimental stage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Clustering algorithms suffice only for the first task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-Complete inference requires intelligence ? (reasoning not just syntactical rules)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