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LAPTOP REQUEST CATALOG ITEM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Policy and Compliance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All requests must adhere to organizational policies regarding hardware procurement.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includes data security, software licensing, and usage guidelines.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training and updates ensure users and approvers follow current policies.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Efficient management of the Laptop Request Catalog Item improves organizational productivity.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Clear communication and timely processing are key to successful hardware deployment.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review and improvement of the process ensure it remains effective and user-friendly.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Laptop Request Catalog Item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provides an overview of the Laptop Request Catalog Item process.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explains the purpose and importance of managing laptop requests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this process helps ensure proper resource allocation within the organization.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Purpose and Objective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main goal is to streamline the request and approval process for laptops.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ensures that employees receive the necessary hardware to perform their duties.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objective is to maintain an organized catalog of available laptop options and statuses.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 Submission Process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Employees submit laptop requests through an online portal or designated form.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Requests should include specific details such as purpose, specifications, and urgency.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documentation helps facilitate quick approval and fulfillment of requests.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Approval Workflow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Requests are reviewed by managers or IT administrators for validity and necessity.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Approval depends on criteria like job role, current equipment, and budget constraints.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approved, the request moves to the procurement or inventory team for fulfillment.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Catalog Item Specifications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includes various laptop models with detailed specifications.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Specifications cover processor type, RAM, storage, screen size, and other features.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catalog is regularly updated to reflect new models and discontinued items.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Inventory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inventory system tracks available laptops, assigned units, and maintenance status.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management ensures optimal utilization and reduces equipment shortages.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help maintain accurate inventory records and identify replacement needs.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Fulfillment and Delivery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Once approved, laptops are prepared for delivery or pickup according to organizational policies.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fulfillment team ensures the correct model and accessories are provided.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Delivery confirmation and documentation are important for accountability.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Post-Deployment Support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 includes setting up the device, installing necessary software, and initial training.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are guided on proper use, maintenance, and reporting issues.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support helps maximize the lifespan and performance of the laptops.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LAPTOP REQUEST CATALOG ITEM</dc:title>
  <dc:subject>LAPTOP REQUEST CATALOG ITEM</dc:subject>
  <dc:creator>SlideMake.com</dc:creator>
  <cp:lastModifiedBy>SlideMake.com</cp:lastModifiedBy>
  <cp:revision>1</cp:revision>
  <dcterms:created xsi:type="dcterms:W3CDTF">2025-06-28T04:34:15Z</dcterms:created>
  <dcterms:modified xsi:type="dcterms:W3CDTF">2025-06-28T04:34:15Z</dcterms:modified>
</cp:coreProperties>
</file>