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132856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File Compression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172200" cy="1371600"/>
          </a:xfrm>
        </p:spPr>
        <p:txBody>
          <a:bodyPr>
            <a:normAutofit/>
          </a:bodyPr>
          <a:lstStyle/>
          <a:p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51723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Project by: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Aman Mangal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Sanket Totala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5172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Instructor: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Varsha Apte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File Compression?</a:t>
            </a:r>
            <a:br>
              <a:rPr lang="en-US" sz="3600" dirty="0" smtClean="0"/>
            </a:br>
            <a:r>
              <a:rPr lang="en-US" sz="3600" dirty="0" smtClean="0"/>
              <a:t>What have we Accomplished?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a times we want to e-mail a file of large sizes (&gt;25 MB).</a:t>
            </a:r>
          </a:p>
          <a:p>
            <a:r>
              <a:rPr lang="en-US" dirty="0" smtClean="0"/>
              <a:t>Most of the services support the files of size </a:t>
            </a:r>
            <a:r>
              <a:rPr lang="en-US" dirty="0" err="1" smtClean="0"/>
              <a:t>upto</a:t>
            </a:r>
            <a:r>
              <a:rPr lang="en-US" dirty="0" smtClean="0"/>
              <a:t> 25 MB.</a:t>
            </a:r>
          </a:p>
          <a:p>
            <a:r>
              <a:rPr lang="en-US" dirty="0" smtClean="0"/>
              <a:t>Thus, it becomes necessary to somehow compress a file.</a:t>
            </a:r>
          </a:p>
          <a:p>
            <a:r>
              <a:rPr lang="en-US" dirty="0" smtClean="0"/>
              <a:t>Huffman Compression on an average compresses the file by 70% (by test cases).</a:t>
            </a:r>
          </a:p>
          <a:p>
            <a:r>
              <a:rPr lang="en-US" dirty="0" smtClean="0"/>
              <a:t>Also, services don’t allow “.exe” files to be mailed for security purposes.</a:t>
            </a:r>
          </a:p>
          <a:p>
            <a:r>
              <a:rPr lang="en-US" dirty="0" smtClean="0"/>
              <a:t>We can compress an “.exe” file and send it through e-mail without the knowledge of service provider (cant be done by “.tar”, “.</a:t>
            </a:r>
            <a:r>
              <a:rPr lang="en-US" dirty="0" err="1" smtClean="0"/>
              <a:t>tar.gz</a:t>
            </a:r>
            <a:r>
              <a:rPr lang="en-US" dirty="0" smtClean="0"/>
              <a:t>” or “.zip”.</a:t>
            </a:r>
          </a:p>
          <a:p>
            <a:r>
              <a:rPr lang="en-US" dirty="0" smtClean="0"/>
              <a:t>The compressed file can be extracted </a:t>
            </a:r>
            <a:r>
              <a:rPr lang="en-US" dirty="0" err="1" smtClean="0"/>
              <a:t>back..:P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 Distribution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Sanket</a:t>
            </a:r>
            <a:endParaRPr lang="en-US" dirty="0" smtClean="0"/>
          </a:p>
          <a:p>
            <a:pPr lvl="1"/>
            <a:r>
              <a:rPr lang="en-US" dirty="0" smtClean="0"/>
              <a:t>Decompression</a:t>
            </a:r>
            <a:endParaRPr lang="en-US" dirty="0" smtClean="0"/>
          </a:p>
          <a:p>
            <a:r>
              <a:rPr lang="en-US" dirty="0" err="1" smtClean="0"/>
              <a:t>Aman</a:t>
            </a:r>
            <a:endParaRPr lang="en-US" dirty="0" smtClean="0"/>
          </a:p>
          <a:p>
            <a:pPr lvl="1"/>
            <a:r>
              <a:rPr lang="en-US" dirty="0" smtClean="0"/>
              <a:t>Compression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50%-50% work distribution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smtClean="0"/>
              <a:t>Thank You!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250</TotalTime>
  <Words>148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File Compression</vt:lpstr>
      <vt:lpstr>What is File Compression? What have we Accomplished?</vt:lpstr>
      <vt:lpstr>Work Distribution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Sanket</dc:creator>
  <cp:lastModifiedBy>Sanket</cp:lastModifiedBy>
  <cp:revision>74</cp:revision>
  <dcterms:created xsi:type="dcterms:W3CDTF">2011-10-20T07:22:00Z</dcterms:created>
  <dcterms:modified xsi:type="dcterms:W3CDTF">2011-11-15T18:23:10Z</dcterms:modified>
</cp:coreProperties>
</file>