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62" r:id="rId9"/>
    <p:sldId id="261" r:id="rId10"/>
    <p:sldId id="267" r:id="rId11"/>
    <p:sldId id="268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764CC5B-CB2F-42FB-AB33-4B8FDF876EE1}" type="datetimeFigureOut">
              <a:rPr lang="en-IN" smtClean="0"/>
              <a:pPr/>
              <a:t>15-11-2011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012804-E8D8-4CB7-B5AF-1B9C08A47DA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2132856"/>
            <a:ext cx="6172200" cy="1894362"/>
          </a:xfrm>
        </p:spPr>
        <p:txBody>
          <a:bodyPr/>
          <a:lstStyle/>
          <a:p>
            <a:r>
              <a:rPr lang="en-US" sz="4400" dirty="0" smtClean="0"/>
              <a:t>S</a:t>
            </a:r>
            <a:r>
              <a:rPr lang="en-US" dirty="0" smtClean="0"/>
              <a:t>teganography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3861048"/>
            <a:ext cx="6172200" cy="1371600"/>
          </a:xfrm>
        </p:spPr>
        <p:txBody>
          <a:bodyPr>
            <a:normAutofit/>
          </a:bodyPr>
          <a:lstStyle/>
          <a:p>
            <a:r>
              <a:rPr lang="en-IN" sz="1400" dirty="0" smtClean="0"/>
              <a:t>                   “Art of hiding messages”</a:t>
            </a: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652120" y="5517232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Project by: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      Aman Mangal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      Sanket Totala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55776" y="551723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Instructor:</a:t>
            </a:r>
          </a:p>
          <a:p>
            <a:r>
              <a:rPr lang="en-US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Varsha Apte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Packages and Data Structures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Packages</a:t>
            </a:r>
          </a:p>
          <a:p>
            <a:pPr lvl="1"/>
            <a:r>
              <a:rPr lang="en-US" dirty="0" err="1" smtClean="0"/>
              <a:t>OpenCV</a:t>
            </a:r>
            <a:endParaRPr lang="en-US" dirty="0" smtClean="0"/>
          </a:p>
          <a:p>
            <a:pPr lvl="1"/>
            <a:r>
              <a:rPr lang="en-US" dirty="0" err="1" smtClean="0"/>
              <a:t>CodeBlocks</a:t>
            </a:r>
            <a:r>
              <a:rPr lang="en-US" dirty="0" smtClean="0"/>
              <a:t> IDE</a:t>
            </a:r>
          </a:p>
          <a:p>
            <a:endParaRPr lang="en-US" dirty="0" smtClean="0"/>
          </a:p>
          <a:p>
            <a:r>
              <a:rPr lang="en-US" dirty="0" smtClean="0"/>
              <a:t>Data Structures</a:t>
            </a:r>
          </a:p>
          <a:p>
            <a:pPr lvl="1"/>
            <a:r>
              <a:rPr lang="en-US" dirty="0" smtClean="0"/>
              <a:t>Priority queue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Vector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 Distribution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Aman</a:t>
            </a:r>
            <a:endParaRPr lang="en-US" dirty="0" smtClean="0"/>
          </a:p>
          <a:p>
            <a:pPr lvl="1"/>
            <a:r>
              <a:rPr lang="en-US" dirty="0" smtClean="0"/>
              <a:t>Encryption class</a:t>
            </a:r>
          </a:p>
          <a:p>
            <a:pPr lvl="1"/>
            <a:r>
              <a:rPr lang="en-US" dirty="0" err="1" smtClean="0"/>
              <a:t>EncryptText</a:t>
            </a:r>
            <a:endParaRPr lang="en-US" dirty="0" smtClean="0"/>
          </a:p>
          <a:p>
            <a:pPr lvl="1"/>
            <a:r>
              <a:rPr lang="en-US" dirty="0" err="1" smtClean="0"/>
              <a:t>EncryptImage</a:t>
            </a:r>
            <a:endParaRPr lang="en-US" dirty="0" smtClean="0"/>
          </a:p>
          <a:p>
            <a:pPr lvl="1"/>
            <a:r>
              <a:rPr lang="en-US" dirty="0" smtClean="0"/>
              <a:t>Main()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Sanket</a:t>
            </a:r>
            <a:endParaRPr lang="en-US" dirty="0" smtClean="0"/>
          </a:p>
          <a:p>
            <a:pPr lvl="1"/>
            <a:r>
              <a:rPr lang="en-US" dirty="0" smtClean="0"/>
              <a:t>Decryption class</a:t>
            </a:r>
          </a:p>
          <a:p>
            <a:pPr lvl="1"/>
            <a:r>
              <a:rPr lang="en-US" dirty="0" smtClean="0"/>
              <a:t>Decrypt class</a:t>
            </a:r>
          </a:p>
          <a:p>
            <a:pPr lvl="1"/>
            <a:r>
              <a:rPr lang="en-US" dirty="0" smtClean="0"/>
              <a:t>Huffman class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smtClean="0"/>
              <a:t>50%-50%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Wikipedia</a:t>
            </a:r>
          </a:p>
          <a:p>
            <a:r>
              <a:rPr lang="en-US" dirty="0" err="1" smtClean="0"/>
              <a:t>OpenCV</a:t>
            </a:r>
            <a:r>
              <a:rPr lang="en-US" dirty="0" smtClean="0"/>
              <a:t> wiki</a:t>
            </a:r>
          </a:p>
          <a:p>
            <a:r>
              <a:rPr lang="en-US" dirty="0" smtClean="0"/>
              <a:t>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Steganography?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“Steganography</a:t>
            </a:r>
            <a:r>
              <a:rPr lang="en-IN" dirty="0" smtClean="0"/>
              <a:t> is the art and science of writing hidden messages in such a way that no one, apart from the sender and intended recipient, suspects the existence of the message, a form of security through obscurity.”</a:t>
            </a:r>
          </a:p>
          <a:p>
            <a:pPr lvl="8">
              <a:buNone/>
            </a:pPr>
            <a:r>
              <a:rPr lang="en-US" dirty="0" smtClean="0"/>
              <a:t>						</a:t>
            </a:r>
            <a:r>
              <a:rPr lang="en-US" sz="2300" dirty="0" smtClean="0"/>
              <a:t>-Wiki</a:t>
            </a:r>
            <a:endParaRPr lang="en-IN" dirty="0" smtClean="0"/>
          </a:p>
          <a:p>
            <a:r>
              <a:rPr lang="en-US" dirty="0" smtClean="0"/>
              <a:t>Text and images can be hidden in cover images.</a:t>
            </a:r>
          </a:p>
          <a:p>
            <a:r>
              <a:rPr lang="en-US" dirty="0" smtClean="0"/>
              <a:t>The hidden message can be retrieved by the recipient using a secret password shared between them.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</a:t>
            </a:r>
            <a:r>
              <a:rPr lang="en-US" sz="3600" smtClean="0"/>
              <a:t>is accomplished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message can be hidden in a image with non-</a:t>
            </a:r>
            <a:r>
              <a:rPr lang="en-US" dirty="0" err="1" smtClean="0"/>
              <a:t>lossy</a:t>
            </a:r>
            <a:r>
              <a:rPr lang="en-US" dirty="0" smtClean="0"/>
              <a:t> compression.</a:t>
            </a:r>
          </a:p>
          <a:p>
            <a:r>
              <a:rPr lang="en-US" dirty="0" smtClean="0"/>
              <a:t>A small image can be hidden in a larger image with non-</a:t>
            </a:r>
            <a:r>
              <a:rPr lang="en-US" dirty="0" err="1" smtClean="0"/>
              <a:t>lossy</a:t>
            </a:r>
            <a:r>
              <a:rPr lang="en-US" dirty="0" smtClean="0"/>
              <a:t> compression.</a:t>
            </a:r>
          </a:p>
          <a:p>
            <a:r>
              <a:rPr lang="en-US" dirty="0" smtClean="0"/>
              <a:t>Huffman encoding is done to improve the payload.</a:t>
            </a:r>
          </a:p>
          <a:p>
            <a:r>
              <a:rPr lang="en-US" dirty="0" smtClean="0"/>
              <a:t>Standard LSB insertion algorithm is used.</a:t>
            </a:r>
          </a:p>
          <a:p>
            <a:r>
              <a:rPr lang="en-US" dirty="0" smtClean="0"/>
              <a:t>Password is used to secure the message.</a:t>
            </a:r>
          </a:p>
          <a:p>
            <a:r>
              <a:rPr lang="en-US" dirty="0" smtClean="0"/>
              <a:t>There is no change in the size of the cover image.</a:t>
            </a:r>
          </a:p>
          <a:p>
            <a:r>
              <a:rPr lang="en-US" dirty="0" smtClean="0"/>
              <a:t>The change in the image cannot be detected by a  normal human eye.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Structure of code</a:t>
            </a:r>
            <a:endParaRPr lang="en-IN" sz="3600" dirty="0"/>
          </a:p>
        </p:txBody>
      </p:sp>
      <p:pic>
        <p:nvPicPr>
          <p:cNvPr id="4" name="Content Placeholder 3" descr="111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27585" y="1772816"/>
            <a:ext cx="7132898" cy="41044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Huffman Compression</a:t>
            </a:r>
            <a:endParaRPr lang="en-IN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67544" y="2420888"/>
            <a:ext cx="7467600" cy="4873752"/>
          </a:xfrm>
        </p:spPr>
        <p:txBody>
          <a:bodyPr/>
          <a:lstStyle/>
          <a:p>
            <a:r>
              <a:rPr lang="en-US" dirty="0" smtClean="0"/>
              <a:t>The number of characters that could be stored on an image is approximately (</a:t>
            </a:r>
            <a:r>
              <a:rPr lang="en-US" dirty="0" err="1" smtClean="0"/>
              <a:t>no_of_pixels</a:t>
            </a:r>
            <a:r>
              <a:rPr lang="en-US" dirty="0" smtClean="0"/>
              <a:t>/8).</a:t>
            </a:r>
          </a:p>
          <a:p>
            <a:r>
              <a:rPr lang="en-US" dirty="0" smtClean="0"/>
              <a:t>Huffman Compression on an average compresses the file by 70% (by test cases).</a:t>
            </a:r>
          </a:p>
          <a:p>
            <a:r>
              <a:rPr lang="en-US" dirty="0" smtClean="0"/>
              <a:t>Thus the payload increases by 1.43.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Image file size</a:t>
            </a:r>
            <a:endParaRPr lang="en-IN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67544" y="2420888"/>
            <a:ext cx="7467600" cy="4873752"/>
          </a:xfrm>
        </p:spPr>
        <p:txBody>
          <a:bodyPr/>
          <a:lstStyle/>
          <a:p>
            <a:r>
              <a:rPr lang="en-US" dirty="0" smtClean="0"/>
              <a:t>The number of pixels of cover image required to store a pixel of hidden image is 24.</a:t>
            </a:r>
          </a:p>
          <a:p>
            <a:r>
              <a:rPr lang="en-US" dirty="0" smtClean="0"/>
              <a:t>Therefore, given an cover image of h*w, we can hide an image of (h/5)*(w/5) in the cover image.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Sample 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2050" name="Picture 2" descr="C:\Users\Sanket\Desktop\image_encryption\co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6408712" cy="48065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Sample Output of Encrypted Image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pic>
        <p:nvPicPr>
          <p:cNvPr id="3074" name="Picture 2" descr="C:\Users\Sanket\Desktop\image_encryption\ou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3" y="1628800"/>
            <a:ext cx="6408713" cy="48065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Protection level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Invisibility-high</a:t>
            </a:r>
          </a:p>
          <a:p>
            <a:pPr lvl="1"/>
            <a:r>
              <a:rPr lang="en-US" dirty="0" smtClean="0"/>
              <a:t>Only LSB is changed.</a:t>
            </a:r>
          </a:p>
          <a:p>
            <a:pPr lvl="1"/>
            <a:r>
              <a:rPr lang="en-US" dirty="0" smtClean="0"/>
              <a:t>Only half the bits are changed.</a:t>
            </a:r>
            <a:endParaRPr lang="en-IN" dirty="0" smtClean="0"/>
          </a:p>
          <a:p>
            <a:r>
              <a:rPr lang="en-IN" dirty="0" smtClean="0"/>
              <a:t>Payload capacity-high</a:t>
            </a:r>
          </a:p>
          <a:p>
            <a:pPr lvl="1"/>
            <a:r>
              <a:rPr lang="en-US" dirty="0" smtClean="0"/>
              <a:t>Huffman encoding is done to improve the payload.</a:t>
            </a:r>
            <a:endParaRPr lang="en-IN" dirty="0" smtClean="0"/>
          </a:p>
          <a:p>
            <a:r>
              <a:rPr lang="en-IN" dirty="0" smtClean="0"/>
              <a:t>Robustness against statistical attacks-high</a:t>
            </a:r>
          </a:p>
          <a:p>
            <a:pPr lvl="1"/>
            <a:r>
              <a:rPr lang="en-US" dirty="0" smtClean="0"/>
              <a:t>Randomization makes the </a:t>
            </a:r>
            <a:r>
              <a:rPr lang="en-IN" dirty="0" smtClean="0"/>
              <a:t>robustness higher.</a:t>
            </a:r>
          </a:p>
          <a:p>
            <a:r>
              <a:rPr lang="en-IN" dirty="0" smtClean="0"/>
              <a:t>Robustness against image manipulation-low</a:t>
            </a:r>
          </a:p>
          <a:p>
            <a:pPr lvl="1"/>
            <a:r>
              <a:rPr lang="en-US" dirty="0" smtClean="0"/>
              <a:t>Modification in image can change the encrypted data.</a:t>
            </a:r>
            <a:endParaRPr lang="en-IN" dirty="0" smtClean="0"/>
          </a:p>
          <a:p>
            <a:r>
              <a:rPr lang="en-IN" dirty="0" smtClean="0"/>
              <a:t>Independent of file format-high</a:t>
            </a:r>
          </a:p>
          <a:p>
            <a:pPr lvl="1"/>
            <a:r>
              <a:rPr lang="en-US" dirty="0" smtClean="0"/>
              <a:t>Support to multiple formats.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bmp, </a:t>
            </a:r>
            <a:r>
              <a:rPr lang="en-US" dirty="0" err="1" smtClean="0"/>
              <a:t>png</a:t>
            </a:r>
            <a:r>
              <a:rPr lang="en-US" dirty="0" smtClean="0"/>
              <a:t>, tiff</a:t>
            </a:r>
            <a:r>
              <a:rPr lang="en-US" smtClean="0"/>
              <a:t>, dib, </a:t>
            </a:r>
            <a:r>
              <a:rPr lang="en-US" dirty="0" smtClean="0"/>
              <a:t>etc.</a:t>
            </a:r>
            <a:endParaRPr lang="en-IN" dirty="0" smtClean="0"/>
          </a:p>
          <a:p>
            <a:r>
              <a:rPr lang="en-IN" dirty="0" smtClean="0"/>
              <a:t>Unsuspicious files-high</a:t>
            </a:r>
          </a:p>
          <a:p>
            <a:pPr lvl="1"/>
            <a:r>
              <a:rPr lang="en-US" dirty="0" smtClean="0"/>
              <a:t>Size of the cover image is unchanged after encryption.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223</TotalTime>
  <Words>364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Steganography</vt:lpstr>
      <vt:lpstr>What is Steganography?</vt:lpstr>
      <vt:lpstr>What is accomplished </vt:lpstr>
      <vt:lpstr>Structure of code</vt:lpstr>
      <vt:lpstr>Huffman Compression</vt:lpstr>
      <vt:lpstr>Image file size</vt:lpstr>
      <vt:lpstr>Sample input</vt:lpstr>
      <vt:lpstr>Sample Output of Encrypted Image </vt:lpstr>
      <vt:lpstr>Protection level</vt:lpstr>
      <vt:lpstr>Packages and Data Structures</vt:lpstr>
      <vt:lpstr>Work Distribution</vt:lpstr>
      <vt:lpstr>Bibliography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</dc:title>
  <dc:creator>Sanket</dc:creator>
  <cp:lastModifiedBy>Sanket</cp:lastModifiedBy>
  <cp:revision>58</cp:revision>
  <dcterms:created xsi:type="dcterms:W3CDTF">2011-10-20T07:22:00Z</dcterms:created>
  <dcterms:modified xsi:type="dcterms:W3CDTF">2011-11-15T18:20:39Z</dcterms:modified>
</cp:coreProperties>
</file>