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07/15/2023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Ssdfsdfsd</a:t>
            </a:r>
            <a:r>
              <a:rPr lang="en-US" dirty="0" smtClean="0"/>
              <a:t>  s </a:t>
            </a:r>
            <a:r>
              <a:rPr lang="en-US" dirty="0" err="1" smtClean="0"/>
              <a:t>fds</a:t>
            </a:r>
            <a:r>
              <a:rPr lang="en-US" dirty="0" smtClean="0"/>
              <a:t> 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Sdsdsfsdfsdfsd</a:t>
            </a:r>
            <a:r>
              <a:rPr lang="en-US" dirty="0" smtClean="0"/>
              <a:t> </a:t>
            </a:r>
            <a:r>
              <a:rPr lang="en-US" dirty="0" err="1" smtClean="0"/>
              <a:t>dsf</a:t>
            </a:r>
            <a:r>
              <a:rPr lang="en-US" dirty="0" smtClean="0"/>
              <a:t> </a:t>
            </a:r>
            <a:r>
              <a:rPr lang="en-US" dirty="0" err="1" smtClean="0"/>
              <a:t>sd</a:t>
            </a:r>
            <a:r>
              <a:rPr lang="en-US" dirty="0" smtClean="0"/>
              <a:t> </a:t>
            </a:r>
            <a:r>
              <a:rPr lang="en-US" dirty="0" err="1" smtClean="0"/>
              <a:t>ds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Ssdfsdfsd  s fds 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Ssdfsdfsd  s fds s</dc:title>
  <dc:creator>Hanif</dc:creator>
  <cp:lastModifiedBy>Hanif</cp:lastModifiedBy>
  <cp:revision>2</cp:revision>
  <dcterms:created xsi:type="dcterms:W3CDTF">2006-08-16T00:00:00Z</dcterms:created>
  <dcterms:modified xsi:type="dcterms:W3CDTF">2023-07-15T05:21:08Z</dcterms:modified>
</cp:coreProperties>
</file>