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94" r:id="rId6"/>
    <p:sldId id="296" r:id="rId7"/>
    <p:sldId id="293" r:id="rId8"/>
    <p:sldId id="297" r:id="rId9"/>
    <p:sldId id="288" r:id="rId10"/>
    <p:sldId id="298" r:id="rId11"/>
    <p:sldId id="299" r:id="rId12"/>
    <p:sldId id="300" r:id="rId13"/>
    <p:sldId id="295" r:id="rId14"/>
    <p:sldId id="301" r:id="rId15"/>
    <p:sldId id="289" r:id="rId16"/>
    <p:sldId id="3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7:18:56.211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0 1 24575,'14'372'0,"-1"29"0,-1-246 0,-1-41 0,-9 565 0,-28-270 0,15-365-1365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4:52.156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5:24.776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3098 0 24575,'-6'16'0,"0"-10"0,0 0 0,0 0 0,0-1 0,0 0 0,-1 0 0,0-1 0,0 1 0,0-1 0,0-1 0,-1 0 0,-14 5 0,-6 0 0,-56 9 0,52-14 0,-61-1 0,4-1 0,78 1 0,0 1 0,0 0 0,0 1 0,0 0 0,1 1 0,0 0 0,0 0 0,0 1 0,0 0 0,-8 8 0,-43 24 0,-119 50 0,142-70 0,18-9 0,-37 21 0,-83 67 0,129-91 0,0 0 0,0 0 0,-1-2 0,0 1 0,0-2 0,-1 1 0,-20 1 0,14-1 0,0 0 0,-22 9 0,-26 6 0,52-15 0,0 0 0,0 0 0,1 1 0,-21 11 0,-61 30 0,8-5 0,-63 36 0,129-66 0,13-7 0,-1 1 0,1 0 0,0 0 0,0 1 0,0 1 0,-10 10 0,-4 2 0,20-17 0,-1 0 0,1 0 0,0 0 0,1 0 0,-1 1 0,0-1 0,1 1 0,0 0 0,-1-1 0,1 1 0,0 0 0,0 1 0,1-1 0,-1 0 0,-2 7 0,36-88 0,-26 67 0,0 0 0,0 0 0,1 1 0,1-1 0,8-8 0,-1 1 0,0 2 0,0 1 0,2 0 0,0 1 0,24-15 0,-26 20 0,0 0 0,0 2 0,1 0 0,0 0 0,0 2 0,1 0 0,-1 1 0,1 0 0,24-1 0,18 1 0,83 6 0,-48 1 0,-75-3 0,-10-1 0,0 1 0,0 0 0,0 1 0,0 0 0,-1 0 0,15 4 0,-21-3 0,1-1 0,-1 0 0,0 0 0,0 1 0,1 0 0,-1-1 0,0 1 0,0 0 0,-1 0 0,1 0 0,0 0 0,-1 0 0,1 0 0,-1 1 0,1-1 0,-1 1 0,0-1 0,0 0 0,0 1 0,-1 0 0,1-1 0,-1 1 0,1 0 0,-1-1 0,0 1 0,0 3 0,1-4 0,-1 1 0,0-1 0,0 0 0,0 1 0,0-1 0,0 1 0,-1-1 0,1 0 0,-1 1 0,1-1 0,-1 0 0,0 0 0,0 0 0,0 1 0,0-1 0,0 0 0,-1 0 0,1 0 0,-2 2 0,1-3 0,0 0 0,0 0 0,0 1 0,0-1 0,0-1 0,0 1 0,0 0 0,-1 0 0,1-1 0,0 0 0,0 1 0,-1-1 0,1 0 0,0 0 0,0 0 0,-4 0 0,-8-3 0,1 0 0,-1-1 0,1 0 0,0-1 0,-13-6 0,18 7 0,-27-10 0,0 2 0,0 1 0,-1 2 0,0 1 0,-1 2 0,0 1 0,1 3 0,-57 1 0,-77 2 0,-52 2 0,198 0 0,0 1 0,0 1 0,-26 10 0,26-8 0,-1 0 0,-45 5 0,57-11 0,4-1 0,0 0 0,-1 1 0,1 1 0,0-1 0,-14 6 0,22-7 0,0 0 0,0 1 0,0-1 0,0 1 0,0 0 0,0-1 0,0 1 0,0 0 0,0 0 0,0-1 0,0 1 0,1 0 0,-1 0 0,0 0 0,1 0 0,-1 0 0,0 0 0,1 0 0,-1 0 0,0 3 0,1-2 0,0 0 0,1 0 0,-1 0 0,0 0 0,1 0 0,-1 0 0,1 0 0,-1 0 0,1-1 0,0 1 0,0 0 0,0 0 0,0 0 0,0-1 0,0 1 0,3 2 0,9 11 0,0-1 0,1-1 0,0 0 0,1-1 0,1-1 0,27 16 0,111 47 0,306 86 0,-242-92 0,7-1 0,-206-59 0,-19-8 0,0 0 0,0 0 0,0 0 0,0 0 0,0 0 0,0 0 0,0 0 0,0 0 0,-1-1 0,1 1 0,0 0 0,0 0 0,0 0 0,0 0 0,0 0 0,0 1 0,0-1 0,0 0 0,0 0 0,-1 0 0,1 0 0,0 0 0,0 0 0,0 0 0,0 0 0,0 0 0,0 0 0,0 0 0,0 0 0,0 0 0,0 0 0,0 0 0,0 0 0,0 0 0,-1 0 0,1 1 0,0-1 0,0 0 0,0 0 0,0 0 0,0 0 0,0 0 0,0 0 0,0 0 0,0 0 0,0 0 0,0 0 0,0 1 0,0-1 0,0 0 0,0 0 0,0 0 0,0 0 0,0 0 0,0 0 0,0 0 0,0 0 0,0 0 0,0 1 0,0-1 0,0 0 0,1 0 0,-1 0 0,-39-5 0,-84-33 0,71 21 0,-99-20 0,81 24 0,42 6 0,-1 2 0,-44-2 0,-84 12 0,136-3 0,-1 2 0,1 0 0,1 1 0,-1 1 0,-25 12 0,-115 50 0,154-65 0,0 1 0,0 0 0,0 0 0,1 1 0,0-1 0,0 1 0,0 1 0,0-1 0,1 1 0,0 0 0,0 0 0,1 1 0,-1-1 0,1 1 0,1 0 0,0 0 0,-4 11 0,4-12 0,0-1 0,-1 0 0,1 0 0,-1 0 0,0 0 0,0-1 0,0 1 0,-1-1 0,-7 6 0,-53 30 0,24-16 0,35-21 0,1 1 0,0-1 0,1 1 0,-1 0 0,1 0 0,-1 0 0,1 1 0,1-1 0,-1 1 0,1 0 0,-1 0 0,1 1 0,1-1 0,-1 1 0,1-1 0,0 1 0,0 0 0,1 0 0,0 0 0,0 0 0,0 0 0,0 0 0,1 7 0,0-12 0,-3 62 0,-15 72 0,15-116 0,-2 0 0,0 0 0,-1-1 0,-1 0 0,-1 0 0,0-1 0,-2 0 0,-13 21 0,-3-1 0,-22 46 0,28-48 0,15-24 0,0 0 0,0 1 0,2-1 0,-4 13 0,4-11 0,0-1 0,-2 1 0,-6 14 0,-49 70 0,9-15 0,41-63 0,2 1 0,-11 33 0,14-35 0,-1 0 0,-1-1 0,-1 0 0,-11 20 0,16-33 0,-3 6 0,0-1 0,0-1 0,-1 1 0,0-1 0,-12 11 0,18-18 0,0 0 0,-1-1 0,1 1 0,0 0 0,0 0 0,-1-1 0,1 1 0,-1-1 0,1 1 0,-1-1 0,1 1 0,-1-1 0,1 0 0,-1 0 0,1 0 0,-1 0 0,1 0 0,-3 0 0,2-1 0,0 0 0,0 0 0,0 0 0,0-1 0,0 1 0,1 0 0,-1-1 0,0 1 0,1-1 0,-1 1 0,1-1 0,0 0 0,0 0 0,-1 1 0,1-1 0,0 0 0,-1-3 0,-6-14 0,1 0 0,1 0 0,0-1 0,-3-28 0,-7-85 0,13 97 0,-6-246-1365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5:38.292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205 1 24575,'1'2'0,"-1"1"0,0 0 0,0 0 0,0 0 0,0-1 0,0 1 0,-1 0 0,1 0 0,-1-1 0,0 1 0,0 0 0,-2 4 0,-1 5 0,-10 38 0,6-26 0,2 1 0,0 1 0,-3 35 0,6-32 0,-1-1 0,-15 51 0,11-52 0,2 0 0,0 1 0,-1 30 0,5 308 0,4-180 0,-1-176 0,-2-1 0,1 1 0,-1 0 0,-1-1 0,1 1 0,-2-1 0,1 0 0,-1 1 0,-1-1 0,0 0 0,0-1 0,0 1 0,-12 15 0,11-17 0,0 1 0,1 0 0,0 1 0,0-1 0,0 0 0,2 1 0,-1 0 0,1 0 0,0 0 0,-1 15 0,1 11 0,4 52 0,1-34 0,-3 465 0,0-504 41,-2 0-1,0 0 1,-6 20 0,0 1-1569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5:50.743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0 0 24575,'1'2'0,"-1"-1"0,0 0 0,1 0 0,-1 0 0,1 0 0,-1 0 0,1-1 0,-1 1 0,1 0 0,0 0 0,-1 0 0,1 0 0,0-1 0,0 1 0,0 0 0,0-1 0,0 1 0,-1 0 0,1-1 0,0 1 0,0-1 0,1 0 0,-1 1 0,0-1 0,0 0 0,0 1 0,2-1 0,37 6 0,-28-5 0,2 1 0,77 17 0,-82-16 0,0 0 0,0 0 0,-1 1 0,0 0 0,0 0 0,0 1 0,14 11 0,-12-8 0,1-1 0,0 0 0,15 8 0,16 9 0,-6-2 0,2-2 0,0-1 0,1-2 0,0-2 0,1-2 0,1-1 0,50 8 0,-80-18 0,0 0 0,0 1 0,-1 1 0,1-1 0,-1 2 0,1 0 0,-1 0 0,-1 1 0,1 0 0,14 12 0,-3 1 0,1-2 0,1-1 0,31 17 0,-23-14 0,34 26 0,-56-39 0,0 0 0,0-1 0,0 0 0,20 6 0,-17-6 0,0 0 0,19 12 0,0 3 0,119 72 0,-135-86 0,1 0 0,-1-1 0,20 3 0,8 3 0,-12-1 0,2-2 0,-1-1 0,1-2 0,43 3 0,-70-8 0,1 1 0,0 1 0,-1-1 0,1 1 0,-1 0 0,1 1 0,-1 0 0,0 0 0,0 0 0,0 1 0,0-1 0,-1 1 0,0 1 0,9 7 0,-7-5 0,0-1 0,1 0 0,-1-1 0,2 0 0,-1 0 0,0-1 0,10 4 0,17 2 0,-26-9 0,0 1 0,0 1 0,-1 0 0,1 0 0,-1 0 0,1 1 0,-1 1 0,0-1 0,10 9 0,-6-3 0,1 0 0,0-1 0,1 0 0,22 10 0,18 11 0,-28-15 0,32 14 0,-39-21 0,-1 1 0,0 1 0,-1 1 0,30 23 0,-7 6 0,-34-31 0,1-1 0,1 0 0,-1-1 0,2 0 0,-1 0 0,0 0 0,1-1 0,0-1 0,1 1 0,12 4 0,-10-6 0,0 0 0,-1 0 0,0 2 0,0-1 0,11 9 0,-11-8 0,1 0 0,0-1 0,0 0 0,14 4 0,-11-5 0,0 1 0,19 11 0,-17-5 0,1-1 0,1-1 0,-1-1 0,1 0 0,1-2 0,-1 0 0,1-1 0,25 3 0,-21-5 0,-44-4 0,-6 1 0,-603-2 0,620 1 0,1 0 0,-1-1 0,0-1 0,1 1 0,0-1 0,0-1 0,0 0 0,0 0 0,0 0 0,1-1 0,-8-6 0,-31-17 0,6 6 0,1-1 0,1-2 0,1-2 0,-49-46 0,63 53 0,6 5 0,0 0 0,-22-27 0,37 38-195,-1 1 0,0 0 0,0 0 0,-1 0 0,1 1 0,-7-5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5:54.233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30T18:16:05.350"/>
    </inkml:context>
    <inkml:brush xml:id="br0">
      <inkml:brushProperty name="width" value="0.35" units="cm"/>
      <inkml:brushProperty name="height" value="0.35" units="cm"/>
      <inkml:brushProperty name="color" value="#FFFBF7"/>
    </inkml:brush>
  </inkml:definitions>
  <inkml:trace contextRef="#ctx0" brushRef="#br0">351 5594 24575,'0'-1'0,"0"1"0,0-1 0,0 0 0,1 0 0,-1 0 0,0 1 0,1-1 0,-1 0 0,1 1 0,-1-1 0,1 0 0,-1 1 0,1-1 0,-1 0 0,1 1 0,-1-1 0,1 1 0,0-1 0,-1 1 0,1 0 0,0-1 0,1 0 0,21-8 0,-10 5 0,236-98 0,-231 94 0,0 0 0,-1-2 0,28-19 0,-27 16 0,1 2 0,34-17 0,-20 13 0,0 0 0,52-35 0,-69 39 0,0-1 0,-1 0 0,0-1 0,-1-1 0,-1 0 0,20-28 0,-22 29 0,1 0 0,1 0 0,0 1 0,0 1 0,2 0 0,25-15 0,0-1 0,-33 22 0,12-9 0,-1 1 0,29-30 0,-35 32 0,1 0 0,0 1 0,0 1 0,1 0 0,18-8 0,14-10 0,94-67 0,-118 79 0,33-16 0,-40 25 0,-1-2 0,-1 1 0,0-2 0,0 0 0,0 0 0,-1-1 0,15-17 0,-3 2 0,0 2 0,2 0 0,39-25 0,-21 14 0,238-211 0,-245 210 0,3 2 0,0 1 0,85-49 0,-102 70 0,0 0 0,28-7 0,-23 8 0,-26 9 0,1-1 0,-1 1 0,1-1 0,-1 1 0,0-1 0,1 0 0,-1 0 0,0 0 0,0 0 0,-1 0 0,1 0 0,0 0 0,-1-1 0,1 1 0,-1-1 0,0 1 0,1-1 0,-1 0 0,-1 1 0,1-1 0,0 0 0,0-5 0,1-7 0,-1-1 0,-1 1 0,-1-19 0,0-3 0,12-123 0,0-36 0,-8 122 0,0 28 0,-3 0 0,-1 0 0,-8-47 0,7 81 0,-2-1 0,1 1 0,-2 0 0,0 1 0,0-1 0,-1 1 0,-11-17 0,-7-3 0,-30-32 0,29 35 0,-28-40 0,43 52 0,4 9 0,1 0 0,0-1 0,0 0 0,1 0 0,0 0 0,0-1 0,1 0 0,0 1 0,0-1 0,-1-15 0,-23-500 0,25 475 0,-3 0 0,-13-60 0,0-6 0,12 49 0,4 40 0,0 0 0,-2 0 0,0 0 0,-2 1 0,-12-33 0,-138-400 0,153 444 0,-4-9 0,0 0 0,-1 1 0,-13-26 0,28 61 0,1-2 0,0 1 0,1-1 0,1 0 0,-1-1 0,2 0 0,-1 0 0,1-2 0,1 1 0,0-1 0,24 12 0,-14-9 0,36 24 0,-46-27 0,-1 0 0,1-1 0,1 0 0,-1-1 0,1-1 0,0 1 0,0-2 0,1 0 0,18 3 0,4-5 0,-27-2 0,1 0 0,-1 1 0,0 0 0,1 1 0,9 3 0,-15-4 0,-1 1 0,1-1 0,-1 1 0,0 0 0,1 1 0,-1-1 0,0 1 0,0-1 0,-1 1 0,1 0 0,0 0 0,-1 0 0,0 0 0,0 0 0,0 1 0,2 3 0,5 13 0,-2 1 0,0 0 0,-1 0 0,4 35 0,0-5 0,-8-45 0,-1 2 0,1-1 0,-1 0 0,0 1 0,0-1 0,-1 9 0,-25-33 0,-180-182 0,117 109 0,60 65 0,-40-29 0,9 9 0,31 24 0,-1 2 0,-61-32 0,-22-12 0,104 57 0,1-1 0,-1 0 0,-11-15 0,-3-3 0,8 13 0,0 0 0,-1 1 0,0 1 0,0 1 0,-31-14 0,1-1 0,-72-47 0,34 28 0,52 28 0,1 0 0,0-2 0,2-1 0,-37-31 0,52 39 0,-1 1 0,0 0 0,0 0 0,-1 2 0,0 0 0,-19-7 0,18 9 0,0-2 0,1 0 0,0-1 0,0 0 0,-27-21 0,1-7 0,-54-37 0,79 62 0,-1 1 0,0 1 0,0 1 0,-1 0 0,0 1 0,0 1 0,-20-4 0,-106-17 0,129 24 0,1-1 0,-1-1 0,1 0 0,-1-2 0,1 1 0,1-1 0,0-1 0,-19-15 0,14 11 0,1 1 0,-2 0 0,-30-12 0,-5 2 0,23 8 0,-52-14 0,73 25 0,0-1 0,1 0 0,-1-1 0,1 0 0,0 0 0,0-1 0,1 0 0,-13-10 0,13 10 38,-1 0 0,0 0 0,0 1 0,-1 0 0,1 1 0,-1 0-1,1 0 1,-18-1 0,16 2-251,1 0 0,0 0-1,0-1 1,0 0 0,0-1 0,0 0-1,-17-10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image" Target="../media/image12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64" y="270681"/>
            <a:ext cx="6341341" cy="2781865"/>
          </a:xfrm>
        </p:spPr>
        <p:txBody>
          <a:bodyPr/>
          <a:lstStyle/>
          <a:p>
            <a:r>
              <a:rPr lang="en-US" sz="540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sz="4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udget Buddy - Your Personal Expense Tracker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5502-CFF9-8817-3B5D-48E89DA6E4C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1686" y="5110649"/>
            <a:ext cx="3111318" cy="1555066"/>
          </a:xfrm>
        </p:spPr>
        <p:txBody>
          <a:bodyPr/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GLA University </a:t>
            </a:r>
          </a:p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CEA Department </a:t>
            </a:r>
          </a:p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oboto"/>
              </a:rPr>
              <a:t>December 01,2023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CBF5C8-5CCD-2019-71AA-3458FFF47F8F}"/>
                  </a:ext>
                </a:extLst>
              </p14:cNvPr>
              <p14:cNvContentPartPr/>
              <p14:nvPr/>
            </p14:nvContentPartPr>
            <p14:xfrm>
              <a:off x="1524060" y="4247805"/>
              <a:ext cx="19080" cy="783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CBF5C8-5CCD-2019-71AA-3458FFF47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1060" y="4185165"/>
                <a:ext cx="144720" cy="908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C84CAD-8249-A212-1EBA-09C53A92990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283" y="1080329"/>
            <a:ext cx="3994173" cy="739140"/>
          </a:xfrm>
        </p:spPr>
        <p:txBody>
          <a:bodyPr/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Features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0207157-1658-72DD-D5FF-F5AAEC0D9709}"/>
              </a:ext>
            </a:extLst>
          </p:cNvPr>
          <p:cNvSpPr txBox="1">
            <a:spLocks/>
          </p:cNvSpPr>
          <p:nvPr/>
        </p:nvSpPr>
        <p:spPr>
          <a:xfrm>
            <a:off x="4732283" y="2046522"/>
            <a:ext cx="6249848" cy="32066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signup processes.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hashing for enhanced security.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Add, update, and delete expenses.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expenses and add tags for better organization</a:t>
            </a: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CA27715-F643-3DCD-1B93-83D17B2A077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BF1669-1DD2-4A1A-62F8-BFDAD39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798" y="1038731"/>
            <a:ext cx="4346403" cy="535200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Future Work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E633BA-4A36-CF38-D6EE-FA60532FE62E}"/>
              </a:ext>
            </a:extLst>
          </p:cNvPr>
          <p:cNvSpPr txBox="1">
            <a:spLocks/>
          </p:cNvSpPr>
          <p:nvPr/>
        </p:nvSpPr>
        <p:spPr>
          <a:xfrm>
            <a:off x="3922798" y="2200172"/>
            <a:ext cx="7688700" cy="420062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Development: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developing a mobile application version of the expense tracker to cater to users who prefer on-the-go accessibility.</a:t>
            </a:r>
          </a:p>
          <a:p>
            <a:pPr>
              <a:lnSpc>
                <a:spcPct val="120000"/>
              </a:lnSpc>
            </a:pP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Expense Predictions: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algorithms to analyze spending patterns and provide users with predictions and insights.</a:t>
            </a:r>
          </a:p>
          <a:p>
            <a:pPr>
              <a:lnSpc>
                <a:spcPct val="120000"/>
              </a:lnSpc>
            </a:pP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a wider range of devices and platforms, catering to different user preferences.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70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645DA2-1D9F-3C2D-1D5E-170DB5B4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02" y="870781"/>
            <a:ext cx="3219149" cy="535200"/>
          </a:xfrm>
        </p:spPr>
        <p:txBody>
          <a:bodyPr>
            <a:noAutofit/>
          </a:bodyPr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Conclusion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03DD1A-920C-06C1-FF6E-89A35362A7D8}"/>
              </a:ext>
            </a:extLst>
          </p:cNvPr>
          <p:cNvSpPr txBox="1">
            <a:spLocks/>
          </p:cNvSpPr>
          <p:nvPr/>
        </p:nvSpPr>
        <p:spPr>
          <a:xfrm>
            <a:off x="5592702" y="1698171"/>
            <a:ext cx="6387804" cy="34150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assure you that this will help users to manage the cost of their daily expenses.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the people who are frustrated with the daily budget management.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in managing money.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record of their daily cost.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wastage of money.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4F7BF-65B1-2BA7-5DE0-FCC8F23897E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C8D36B-8EE1-A293-DDA8-E601A95A94DE}"/>
                  </a:ext>
                </a:extLst>
              </p14:cNvPr>
              <p14:cNvContentPartPr/>
              <p14:nvPr/>
            </p14:nvContentPartPr>
            <p14:xfrm>
              <a:off x="2723940" y="118060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C8D36B-8EE1-A293-DDA8-E601A95A94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300" y="11179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163AF6-82C8-FF5B-EE6D-D47C4232BBC9}"/>
                  </a:ext>
                </a:extLst>
              </p14:cNvPr>
              <p14:cNvContentPartPr/>
              <p14:nvPr/>
            </p14:nvContentPartPr>
            <p14:xfrm>
              <a:off x="427860" y="628725"/>
              <a:ext cx="1115280" cy="94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163AF6-82C8-FF5B-EE6D-D47C4232BB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220" y="565725"/>
                <a:ext cx="124092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09DDE6-DC38-3ADF-E03C-5B53909F2EF9}"/>
                  </a:ext>
                </a:extLst>
              </p14:cNvPr>
              <p14:cNvContentPartPr/>
              <p14:nvPr/>
            </p14:nvContentPartPr>
            <p14:xfrm>
              <a:off x="545220" y="1428645"/>
              <a:ext cx="74520" cy="764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09DDE6-DC38-3ADF-E03C-5B53909F2E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220" y="1366005"/>
                <a:ext cx="20016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EB1AAB-B431-1DB0-63D7-A3A8A934B2EB}"/>
                  </a:ext>
                </a:extLst>
              </p14:cNvPr>
              <p14:cNvContentPartPr/>
              <p14:nvPr/>
            </p14:nvContentPartPr>
            <p14:xfrm>
              <a:off x="580860" y="2171685"/>
              <a:ext cx="1052280" cy="496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EB1AAB-B431-1DB0-63D7-A3A8A934B2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860" y="2108685"/>
                <a:ext cx="11779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AA4B03-1E95-3ED9-F989-C2411BFE8E55}"/>
                  </a:ext>
                </a:extLst>
              </p14:cNvPr>
              <p14:cNvContentPartPr/>
              <p14:nvPr/>
            </p14:nvContentPartPr>
            <p14:xfrm>
              <a:off x="1657260" y="277144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AA4B03-1E95-3ED9-F989-C2411BFE8E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4260" y="27088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71D07B-C325-95D7-431B-3148195F59A3}"/>
                  </a:ext>
                </a:extLst>
              </p14:cNvPr>
              <p14:cNvContentPartPr/>
              <p14:nvPr/>
            </p14:nvContentPartPr>
            <p14:xfrm>
              <a:off x="1607220" y="672285"/>
              <a:ext cx="985320" cy="2014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71D07B-C325-95D7-431B-3148195F59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4580" y="609645"/>
                <a:ext cx="1110960" cy="21398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AF3AF84-28D8-B428-1A00-EE31D1339BC4}"/>
              </a:ext>
            </a:extLst>
          </p:cNvPr>
          <p:cNvSpPr/>
          <p:nvPr/>
        </p:nvSpPr>
        <p:spPr>
          <a:xfrm>
            <a:off x="-166215" y="2694953"/>
            <a:ext cx="55175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8383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160870"/>
            <a:ext cx="4518122" cy="763180"/>
          </a:xfrm>
        </p:spPr>
        <p:txBody>
          <a:bodyPr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103420"/>
            <a:ext cx="5466565" cy="342254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refined system to efficiently manage his/her expenses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expenses daily can really help us save a lot of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in control and achieve your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motivated by the universal need for a user-friendly tool to empower individuals to manage their spending and savings effectively.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E0B6-2383-F0D2-E085-C3C2BA2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142544"/>
            <a:ext cx="4518122" cy="663070"/>
          </a:xfrm>
        </p:spPr>
        <p:txBody>
          <a:bodyPr/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Objectives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96D6B-2889-AB1B-7B3C-1611D8300F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314084"/>
            <a:ext cx="5679234" cy="329361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know where the money is going.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spend only on priorities.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money for pre-defined expenses.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plan on your future investments.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02BE5-C852-93F8-08EC-8F86667FD71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623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791" y="884381"/>
            <a:ext cx="6599429" cy="847049"/>
          </a:xfrm>
        </p:spPr>
        <p:txBody>
          <a:bodyPr/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Problem Statement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54CF-1EBB-13A9-5F36-0D11A24A06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11791" y="2109806"/>
            <a:ext cx="6599429" cy="386381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month we start to have a money crisis.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planning of our 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has to keep a log in a diary or on a computer.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calculations need to be done by the 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 to rely on the daily entry of the expenditure.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7AF5BDE-46A1-B3DF-E056-0346FFA50957}"/>
              </a:ext>
            </a:extLst>
          </p:cNvPr>
          <p:cNvSpPr/>
          <p:nvPr/>
        </p:nvSpPr>
        <p:spPr>
          <a:xfrm rot="5400000">
            <a:off x="1700213" y="2466975"/>
            <a:ext cx="2005012" cy="1776412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661B-AFDF-43CB-9E6C-98439F9243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2221773"/>
            <a:ext cx="6515401" cy="36938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HTML(Hypertext Markup Language)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CSS(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PHP(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Preprocessor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SQL(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BE48B0-2A13-4BE1-CB23-DCE74834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1112380"/>
            <a:ext cx="6599429" cy="605247"/>
          </a:xfrm>
        </p:spPr>
        <p:txBody>
          <a:bodyPr/>
          <a:lstStyle/>
          <a:p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Technology Used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CBF80-C47E-AA32-C03F-0363660AEB9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D04F810-8422-A98F-CEA1-0DEB755962D8}"/>
              </a:ext>
            </a:extLst>
          </p:cNvPr>
          <p:cNvSpPr/>
          <p:nvPr/>
        </p:nvSpPr>
        <p:spPr>
          <a:xfrm rot="5400000">
            <a:off x="1700213" y="2466975"/>
            <a:ext cx="2005012" cy="1776412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338" y="566052"/>
            <a:ext cx="6197326" cy="755632"/>
          </a:xfrm>
        </p:spPr>
        <p:txBody>
          <a:bodyPr/>
          <a:lstStyle/>
          <a:p>
            <a:pPr algn="ctr"/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System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Architecture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561EF-437C-1486-58F0-EB4217053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0167" y="1938608"/>
            <a:ext cx="8630229" cy="4762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B89076-22C8-D494-FE05-CCEAB85B9AAF}"/>
              </a:ext>
            </a:extLst>
          </p:cNvPr>
          <p:cNvSpPr txBox="1"/>
          <p:nvPr/>
        </p:nvSpPr>
        <p:spPr>
          <a:xfrm>
            <a:off x="851924" y="1430091"/>
            <a:ext cx="563285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Landing page of the Budget Buddy.</a:t>
            </a:r>
            <a:endParaRPr lang="en-IN" sz="20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1E6E-128E-9A2C-499D-AF11FB22970D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3E3BD-283B-C452-A173-279D40AE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89" y="1698172"/>
            <a:ext cx="9818022" cy="4786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E40B9-3A27-4A44-750E-09B0F660328A}"/>
              </a:ext>
            </a:extLst>
          </p:cNvPr>
          <p:cNvSpPr txBox="1"/>
          <p:nvPr/>
        </p:nvSpPr>
        <p:spPr>
          <a:xfrm>
            <a:off x="1371600" y="513184"/>
            <a:ext cx="937726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snapshot  shows the Login Page , after logging in you will be redirected to your personal expense tracker.</a:t>
            </a:r>
            <a:endParaRPr lang="en-IN" sz="20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5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CBA5-CACA-5F35-FD60-6FC386BD0765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A2F80-4A42-E27D-345D-D9DCFC4CB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9" y="1567543"/>
            <a:ext cx="10052131" cy="4889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38D93-ACA3-FBBA-710B-40E1DE44BA94}"/>
              </a:ext>
            </a:extLst>
          </p:cNvPr>
          <p:cNvSpPr txBox="1"/>
          <p:nvPr/>
        </p:nvSpPr>
        <p:spPr>
          <a:xfrm>
            <a:off x="1194318" y="615820"/>
            <a:ext cx="934927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you are not a registered user then you have to register first then go to login page to go to expense tracker.</a:t>
            </a:r>
            <a:endParaRPr lang="en-IN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4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D4AB-BA04-93D4-4A1F-5FC0E40D2361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E4EF2-34E0-6090-0769-BEDF70D3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3" y="1392336"/>
            <a:ext cx="10355453" cy="5008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B4825-D1C7-CAE1-13F3-A7BF5CB726D3}"/>
              </a:ext>
            </a:extLst>
          </p:cNvPr>
          <p:cNvSpPr txBox="1"/>
          <p:nvPr/>
        </p:nvSpPr>
        <p:spPr>
          <a:xfrm>
            <a:off x="1166327" y="457200"/>
            <a:ext cx="989977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 snapshot shows the Tracker page where you can enter your income/expense category, amount, date then click on submit to store the data.</a:t>
            </a:r>
            <a:endParaRPr lang="en-IN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039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125</TotalTime>
  <Words>440</Words>
  <Application>Microsoft Office PowerPoint</Application>
  <PresentationFormat>Widescreen</PresentationFormat>
  <Paragraphs>72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Tahoma</vt:lpstr>
      <vt:lpstr>Times New Roman</vt:lpstr>
      <vt:lpstr>Custom​​</vt:lpstr>
      <vt:lpstr>Budget Buddy - Your Personal Expense Tracker</vt:lpstr>
      <vt:lpstr>Introduction</vt:lpstr>
      <vt:lpstr>Objectives</vt:lpstr>
      <vt:lpstr>Problem Statement</vt:lpstr>
      <vt:lpstr>Technology Used</vt:lpstr>
      <vt:lpstr>System Architecture</vt:lpstr>
      <vt:lpstr>PowerPoint Presentation</vt:lpstr>
      <vt:lpstr>PowerPoint Presentation</vt:lpstr>
      <vt:lpstr>PowerPoint Presentation</vt:lpstr>
      <vt:lpstr>Features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Buddy - Your Personal Expense Tracker</dc:title>
  <dc:creator>MOHIT MANGAL</dc:creator>
  <cp:lastModifiedBy>MOHIT MANGAL</cp:lastModifiedBy>
  <cp:revision>3</cp:revision>
  <dcterms:created xsi:type="dcterms:W3CDTF">2023-11-30T16:53:54Z</dcterms:created>
  <dcterms:modified xsi:type="dcterms:W3CDTF">2023-11-30T20:52:57Z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