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1"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02" d="100"/>
          <a:sy n="102" d="100"/>
        </p:scale>
        <p:origin x="13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image" Target="../media/image2.webp"/><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image" Target="../media/image2.webp"/><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9CC63-305C-47CE-B7D0-F2DBE835580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ES"/>
        </a:p>
      </dgm:t>
    </dgm:pt>
    <dgm:pt modelId="{74EB5770-94FD-4103-8EDD-4667C02D7231}">
      <dgm:prSet phldrT="[Texto]"/>
      <dgm:spPr>
        <a:solidFill>
          <a:schemeClr val="tx1">
            <a:lumMod val="50000"/>
            <a:lumOff val="50000"/>
          </a:schemeClr>
        </a:solidFill>
      </dgm:spPr>
      <dgm:t>
        <a:bodyPr/>
        <a:lstStyle/>
        <a:p>
          <a:r>
            <a:rPr lang="es-ES" dirty="0" smtClean="0"/>
            <a:t>Utilizamos el framework Django basado en Python</a:t>
          </a:r>
          <a:endParaRPr lang="es-ES" dirty="0"/>
        </a:p>
      </dgm:t>
    </dgm:pt>
    <dgm:pt modelId="{0065F534-FBC8-4994-8F8D-60A28E003862}" type="parTrans" cxnId="{6B30CCDE-11E5-404C-ACA6-5165905392B6}">
      <dgm:prSet/>
      <dgm:spPr/>
      <dgm:t>
        <a:bodyPr/>
        <a:lstStyle/>
        <a:p>
          <a:endParaRPr lang="es-ES"/>
        </a:p>
      </dgm:t>
    </dgm:pt>
    <dgm:pt modelId="{2BEF89B9-BBA8-462F-A65C-7AB8A018CDF0}" type="sibTrans" cxnId="{6B30CCDE-11E5-404C-ACA6-5165905392B6}">
      <dgm:prSet/>
      <dgm:spPr/>
      <dgm:t>
        <a:bodyPr/>
        <a:lstStyle/>
        <a:p>
          <a:endParaRPr lang="es-ES"/>
        </a:p>
      </dgm:t>
    </dgm:pt>
    <dgm:pt modelId="{1CE14E8A-E33A-4850-A4C5-1191424A8590}">
      <dgm:prSet phldrT="[Texto]"/>
      <dgm:spPr>
        <a:solidFill>
          <a:schemeClr val="tx1">
            <a:lumMod val="50000"/>
            <a:lumOff val="50000"/>
          </a:schemeClr>
        </a:solidFill>
      </dgm:spPr>
      <dgm:t>
        <a:bodyPr/>
        <a:lstStyle/>
        <a:p>
          <a:r>
            <a:rPr lang="es-ES" dirty="0" smtClean="0"/>
            <a:t>Realizamos el back-</a:t>
          </a:r>
          <a:r>
            <a:rPr lang="es-ES" dirty="0" err="1" smtClean="0"/>
            <a:t>end</a:t>
          </a:r>
          <a:r>
            <a:rPr lang="es-ES" dirty="0" smtClean="0"/>
            <a:t> en Django , un framework basado en Python, cada módulo y función fue prevista para poder satisfacer las necesidades del cliente</a:t>
          </a:r>
          <a:endParaRPr lang="es-ES" dirty="0"/>
        </a:p>
      </dgm:t>
    </dgm:pt>
    <dgm:pt modelId="{6940AEFB-75D2-4ACB-B58D-BD5883AB1CD9}" type="parTrans" cxnId="{05A3991A-BA81-4A40-9ED4-302BD0673229}">
      <dgm:prSet/>
      <dgm:spPr/>
      <dgm:t>
        <a:bodyPr/>
        <a:lstStyle/>
        <a:p>
          <a:endParaRPr lang="es-ES"/>
        </a:p>
      </dgm:t>
    </dgm:pt>
    <dgm:pt modelId="{5AB02CD5-2F33-4D04-8189-E1798503A5C9}" type="sibTrans" cxnId="{05A3991A-BA81-4A40-9ED4-302BD0673229}">
      <dgm:prSet/>
      <dgm:spPr/>
      <dgm:t>
        <a:bodyPr/>
        <a:lstStyle/>
        <a:p>
          <a:endParaRPr lang="es-ES"/>
        </a:p>
      </dgm:t>
    </dgm:pt>
    <dgm:pt modelId="{6836E289-0256-47D4-AABF-EC2A135CA7F5}">
      <dgm:prSet phldrT="[Texto]"/>
      <dgm:spPr>
        <a:solidFill>
          <a:schemeClr val="tx1">
            <a:lumMod val="50000"/>
            <a:lumOff val="50000"/>
          </a:schemeClr>
        </a:solidFill>
      </dgm:spPr>
      <dgm:t>
        <a:bodyPr/>
        <a:lstStyle/>
        <a:p>
          <a:r>
            <a:rPr lang="es-ES" dirty="0" smtClean="0"/>
            <a:t>HTML &amp; CSS</a:t>
          </a:r>
          <a:endParaRPr lang="es-ES" dirty="0"/>
        </a:p>
      </dgm:t>
    </dgm:pt>
    <dgm:pt modelId="{AB6870B3-4455-4507-84DF-10C3D9CB6256}" type="parTrans" cxnId="{B3B40C47-88BE-4033-8A7F-2D310E309B0B}">
      <dgm:prSet/>
      <dgm:spPr/>
      <dgm:t>
        <a:bodyPr/>
        <a:lstStyle/>
        <a:p>
          <a:endParaRPr lang="es-ES"/>
        </a:p>
      </dgm:t>
    </dgm:pt>
    <dgm:pt modelId="{0B03BFFC-F9C0-4688-ABD3-36E5ED9101C8}" type="sibTrans" cxnId="{B3B40C47-88BE-4033-8A7F-2D310E309B0B}">
      <dgm:prSet/>
      <dgm:spPr/>
      <dgm:t>
        <a:bodyPr/>
        <a:lstStyle/>
        <a:p>
          <a:endParaRPr lang="es-ES"/>
        </a:p>
      </dgm:t>
    </dgm:pt>
    <dgm:pt modelId="{DCC559B9-DE36-4E61-ACCA-762EB79782DD}">
      <dgm:prSet phldrT="[Texto]"/>
      <dgm:spPr>
        <a:solidFill>
          <a:schemeClr val="tx1">
            <a:lumMod val="50000"/>
            <a:lumOff val="50000"/>
          </a:schemeClr>
        </a:solidFill>
      </dgm:spPr>
      <dgm:t>
        <a:bodyPr/>
        <a:lstStyle/>
        <a:p>
          <a:r>
            <a:rPr lang="es-ES" dirty="0" smtClean="0"/>
            <a:t>Realizamos un front-end intuitivo para que el cliente no tenga ninguna dificultad y buscamos un estilo que sea innovador.</a:t>
          </a:r>
          <a:endParaRPr lang="es-ES" dirty="0"/>
        </a:p>
      </dgm:t>
    </dgm:pt>
    <dgm:pt modelId="{CA4E0826-458A-4031-AA85-A1BF8F5918EC}" type="parTrans" cxnId="{D94517E6-4E4F-431C-87A5-661193E19654}">
      <dgm:prSet/>
      <dgm:spPr/>
      <dgm:t>
        <a:bodyPr/>
        <a:lstStyle/>
        <a:p>
          <a:endParaRPr lang="es-ES"/>
        </a:p>
      </dgm:t>
    </dgm:pt>
    <dgm:pt modelId="{DD8A9714-4C6D-47F4-812D-37C04A91A9D9}" type="sibTrans" cxnId="{D94517E6-4E4F-431C-87A5-661193E19654}">
      <dgm:prSet/>
      <dgm:spPr/>
      <dgm:t>
        <a:bodyPr/>
        <a:lstStyle/>
        <a:p>
          <a:endParaRPr lang="es-ES"/>
        </a:p>
      </dgm:t>
    </dgm:pt>
    <dgm:pt modelId="{DC60F986-5611-474A-BCFC-394E44FBD700}">
      <dgm:prSet phldrT="[Texto]"/>
      <dgm:spPr>
        <a:solidFill>
          <a:schemeClr val="tx1">
            <a:lumMod val="50000"/>
            <a:lumOff val="50000"/>
          </a:schemeClr>
        </a:solidFill>
      </dgm:spPr>
      <dgm:t>
        <a:bodyPr/>
        <a:lstStyle/>
        <a:p>
          <a:r>
            <a:rPr lang="es-ES" dirty="0" smtClean="0"/>
            <a:t>ORM de Django</a:t>
          </a:r>
          <a:endParaRPr lang="es-ES" dirty="0"/>
        </a:p>
      </dgm:t>
    </dgm:pt>
    <dgm:pt modelId="{78F0288E-49BF-4313-A8BF-523DF00FE749}" type="parTrans" cxnId="{DCA92307-AC0D-4EA6-A7A7-050C3EFF951E}">
      <dgm:prSet/>
      <dgm:spPr/>
      <dgm:t>
        <a:bodyPr/>
        <a:lstStyle/>
        <a:p>
          <a:endParaRPr lang="es-ES"/>
        </a:p>
      </dgm:t>
    </dgm:pt>
    <dgm:pt modelId="{DDF45D57-8474-48D1-9DF8-9AEFEC8283DB}" type="sibTrans" cxnId="{DCA92307-AC0D-4EA6-A7A7-050C3EFF951E}">
      <dgm:prSet/>
      <dgm:spPr/>
      <dgm:t>
        <a:bodyPr/>
        <a:lstStyle/>
        <a:p>
          <a:endParaRPr lang="es-ES"/>
        </a:p>
      </dgm:t>
    </dgm:pt>
    <dgm:pt modelId="{94966206-F912-40B2-9899-BBA8A0DEAF0B}">
      <dgm:prSet phldrT="[Texto]"/>
      <dgm:spPr>
        <a:solidFill>
          <a:schemeClr val="tx1">
            <a:lumMod val="50000"/>
            <a:lumOff val="50000"/>
          </a:schemeClr>
        </a:solidFill>
      </dgm:spPr>
      <dgm:t>
        <a:bodyPr/>
        <a:lstStyle/>
        <a:p>
          <a:r>
            <a:rPr lang="es-ES" dirty="0" smtClean="0"/>
            <a:t>Lo utilizamos para hacer los modelos de manera sencilla tratándolos como objetos en Python , al realizar las migraciones de Django estas mismas introducen las querys donde se establece la base de </a:t>
          </a:r>
          <a:r>
            <a:rPr lang="es-ES" dirty="0" smtClean="0"/>
            <a:t>datos</a:t>
          </a:r>
          <a:endParaRPr lang="es-ES" dirty="0"/>
        </a:p>
      </dgm:t>
    </dgm:pt>
    <dgm:pt modelId="{2B5CEE82-5F1F-459C-BFDD-B21C99A392C6}" type="parTrans" cxnId="{F8331DF0-E05C-4E63-8BA3-789E8A3CF806}">
      <dgm:prSet/>
      <dgm:spPr/>
      <dgm:t>
        <a:bodyPr/>
        <a:lstStyle/>
        <a:p>
          <a:endParaRPr lang="es-ES"/>
        </a:p>
      </dgm:t>
    </dgm:pt>
    <dgm:pt modelId="{9F4F9878-A55A-4935-B14C-2268A5CD9E2C}" type="sibTrans" cxnId="{F8331DF0-E05C-4E63-8BA3-789E8A3CF806}">
      <dgm:prSet/>
      <dgm:spPr/>
      <dgm:t>
        <a:bodyPr/>
        <a:lstStyle/>
        <a:p>
          <a:endParaRPr lang="es-ES"/>
        </a:p>
      </dgm:t>
    </dgm:pt>
    <dgm:pt modelId="{249E0ED1-013B-4805-A9E5-285F4FF0778A}">
      <dgm:prSet phldrT="[Texto]"/>
      <dgm:spPr>
        <a:solidFill>
          <a:schemeClr val="tx1">
            <a:lumMod val="50000"/>
            <a:lumOff val="50000"/>
          </a:schemeClr>
        </a:solidFill>
      </dgm:spPr>
      <dgm:t>
        <a:bodyPr/>
        <a:lstStyle/>
        <a:p>
          <a:r>
            <a:rPr lang="es-ES" dirty="0" smtClean="0"/>
            <a:t>Postgresql</a:t>
          </a:r>
          <a:endParaRPr lang="es-ES" dirty="0"/>
        </a:p>
      </dgm:t>
    </dgm:pt>
    <dgm:pt modelId="{A3B125B2-3472-4DBB-92CF-E384C6AABC1A}" type="parTrans" cxnId="{91DAF2CB-22C1-4AE1-A18B-99AB364E2E23}">
      <dgm:prSet/>
      <dgm:spPr/>
      <dgm:t>
        <a:bodyPr/>
        <a:lstStyle/>
        <a:p>
          <a:endParaRPr lang="es-ES"/>
        </a:p>
      </dgm:t>
    </dgm:pt>
    <dgm:pt modelId="{F0F79F35-A4E8-4FFA-8CB5-CFCA21C22736}" type="sibTrans" cxnId="{91DAF2CB-22C1-4AE1-A18B-99AB364E2E23}">
      <dgm:prSet/>
      <dgm:spPr/>
      <dgm:t>
        <a:bodyPr/>
        <a:lstStyle/>
        <a:p>
          <a:endParaRPr lang="es-ES"/>
        </a:p>
      </dgm:t>
    </dgm:pt>
    <dgm:pt modelId="{58AF44C2-79B1-4C41-81B9-4826413FA7B3}">
      <dgm:prSet phldrT="[Texto]"/>
      <dgm:spPr>
        <a:solidFill>
          <a:schemeClr val="tx1">
            <a:lumMod val="50000"/>
            <a:lumOff val="50000"/>
          </a:schemeClr>
        </a:solidFill>
      </dgm:spPr>
      <dgm:t>
        <a:bodyPr/>
        <a:lstStyle/>
        <a:p>
          <a:r>
            <a:rPr lang="es-ES" dirty="0" smtClean="0"/>
            <a:t>Lo utilizamos </a:t>
          </a:r>
          <a:r>
            <a:rPr lang="es-ES" dirty="0" smtClean="0"/>
            <a:t>como base de datos relacional , es escalable , no tiene costo de licencia , tiene múltiples consultas y tiene servicios de migración propios</a:t>
          </a:r>
          <a:endParaRPr lang="es-ES" dirty="0"/>
        </a:p>
      </dgm:t>
    </dgm:pt>
    <dgm:pt modelId="{F4F5FBDB-5A06-433A-AA30-BA42311D7853}" type="parTrans" cxnId="{3B7AFA41-9309-4FC9-8435-817058A99DA0}">
      <dgm:prSet/>
      <dgm:spPr/>
      <dgm:t>
        <a:bodyPr/>
        <a:lstStyle/>
        <a:p>
          <a:endParaRPr lang="es-ES"/>
        </a:p>
      </dgm:t>
    </dgm:pt>
    <dgm:pt modelId="{DB85F835-33F1-469B-A040-732B91E81516}" type="sibTrans" cxnId="{3B7AFA41-9309-4FC9-8435-817058A99DA0}">
      <dgm:prSet/>
      <dgm:spPr/>
      <dgm:t>
        <a:bodyPr/>
        <a:lstStyle/>
        <a:p>
          <a:endParaRPr lang="es-ES"/>
        </a:p>
      </dgm:t>
    </dgm:pt>
    <dgm:pt modelId="{FCD83A17-FB44-468F-8383-8A953ABE4F9B}">
      <dgm:prSet phldrT="[Texto]"/>
      <dgm:spPr>
        <a:solidFill>
          <a:schemeClr val="tx1">
            <a:lumMod val="50000"/>
            <a:lumOff val="50000"/>
          </a:schemeClr>
        </a:solidFill>
      </dgm:spPr>
      <dgm:t>
        <a:bodyPr/>
        <a:lstStyle/>
        <a:p>
          <a:r>
            <a:rPr lang="es-ES" dirty="0" smtClean="0"/>
            <a:t>Pythoneverywhere</a:t>
          </a:r>
          <a:endParaRPr lang="es-ES" dirty="0"/>
        </a:p>
      </dgm:t>
    </dgm:pt>
    <dgm:pt modelId="{439EC695-E75F-4297-858E-3CCBF0DCF490}" type="parTrans" cxnId="{2D03D88B-E428-436D-975D-FBFADF361FCE}">
      <dgm:prSet/>
      <dgm:spPr/>
      <dgm:t>
        <a:bodyPr/>
        <a:lstStyle/>
        <a:p>
          <a:endParaRPr lang="es-ES"/>
        </a:p>
      </dgm:t>
    </dgm:pt>
    <dgm:pt modelId="{ED23C4F3-7CCE-4724-A965-5B04AB76AD70}" type="sibTrans" cxnId="{2D03D88B-E428-436D-975D-FBFADF361FCE}">
      <dgm:prSet/>
      <dgm:spPr/>
      <dgm:t>
        <a:bodyPr/>
        <a:lstStyle/>
        <a:p>
          <a:endParaRPr lang="es-ES"/>
        </a:p>
      </dgm:t>
    </dgm:pt>
    <dgm:pt modelId="{DE0D8244-B15B-4E0C-B2DF-5598B89EDDF0}">
      <dgm:prSet phldrT="[Texto]"/>
      <dgm:spPr>
        <a:solidFill>
          <a:schemeClr val="tx1">
            <a:lumMod val="50000"/>
            <a:lumOff val="50000"/>
          </a:schemeClr>
        </a:solidFill>
      </dgm:spPr>
      <dgm:t>
        <a:bodyPr/>
        <a:lstStyle/>
        <a:p>
          <a:r>
            <a:rPr lang="es-ES" dirty="0" smtClean="0"/>
            <a:t>Es un servicio para hostear la aplicación de manera gratuita</a:t>
          </a:r>
          <a:endParaRPr lang="es-ES" dirty="0"/>
        </a:p>
      </dgm:t>
    </dgm:pt>
    <dgm:pt modelId="{DBF46854-2996-44F7-82EB-057569226CFB}" type="parTrans" cxnId="{48D88FD4-E2C0-491C-97E1-2827247F47BC}">
      <dgm:prSet/>
      <dgm:spPr/>
      <dgm:t>
        <a:bodyPr/>
        <a:lstStyle/>
        <a:p>
          <a:endParaRPr lang="es-ES"/>
        </a:p>
      </dgm:t>
    </dgm:pt>
    <dgm:pt modelId="{38225862-9DF8-4850-9F9C-9C6ED581978A}" type="sibTrans" cxnId="{48D88FD4-E2C0-491C-97E1-2827247F47BC}">
      <dgm:prSet/>
      <dgm:spPr/>
      <dgm:t>
        <a:bodyPr/>
        <a:lstStyle/>
        <a:p>
          <a:endParaRPr lang="es-ES"/>
        </a:p>
      </dgm:t>
    </dgm:pt>
    <dgm:pt modelId="{A193BB0E-054D-4A72-A1BA-4676D60A53E9}">
      <dgm:prSet phldrT="[Texto]"/>
      <dgm:spPr>
        <a:solidFill>
          <a:schemeClr val="tx1">
            <a:lumMod val="50000"/>
            <a:lumOff val="50000"/>
          </a:schemeClr>
        </a:solidFill>
      </dgm:spPr>
      <dgm:t>
        <a:bodyPr/>
        <a:lstStyle/>
        <a:p>
          <a:r>
            <a:rPr lang="es-ES" dirty="0" smtClean="0"/>
            <a:t>SQLite</a:t>
          </a:r>
          <a:endParaRPr lang="es-ES" dirty="0"/>
        </a:p>
      </dgm:t>
    </dgm:pt>
    <dgm:pt modelId="{07E62078-AA6F-48CB-974D-854D509FBF44}" type="parTrans" cxnId="{F6C1E29D-C760-421E-9748-064CF488D86B}">
      <dgm:prSet/>
      <dgm:spPr/>
      <dgm:t>
        <a:bodyPr/>
        <a:lstStyle/>
        <a:p>
          <a:endParaRPr lang="es-ES"/>
        </a:p>
      </dgm:t>
    </dgm:pt>
    <dgm:pt modelId="{A6D0492C-4B69-4E15-A222-5863C0C982C4}" type="sibTrans" cxnId="{F6C1E29D-C760-421E-9748-064CF488D86B}">
      <dgm:prSet/>
      <dgm:spPr/>
      <dgm:t>
        <a:bodyPr/>
        <a:lstStyle/>
        <a:p>
          <a:endParaRPr lang="es-ES"/>
        </a:p>
      </dgm:t>
    </dgm:pt>
    <dgm:pt modelId="{D6FE3B57-E6AE-4407-A953-95A0D982F0A7}">
      <dgm:prSet phldrT="[Texto]"/>
      <dgm:spPr>
        <a:solidFill>
          <a:schemeClr val="tx1">
            <a:lumMod val="50000"/>
            <a:lumOff val="50000"/>
          </a:schemeClr>
        </a:solidFill>
      </dgm:spPr>
      <dgm:t>
        <a:bodyPr/>
        <a:lstStyle/>
        <a:p>
          <a:r>
            <a:rPr lang="es-ES" dirty="0" smtClean="0"/>
            <a:t>Es una base de datos mucho más ligera que decidimos usarla al momento de hostear la aplicación en pythoneverywhere , ya que es la mejor opción para el proyecto , porque va a manejar archivos internos</a:t>
          </a:r>
          <a:endParaRPr lang="es-ES" dirty="0"/>
        </a:p>
      </dgm:t>
    </dgm:pt>
    <dgm:pt modelId="{3FE6E573-A946-4C4F-A27C-F7EAA8B195CB}" type="parTrans" cxnId="{BBD832BB-1625-44AE-9D21-D38FE1C2A58D}">
      <dgm:prSet/>
      <dgm:spPr/>
      <dgm:t>
        <a:bodyPr/>
        <a:lstStyle/>
        <a:p>
          <a:endParaRPr lang="es-ES"/>
        </a:p>
      </dgm:t>
    </dgm:pt>
    <dgm:pt modelId="{3B6BEDB8-02E6-4D62-A7DD-996B108BB3B3}" type="sibTrans" cxnId="{BBD832BB-1625-44AE-9D21-D38FE1C2A58D}">
      <dgm:prSet/>
      <dgm:spPr/>
      <dgm:t>
        <a:bodyPr/>
        <a:lstStyle/>
        <a:p>
          <a:endParaRPr lang="es-ES"/>
        </a:p>
      </dgm:t>
    </dgm:pt>
    <dgm:pt modelId="{9A6AE80F-EEE5-4195-8AE7-9023920C9103}" type="pres">
      <dgm:prSet presAssocID="{6EC9CC63-305C-47CE-B7D0-F2DBE835580C}" presName="linear" presStyleCnt="0">
        <dgm:presLayoutVars>
          <dgm:dir/>
          <dgm:resizeHandles val="exact"/>
        </dgm:presLayoutVars>
      </dgm:prSet>
      <dgm:spPr/>
      <dgm:t>
        <a:bodyPr/>
        <a:lstStyle/>
        <a:p>
          <a:endParaRPr lang="es-ES"/>
        </a:p>
      </dgm:t>
    </dgm:pt>
    <dgm:pt modelId="{23FD9F18-1EAE-4B80-AFA5-ED34C5A16017}" type="pres">
      <dgm:prSet presAssocID="{74EB5770-94FD-4103-8EDD-4667C02D7231}" presName="comp" presStyleCnt="0"/>
      <dgm:spPr/>
    </dgm:pt>
    <dgm:pt modelId="{228B5DE9-1689-4841-B4C7-CE78C9759313}" type="pres">
      <dgm:prSet presAssocID="{74EB5770-94FD-4103-8EDD-4667C02D7231}" presName="box" presStyleLbl="node1" presStyleIdx="0" presStyleCnt="6"/>
      <dgm:spPr/>
      <dgm:t>
        <a:bodyPr/>
        <a:lstStyle/>
        <a:p>
          <a:endParaRPr lang="es-ES"/>
        </a:p>
      </dgm:t>
    </dgm:pt>
    <dgm:pt modelId="{E1DCE4AC-0B1C-42CF-8BE9-BD9BA77E2DB5}" type="pres">
      <dgm:prSet presAssocID="{74EB5770-94FD-4103-8EDD-4667C02D7231}" presName="img" presStyleLbl="fgImgPlace1" presStyleIdx="0" presStyleCnt="6"/>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effectLst/>
      </dgm:spPr>
      <dgm:t>
        <a:bodyPr/>
        <a:lstStyle/>
        <a:p>
          <a:endParaRPr lang="es-ES"/>
        </a:p>
      </dgm:t>
    </dgm:pt>
    <dgm:pt modelId="{8D4FE632-696A-4C71-96C3-FB7EDCCFD5C9}" type="pres">
      <dgm:prSet presAssocID="{74EB5770-94FD-4103-8EDD-4667C02D7231}" presName="text" presStyleLbl="node1" presStyleIdx="0" presStyleCnt="6">
        <dgm:presLayoutVars>
          <dgm:bulletEnabled val="1"/>
        </dgm:presLayoutVars>
      </dgm:prSet>
      <dgm:spPr/>
      <dgm:t>
        <a:bodyPr/>
        <a:lstStyle/>
        <a:p>
          <a:endParaRPr lang="es-ES"/>
        </a:p>
      </dgm:t>
    </dgm:pt>
    <dgm:pt modelId="{69770617-B262-46CA-83F5-454D127A4FED}" type="pres">
      <dgm:prSet presAssocID="{2BEF89B9-BBA8-462F-A65C-7AB8A018CDF0}" presName="spacer" presStyleCnt="0"/>
      <dgm:spPr/>
    </dgm:pt>
    <dgm:pt modelId="{1847BC13-8C58-46DA-A9DE-B73B989B0CBA}" type="pres">
      <dgm:prSet presAssocID="{6836E289-0256-47D4-AABF-EC2A135CA7F5}" presName="comp" presStyleCnt="0"/>
      <dgm:spPr/>
    </dgm:pt>
    <dgm:pt modelId="{774CF005-4796-40C5-9E85-7DF226A0F7BF}" type="pres">
      <dgm:prSet presAssocID="{6836E289-0256-47D4-AABF-EC2A135CA7F5}" presName="box" presStyleLbl="node1" presStyleIdx="1" presStyleCnt="6"/>
      <dgm:spPr/>
      <dgm:t>
        <a:bodyPr/>
        <a:lstStyle/>
        <a:p>
          <a:endParaRPr lang="es-ES"/>
        </a:p>
      </dgm:t>
    </dgm:pt>
    <dgm:pt modelId="{4E898E9B-C7D1-49D8-B46D-930710101AAE}" type="pres">
      <dgm:prSet presAssocID="{6836E289-0256-47D4-AABF-EC2A135CA7F5}" presName="img" presStyleLbl="fgImgPlace1" presStyleIdx="1" presStyleCnt="6" custScaleX="102839" custScaleY="97297" custLinFactNeighborY="-2027"/>
      <dgm:spPr>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dgm:spPr>
      <dgm:t>
        <a:bodyPr/>
        <a:lstStyle/>
        <a:p>
          <a:endParaRPr lang="es-ES"/>
        </a:p>
      </dgm:t>
    </dgm:pt>
    <dgm:pt modelId="{B66858A8-2847-4A64-9233-98ECB6C5228E}" type="pres">
      <dgm:prSet presAssocID="{6836E289-0256-47D4-AABF-EC2A135CA7F5}" presName="text" presStyleLbl="node1" presStyleIdx="1" presStyleCnt="6">
        <dgm:presLayoutVars>
          <dgm:bulletEnabled val="1"/>
        </dgm:presLayoutVars>
      </dgm:prSet>
      <dgm:spPr/>
      <dgm:t>
        <a:bodyPr/>
        <a:lstStyle/>
        <a:p>
          <a:endParaRPr lang="es-ES"/>
        </a:p>
      </dgm:t>
    </dgm:pt>
    <dgm:pt modelId="{B6371476-34CB-4A73-912F-62D098F292ED}" type="pres">
      <dgm:prSet presAssocID="{0B03BFFC-F9C0-4688-ABD3-36E5ED9101C8}" presName="spacer" presStyleCnt="0"/>
      <dgm:spPr/>
    </dgm:pt>
    <dgm:pt modelId="{DA090746-1368-4007-91EE-1958E4EC5807}" type="pres">
      <dgm:prSet presAssocID="{DC60F986-5611-474A-BCFC-394E44FBD700}" presName="comp" presStyleCnt="0"/>
      <dgm:spPr/>
    </dgm:pt>
    <dgm:pt modelId="{1CDBCDA6-B354-4033-BB62-F1C324E12C74}" type="pres">
      <dgm:prSet presAssocID="{DC60F986-5611-474A-BCFC-394E44FBD700}" presName="box" presStyleLbl="node1" presStyleIdx="2" presStyleCnt="6" custLinFactNeighborX="464" custLinFactNeighborY="-2784"/>
      <dgm:spPr/>
      <dgm:t>
        <a:bodyPr/>
        <a:lstStyle/>
        <a:p>
          <a:endParaRPr lang="es-ES"/>
        </a:p>
      </dgm:t>
    </dgm:pt>
    <dgm:pt modelId="{C16DFAC1-0BA9-44D7-AE0E-D1DE33243311}" type="pres">
      <dgm:prSet presAssocID="{DC60F986-5611-474A-BCFC-394E44FBD700}" presName="img" presStyleLbl="fgImgPlace1" presStyleIdx="2" presStyleCnt="6"/>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t>
        <a:bodyPr/>
        <a:lstStyle/>
        <a:p>
          <a:endParaRPr lang="es-ES"/>
        </a:p>
      </dgm:t>
    </dgm:pt>
    <dgm:pt modelId="{C15A6939-B940-4F37-90C4-DFBDA1363BA3}" type="pres">
      <dgm:prSet presAssocID="{DC60F986-5611-474A-BCFC-394E44FBD700}" presName="text" presStyleLbl="node1" presStyleIdx="2" presStyleCnt="6">
        <dgm:presLayoutVars>
          <dgm:bulletEnabled val="1"/>
        </dgm:presLayoutVars>
      </dgm:prSet>
      <dgm:spPr/>
      <dgm:t>
        <a:bodyPr/>
        <a:lstStyle/>
        <a:p>
          <a:endParaRPr lang="es-ES"/>
        </a:p>
      </dgm:t>
    </dgm:pt>
    <dgm:pt modelId="{BBEF690A-DD70-441C-8BED-3C4BD4E13061}" type="pres">
      <dgm:prSet presAssocID="{DDF45D57-8474-48D1-9DF8-9AEFEC8283DB}" presName="spacer" presStyleCnt="0"/>
      <dgm:spPr/>
    </dgm:pt>
    <dgm:pt modelId="{B7C4EEF5-B93E-4724-85C6-2FEC15B347E7}" type="pres">
      <dgm:prSet presAssocID="{A193BB0E-054D-4A72-A1BA-4676D60A53E9}" presName="comp" presStyleCnt="0"/>
      <dgm:spPr/>
    </dgm:pt>
    <dgm:pt modelId="{B476CE7E-97B9-44F0-BBA0-0099DB67AF23}" type="pres">
      <dgm:prSet presAssocID="{A193BB0E-054D-4A72-A1BA-4676D60A53E9}" presName="box" presStyleLbl="node1" presStyleIdx="3" presStyleCnt="6" custLinFactNeighborX="464" custLinFactNeighborY="-2784"/>
      <dgm:spPr/>
      <dgm:t>
        <a:bodyPr/>
        <a:lstStyle/>
        <a:p>
          <a:endParaRPr lang="es-ES"/>
        </a:p>
      </dgm:t>
    </dgm:pt>
    <dgm:pt modelId="{6DD3132A-DC64-4ABB-B7C2-50E7E698A68E}" type="pres">
      <dgm:prSet presAssocID="{A193BB0E-054D-4A72-A1BA-4676D60A53E9}"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58000" b="-58000"/>
          </a:stretch>
        </a:blipFill>
      </dgm:spPr>
      <dgm:t>
        <a:bodyPr/>
        <a:lstStyle/>
        <a:p>
          <a:endParaRPr lang="es-ES"/>
        </a:p>
      </dgm:t>
    </dgm:pt>
    <dgm:pt modelId="{C7BCF441-9F96-4CCE-AA8B-B39641622F83}" type="pres">
      <dgm:prSet presAssocID="{A193BB0E-054D-4A72-A1BA-4676D60A53E9}" presName="text" presStyleLbl="node1" presStyleIdx="3" presStyleCnt="6">
        <dgm:presLayoutVars>
          <dgm:bulletEnabled val="1"/>
        </dgm:presLayoutVars>
      </dgm:prSet>
      <dgm:spPr/>
      <dgm:t>
        <a:bodyPr/>
        <a:lstStyle/>
        <a:p>
          <a:endParaRPr lang="es-ES"/>
        </a:p>
      </dgm:t>
    </dgm:pt>
    <dgm:pt modelId="{9BF64639-888A-432C-ACE2-8ACC0B39A9D4}" type="pres">
      <dgm:prSet presAssocID="{A6D0492C-4B69-4E15-A222-5863C0C982C4}" presName="spacer" presStyleCnt="0"/>
      <dgm:spPr/>
    </dgm:pt>
    <dgm:pt modelId="{8C006DCD-B8FE-4B0E-9B3A-24C53560BB17}" type="pres">
      <dgm:prSet presAssocID="{249E0ED1-013B-4805-A9E5-285F4FF0778A}" presName="comp" presStyleCnt="0"/>
      <dgm:spPr/>
    </dgm:pt>
    <dgm:pt modelId="{7D47B195-A9CC-4DD0-94F9-6FFAAC3F8F8E}" type="pres">
      <dgm:prSet presAssocID="{249E0ED1-013B-4805-A9E5-285F4FF0778A}" presName="box" presStyleLbl="node1" presStyleIdx="4" presStyleCnt="6" custLinFactNeighborX="464" custLinFactNeighborY="-2784"/>
      <dgm:spPr/>
      <dgm:t>
        <a:bodyPr/>
        <a:lstStyle/>
        <a:p>
          <a:endParaRPr lang="es-ES"/>
        </a:p>
      </dgm:t>
    </dgm:pt>
    <dgm:pt modelId="{EFAF96BA-DEA8-41BC-B517-34BB8499CEF4}" type="pres">
      <dgm:prSet presAssocID="{249E0ED1-013B-4805-A9E5-285F4FF0778A}" presName="img"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11000" b="-11000"/>
          </a:stretch>
        </a:blipFill>
      </dgm:spPr>
      <dgm:t>
        <a:bodyPr/>
        <a:lstStyle/>
        <a:p>
          <a:endParaRPr lang="es-ES"/>
        </a:p>
      </dgm:t>
    </dgm:pt>
    <dgm:pt modelId="{B1B56273-B8B8-4A08-87CF-EAB9F19AF759}" type="pres">
      <dgm:prSet presAssocID="{249E0ED1-013B-4805-A9E5-285F4FF0778A}" presName="text" presStyleLbl="node1" presStyleIdx="4" presStyleCnt="6">
        <dgm:presLayoutVars>
          <dgm:bulletEnabled val="1"/>
        </dgm:presLayoutVars>
      </dgm:prSet>
      <dgm:spPr/>
      <dgm:t>
        <a:bodyPr/>
        <a:lstStyle/>
        <a:p>
          <a:endParaRPr lang="es-ES"/>
        </a:p>
      </dgm:t>
    </dgm:pt>
    <dgm:pt modelId="{BBF10AB2-9E91-492E-88A7-CFE161DC6F42}" type="pres">
      <dgm:prSet presAssocID="{F0F79F35-A4E8-4FFA-8CB5-CFCA21C22736}" presName="spacer" presStyleCnt="0"/>
      <dgm:spPr/>
    </dgm:pt>
    <dgm:pt modelId="{30D6285C-BD5C-4DBF-B3CD-6ADB8835AC25}" type="pres">
      <dgm:prSet presAssocID="{FCD83A17-FB44-468F-8383-8A953ABE4F9B}" presName="comp" presStyleCnt="0"/>
      <dgm:spPr/>
    </dgm:pt>
    <dgm:pt modelId="{4BCA21AA-EABA-4C9C-9ED4-ADCD4B8CF8CB}" type="pres">
      <dgm:prSet presAssocID="{FCD83A17-FB44-468F-8383-8A953ABE4F9B}" presName="box" presStyleLbl="node1" presStyleIdx="5" presStyleCnt="6" custLinFactNeighborX="464" custLinFactNeighborY="-2784"/>
      <dgm:spPr/>
      <dgm:t>
        <a:bodyPr/>
        <a:lstStyle/>
        <a:p>
          <a:endParaRPr lang="es-ES"/>
        </a:p>
      </dgm:t>
    </dgm:pt>
    <dgm:pt modelId="{A0421C8D-2983-4F72-A02D-B15A9125410A}" type="pres">
      <dgm:prSet presAssocID="{FCD83A17-FB44-468F-8383-8A953ABE4F9B}"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85000" b="-85000"/>
          </a:stretch>
        </a:blipFill>
      </dgm:spPr>
      <dgm:t>
        <a:bodyPr/>
        <a:lstStyle/>
        <a:p>
          <a:endParaRPr lang="es-ES"/>
        </a:p>
      </dgm:t>
    </dgm:pt>
    <dgm:pt modelId="{B6284790-E7F8-4BA7-905B-9D216D45B250}" type="pres">
      <dgm:prSet presAssocID="{FCD83A17-FB44-468F-8383-8A953ABE4F9B}" presName="text" presStyleLbl="node1" presStyleIdx="5" presStyleCnt="6">
        <dgm:presLayoutVars>
          <dgm:bulletEnabled val="1"/>
        </dgm:presLayoutVars>
      </dgm:prSet>
      <dgm:spPr/>
      <dgm:t>
        <a:bodyPr/>
        <a:lstStyle/>
        <a:p>
          <a:endParaRPr lang="es-ES"/>
        </a:p>
      </dgm:t>
    </dgm:pt>
  </dgm:ptLst>
  <dgm:cxnLst>
    <dgm:cxn modelId="{05A3991A-BA81-4A40-9ED4-302BD0673229}" srcId="{74EB5770-94FD-4103-8EDD-4667C02D7231}" destId="{1CE14E8A-E33A-4850-A4C5-1191424A8590}" srcOrd="0" destOrd="0" parTransId="{6940AEFB-75D2-4ACB-B58D-BD5883AB1CD9}" sibTransId="{5AB02CD5-2F33-4D04-8189-E1798503A5C9}"/>
    <dgm:cxn modelId="{E12B3133-73EB-4A6F-ACA5-8EA82D97377F}" type="presOf" srcId="{DC60F986-5611-474A-BCFC-394E44FBD700}" destId="{C15A6939-B940-4F37-90C4-DFBDA1363BA3}" srcOrd="1" destOrd="0" presId="urn:microsoft.com/office/officeart/2005/8/layout/vList4"/>
    <dgm:cxn modelId="{570D89AD-70F6-47FC-8D60-EDCB9270D681}" type="presOf" srcId="{DC60F986-5611-474A-BCFC-394E44FBD700}" destId="{1CDBCDA6-B354-4033-BB62-F1C324E12C74}" srcOrd="0" destOrd="0" presId="urn:microsoft.com/office/officeart/2005/8/layout/vList4"/>
    <dgm:cxn modelId="{4F78F169-FCBA-4527-B753-6616455902FC}" type="presOf" srcId="{FCD83A17-FB44-468F-8383-8A953ABE4F9B}" destId="{B6284790-E7F8-4BA7-905B-9D216D45B250}" srcOrd="1" destOrd="0" presId="urn:microsoft.com/office/officeart/2005/8/layout/vList4"/>
    <dgm:cxn modelId="{91DAF2CB-22C1-4AE1-A18B-99AB364E2E23}" srcId="{6EC9CC63-305C-47CE-B7D0-F2DBE835580C}" destId="{249E0ED1-013B-4805-A9E5-285F4FF0778A}" srcOrd="4" destOrd="0" parTransId="{A3B125B2-3472-4DBB-92CF-E384C6AABC1A}" sibTransId="{F0F79F35-A4E8-4FFA-8CB5-CFCA21C22736}"/>
    <dgm:cxn modelId="{B3B40C47-88BE-4033-8A7F-2D310E309B0B}" srcId="{6EC9CC63-305C-47CE-B7D0-F2DBE835580C}" destId="{6836E289-0256-47D4-AABF-EC2A135CA7F5}" srcOrd="1" destOrd="0" parTransId="{AB6870B3-4455-4507-84DF-10C3D9CB6256}" sibTransId="{0B03BFFC-F9C0-4688-ABD3-36E5ED9101C8}"/>
    <dgm:cxn modelId="{6B30CCDE-11E5-404C-ACA6-5165905392B6}" srcId="{6EC9CC63-305C-47CE-B7D0-F2DBE835580C}" destId="{74EB5770-94FD-4103-8EDD-4667C02D7231}" srcOrd="0" destOrd="0" parTransId="{0065F534-FBC8-4994-8F8D-60A28E003862}" sibTransId="{2BEF89B9-BBA8-462F-A65C-7AB8A018CDF0}"/>
    <dgm:cxn modelId="{8CCFADE5-FB29-4799-9CC0-F25B128B1E42}" type="presOf" srcId="{DE0D8244-B15B-4E0C-B2DF-5598B89EDDF0}" destId="{4BCA21AA-EABA-4C9C-9ED4-ADCD4B8CF8CB}" srcOrd="0" destOrd="1" presId="urn:microsoft.com/office/officeart/2005/8/layout/vList4"/>
    <dgm:cxn modelId="{DCA92307-AC0D-4EA6-A7A7-050C3EFF951E}" srcId="{6EC9CC63-305C-47CE-B7D0-F2DBE835580C}" destId="{DC60F986-5611-474A-BCFC-394E44FBD700}" srcOrd="2" destOrd="0" parTransId="{78F0288E-49BF-4313-A8BF-523DF00FE749}" sibTransId="{DDF45D57-8474-48D1-9DF8-9AEFEC8283DB}"/>
    <dgm:cxn modelId="{C89BB2AF-DC37-45CB-8BB6-1993026163C7}" type="presOf" srcId="{1CE14E8A-E33A-4850-A4C5-1191424A8590}" destId="{8D4FE632-696A-4C71-96C3-FB7EDCCFD5C9}" srcOrd="1" destOrd="1" presId="urn:microsoft.com/office/officeart/2005/8/layout/vList4"/>
    <dgm:cxn modelId="{F6C1E29D-C760-421E-9748-064CF488D86B}" srcId="{6EC9CC63-305C-47CE-B7D0-F2DBE835580C}" destId="{A193BB0E-054D-4A72-A1BA-4676D60A53E9}" srcOrd="3" destOrd="0" parTransId="{07E62078-AA6F-48CB-974D-854D509FBF44}" sibTransId="{A6D0492C-4B69-4E15-A222-5863C0C982C4}"/>
    <dgm:cxn modelId="{A3B48CBD-19BC-46B4-B27E-7C89A9B96795}" type="presOf" srcId="{DCC559B9-DE36-4E61-ACCA-762EB79782DD}" destId="{B66858A8-2847-4A64-9233-98ECB6C5228E}" srcOrd="1" destOrd="1" presId="urn:microsoft.com/office/officeart/2005/8/layout/vList4"/>
    <dgm:cxn modelId="{1CAB60D4-5146-40FB-B805-C8C352D71D9D}" type="presOf" srcId="{6836E289-0256-47D4-AABF-EC2A135CA7F5}" destId="{774CF005-4796-40C5-9E85-7DF226A0F7BF}" srcOrd="0" destOrd="0" presId="urn:microsoft.com/office/officeart/2005/8/layout/vList4"/>
    <dgm:cxn modelId="{97855919-7FF1-4A9C-99E0-9CE1792E60EB}" type="presOf" srcId="{94966206-F912-40B2-9899-BBA8A0DEAF0B}" destId="{1CDBCDA6-B354-4033-BB62-F1C324E12C74}" srcOrd="0" destOrd="1" presId="urn:microsoft.com/office/officeart/2005/8/layout/vList4"/>
    <dgm:cxn modelId="{02085CB9-DD03-43E2-B60C-17975092AFF2}" type="presOf" srcId="{249E0ED1-013B-4805-A9E5-285F4FF0778A}" destId="{B1B56273-B8B8-4A08-87CF-EAB9F19AF759}" srcOrd="1" destOrd="0" presId="urn:microsoft.com/office/officeart/2005/8/layout/vList4"/>
    <dgm:cxn modelId="{C3E303B9-0086-414B-A0CE-0D8AC3A967FA}" type="presOf" srcId="{DCC559B9-DE36-4E61-ACCA-762EB79782DD}" destId="{774CF005-4796-40C5-9E85-7DF226A0F7BF}" srcOrd="0" destOrd="1" presId="urn:microsoft.com/office/officeart/2005/8/layout/vList4"/>
    <dgm:cxn modelId="{3F7A7D8E-A1B7-42E3-9934-D05DAAB91A27}" type="presOf" srcId="{58AF44C2-79B1-4C41-81B9-4826413FA7B3}" destId="{7D47B195-A9CC-4DD0-94F9-6FFAAC3F8F8E}" srcOrd="0" destOrd="1" presId="urn:microsoft.com/office/officeart/2005/8/layout/vList4"/>
    <dgm:cxn modelId="{E81DB0D6-C3DE-402A-B34E-2410BFF717E1}" type="presOf" srcId="{74EB5770-94FD-4103-8EDD-4667C02D7231}" destId="{8D4FE632-696A-4C71-96C3-FB7EDCCFD5C9}" srcOrd="1" destOrd="0" presId="urn:microsoft.com/office/officeart/2005/8/layout/vList4"/>
    <dgm:cxn modelId="{D94517E6-4E4F-431C-87A5-661193E19654}" srcId="{6836E289-0256-47D4-AABF-EC2A135CA7F5}" destId="{DCC559B9-DE36-4E61-ACCA-762EB79782DD}" srcOrd="0" destOrd="0" parTransId="{CA4E0826-458A-4031-AA85-A1BF8F5918EC}" sibTransId="{DD8A9714-4C6D-47F4-812D-37C04A91A9D9}"/>
    <dgm:cxn modelId="{5E3A507D-D2E7-443D-9447-ECEDE7B7F061}" type="presOf" srcId="{58AF44C2-79B1-4C41-81B9-4826413FA7B3}" destId="{B1B56273-B8B8-4A08-87CF-EAB9F19AF759}" srcOrd="1" destOrd="1" presId="urn:microsoft.com/office/officeart/2005/8/layout/vList4"/>
    <dgm:cxn modelId="{76C6387E-D87D-4FE6-9F88-601920B27AC9}" type="presOf" srcId="{A193BB0E-054D-4A72-A1BA-4676D60A53E9}" destId="{C7BCF441-9F96-4CCE-AA8B-B39641622F83}" srcOrd="1" destOrd="0" presId="urn:microsoft.com/office/officeart/2005/8/layout/vList4"/>
    <dgm:cxn modelId="{79DBD254-F4DB-4843-B435-BF7D5824F6E7}" type="presOf" srcId="{249E0ED1-013B-4805-A9E5-285F4FF0778A}" destId="{7D47B195-A9CC-4DD0-94F9-6FFAAC3F8F8E}" srcOrd="0" destOrd="0" presId="urn:microsoft.com/office/officeart/2005/8/layout/vList4"/>
    <dgm:cxn modelId="{BA491533-63A0-47A4-BC55-E7E445D065D3}" type="presOf" srcId="{FCD83A17-FB44-468F-8383-8A953ABE4F9B}" destId="{4BCA21AA-EABA-4C9C-9ED4-ADCD4B8CF8CB}" srcOrd="0" destOrd="0" presId="urn:microsoft.com/office/officeart/2005/8/layout/vList4"/>
    <dgm:cxn modelId="{28308DF1-33DF-4ADC-91AA-AFFF0789051C}" type="presOf" srcId="{74EB5770-94FD-4103-8EDD-4667C02D7231}" destId="{228B5DE9-1689-4841-B4C7-CE78C9759313}" srcOrd="0" destOrd="0" presId="urn:microsoft.com/office/officeart/2005/8/layout/vList4"/>
    <dgm:cxn modelId="{7529BE97-32B0-425A-A8B9-FDA1F49D05B4}" type="presOf" srcId="{DE0D8244-B15B-4E0C-B2DF-5598B89EDDF0}" destId="{B6284790-E7F8-4BA7-905B-9D216D45B250}" srcOrd="1" destOrd="1" presId="urn:microsoft.com/office/officeart/2005/8/layout/vList4"/>
    <dgm:cxn modelId="{48D88FD4-E2C0-491C-97E1-2827247F47BC}" srcId="{FCD83A17-FB44-468F-8383-8A953ABE4F9B}" destId="{DE0D8244-B15B-4E0C-B2DF-5598B89EDDF0}" srcOrd="0" destOrd="0" parTransId="{DBF46854-2996-44F7-82EB-057569226CFB}" sibTransId="{38225862-9DF8-4850-9F9C-9C6ED581978A}"/>
    <dgm:cxn modelId="{17CC175A-962D-4D81-8354-8A71D6CDA79B}" type="presOf" srcId="{6836E289-0256-47D4-AABF-EC2A135CA7F5}" destId="{B66858A8-2847-4A64-9233-98ECB6C5228E}" srcOrd="1" destOrd="0" presId="urn:microsoft.com/office/officeart/2005/8/layout/vList4"/>
    <dgm:cxn modelId="{2D03D88B-E428-436D-975D-FBFADF361FCE}" srcId="{6EC9CC63-305C-47CE-B7D0-F2DBE835580C}" destId="{FCD83A17-FB44-468F-8383-8A953ABE4F9B}" srcOrd="5" destOrd="0" parTransId="{439EC695-E75F-4297-858E-3CCBF0DCF490}" sibTransId="{ED23C4F3-7CCE-4724-A965-5B04AB76AD70}"/>
    <dgm:cxn modelId="{3B7AFA41-9309-4FC9-8435-817058A99DA0}" srcId="{249E0ED1-013B-4805-A9E5-285F4FF0778A}" destId="{58AF44C2-79B1-4C41-81B9-4826413FA7B3}" srcOrd="0" destOrd="0" parTransId="{F4F5FBDB-5A06-433A-AA30-BA42311D7853}" sibTransId="{DB85F835-33F1-469B-A040-732B91E81516}"/>
    <dgm:cxn modelId="{F8331DF0-E05C-4E63-8BA3-789E8A3CF806}" srcId="{DC60F986-5611-474A-BCFC-394E44FBD700}" destId="{94966206-F912-40B2-9899-BBA8A0DEAF0B}" srcOrd="0" destOrd="0" parTransId="{2B5CEE82-5F1F-459C-BFDD-B21C99A392C6}" sibTransId="{9F4F9878-A55A-4935-B14C-2268A5CD9E2C}"/>
    <dgm:cxn modelId="{62DDF474-8CB9-46B3-BF48-F0BCE0C29FEC}" type="presOf" srcId="{6EC9CC63-305C-47CE-B7D0-F2DBE835580C}" destId="{9A6AE80F-EEE5-4195-8AE7-9023920C9103}" srcOrd="0" destOrd="0" presId="urn:microsoft.com/office/officeart/2005/8/layout/vList4"/>
    <dgm:cxn modelId="{BBD832BB-1625-44AE-9D21-D38FE1C2A58D}" srcId="{A193BB0E-054D-4A72-A1BA-4676D60A53E9}" destId="{D6FE3B57-E6AE-4407-A953-95A0D982F0A7}" srcOrd="0" destOrd="0" parTransId="{3FE6E573-A946-4C4F-A27C-F7EAA8B195CB}" sibTransId="{3B6BEDB8-02E6-4D62-A7DD-996B108BB3B3}"/>
    <dgm:cxn modelId="{54E74221-9D4A-4213-92E6-2DC0AB5D83C5}" type="presOf" srcId="{D6FE3B57-E6AE-4407-A953-95A0D982F0A7}" destId="{B476CE7E-97B9-44F0-BBA0-0099DB67AF23}" srcOrd="0" destOrd="1" presId="urn:microsoft.com/office/officeart/2005/8/layout/vList4"/>
    <dgm:cxn modelId="{68B7D934-3B95-46AD-A509-47515039710E}" type="presOf" srcId="{A193BB0E-054D-4A72-A1BA-4676D60A53E9}" destId="{B476CE7E-97B9-44F0-BBA0-0099DB67AF23}" srcOrd="0" destOrd="0" presId="urn:microsoft.com/office/officeart/2005/8/layout/vList4"/>
    <dgm:cxn modelId="{14396EB3-4AF2-4465-93CA-DE84B3153A2A}" type="presOf" srcId="{94966206-F912-40B2-9899-BBA8A0DEAF0B}" destId="{C15A6939-B940-4F37-90C4-DFBDA1363BA3}" srcOrd="1" destOrd="1" presId="urn:microsoft.com/office/officeart/2005/8/layout/vList4"/>
    <dgm:cxn modelId="{3C7CF3B3-D668-43F3-85AD-45A6AC608B54}" type="presOf" srcId="{1CE14E8A-E33A-4850-A4C5-1191424A8590}" destId="{228B5DE9-1689-4841-B4C7-CE78C9759313}" srcOrd="0" destOrd="1" presId="urn:microsoft.com/office/officeart/2005/8/layout/vList4"/>
    <dgm:cxn modelId="{7993C074-0818-44A4-A07E-6E8271BDAF72}" type="presOf" srcId="{D6FE3B57-E6AE-4407-A953-95A0D982F0A7}" destId="{C7BCF441-9F96-4CCE-AA8B-B39641622F83}" srcOrd="1" destOrd="1" presId="urn:microsoft.com/office/officeart/2005/8/layout/vList4"/>
    <dgm:cxn modelId="{CCBEB2CD-F433-46A5-A6AD-E97F072AF045}" type="presParOf" srcId="{9A6AE80F-EEE5-4195-8AE7-9023920C9103}" destId="{23FD9F18-1EAE-4B80-AFA5-ED34C5A16017}" srcOrd="0" destOrd="0" presId="urn:microsoft.com/office/officeart/2005/8/layout/vList4"/>
    <dgm:cxn modelId="{BC952EF5-8761-4646-9296-FD4BC4E6C951}" type="presParOf" srcId="{23FD9F18-1EAE-4B80-AFA5-ED34C5A16017}" destId="{228B5DE9-1689-4841-B4C7-CE78C9759313}" srcOrd="0" destOrd="0" presId="urn:microsoft.com/office/officeart/2005/8/layout/vList4"/>
    <dgm:cxn modelId="{2C103DD5-3EBA-4CEF-B2C1-1B3867C3ED73}" type="presParOf" srcId="{23FD9F18-1EAE-4B80-AFA5-ED34C5A16017}" destId="{E1DCE4AC-0B1C-42CF-8BE9-BD9BA77E2DB5}" srcOrd="1" destOrd="0" presId="urn:microsoft.com/office/officeart/2005/8/layout/vList4"/>
    <dgm:cxn modelId="{97406A48-7BD7-400C-BF4B-B4A5FC4678B1}" type="presParOf" srcId="{23FD9F18-1EAE-4B80-AFA5-ED34C5A16017}" destId="{8D4FE632-696A-4C71-96C3-FB7EDCCFD5C9}" srcOrd="2" destOrd="0" presId="urn:microsoft.com/office/officeart/2005/8/layout/vList4"/>
    <dgm:cxn modelId="{1F73D9A1-C28D-4220-B2F6-781FE41F0B44}" type="presParOf" srcId="{9A6AE80F-EEE5-4195-8AE7-9023920C9103}" destId="{69770617-B262-46CA-83F5-454D127A4FED}" srcOrd="1" destOrd="0" presId="urn:microsoft.com/office/officeart/2005/8/layout/vList4"/>
    <dgm:cxn modelId="{975DE19E-39BC-4955-92D0-62E97463AAF3}" type="presParOf" srcId="{9A6AE80F-EEE5-4195-8AE7-9023920C9103}" destId="{1847BC13-8C58-46DA-A9DE-B73B989B0CBA}" srcOrd="2" destOrd="0" presId="urn:microsoft.com/office/officeart/2005/8/layout/vList4"/>
    <dgm:cxn modelId="{BFAF6590-2A62-4F4F-9E57-84C0A4573F1A}" type="presParOf" srcId="{1847BC13-8C58-46DA-A9DE-B73B989B0CBA}" destId="{774CF005-4796-40C5-9E85-7DF226A0F7BF}" srcOrd="0" destOrd="0" presId="urn:microsoft.com/office/officeart/2005/8/layout/vList4"/>
    <dgm:cxn modelId="{6746EAED-73CB-4BC1-8AF7-84C28F10B8B6}" type="presParOf" srcId="{1847BC13-8C58-46DA-A9DE-B73B989B0CBA}" destId="{4E898E9B-C7D1-49D8-B46D-930710101AAE}" srcOrd="1" destOrd="0" presId="urn:microsoft.com/office/officeart/2005/8/layout/vList4"/>
    <dgm:cxn modelId="{FEA77E1E-6925-45C8-A001-197C03868094}" type="presParOf" srcId="{1847BC13-8C58-46DA-A9DE-B73B989B0CBA}" destId="{B66858A8-2847-4A64-9233-98ECB6C5228E}" srcOrd="2" destOrd="0" presId="urn:microsoft.com/office/officeart/2005/8/layout/vList4"/>
    <dgm:cxn modelId="{2284BBBD-E00E-45E1-9F45-04215500B344}" type="presParOf" srcId="{9A6AE80F-EEE5-4195-8AE7-9023920C9103}" destId="{B6371476-34CB-4A73-912F-62D098F292ED}" srcOrd="3" destOrd="0" presId="urn:microsoft.com/office/officeart/2005/8/layout/vList4"/>
    <dgm:cxn modelId="{6680EBB5-3ABF-428B-BA85-9ED2E422C4B4}" type="presParOf" srcId="{9A6AE80F-EEE5-4195-8AE7-9023920C9103}" destId="{DA090746-1368-4007-91EE-1958E4EC5807}" srcOrd="4" destOrd="0" presId="urn:microsoft.com/office/officeart/2005/8/layout/vList4"/>
    <dgm:cxn modelId="{7D2BCFB7-56FE-4F94-9354-51439D1D0CE8}" type="presParOf" srcId="{DA090746-1368-4007-91EE-1958E4EC5807}" destId="{1CDBCDA6-B354-4033-BB62-F1C324E12C74}" srcOrd="0" destOrd="0" presId="urn:microsoft.com/office/officeart/2005/8/layout/vList4"/>
    <dgm:cxn modelId="{CAF0377F-A2FF-4013-8A3D-8E6EE674429A}" type="presParOf" srcId="{DA090746-1368-4007-91EE-1958E4EC5807}" destId="{C16DFAC1-0BA9-44D7-AE0E-D1DE33243311}" srcOrd="1" destOrd="0" presId="urn:microsoft.com/office/officeart/2005/8/layout/vList4"/>
    <dgm:cxn modelId="{C9A1DFDA-82DF-4E8C-9E98-06405CEB1F0F}" type="presParOf" srcId="{DA090746-1368-4007-91EE-1958E4EC5807}" destId="{C15A6939-B940-4F37-90C4-DFBDA1363BA3}" srcOrd="2" destOrd="0" presId="urn:microsoft.com/office/officeart/2005/8/layout/vList4"/>
    <dgm:cxn modelId="{D0E0A2EB-92A3-4982-AC24-D46C089EB358}" type="presParOf" srcId="{9A6AE80F-EEE5-4195-8AE7-9023920C9103}" destId="{BBEF690A-DD70-441C-8BED-3C4BD4E13061}" srcOrd="5" destOrd="0" presId="urn:microsoft.com/office/officeart/2005/8/layout/vList4"/>
    <dgm:cxn modelId="{A749D10F-C87A-4F3E-A95D-18D4F47452B2}" type="presParOf" srcId="{9A6AE80F-EEE5-4195-8AE7-9023920C9103}" destId="{B7C4EEF5-B93E-4724-85C6-2FEC15B347E7}" srcOrd="6" destOrd="0" presId="urn:microsoft.com/office/officeart/2005/8/layout/vList4"/>
    <dgm:cxn modelId="{1016D81D-FBEB-457D-ACD5-1A22DE4FB29F}" type="presParOf" srcId="{B7C4EEF5-B93E-4724-85C6-2FEC15B347E7}" destId="{B476CE7E-97B9-44F0-BBA0-0099DB67AF23}" srcOrd="0" destOrd="0" presId="urn:microsoft.com/office/officeart/2005/8/layout/vList4"/>
    <dgm:cxn modelId="{C91C5B14-51E3-4A57-BAE3-C26BD7EA27AA}" type="presParOf" srcId="{B7C4EEF5-B93E-4724-85C6-2FEC15B347E7}" destId="{6DD3132A-DC64-4ABB-B7C2-50E7E698A68E}" srcOrd="1" destOrd="0" presId="urn:microsoft.com/office/officeart/2005/8/layout/vList4"/>
    <dgm:cxn modelId="{2629E35A-5F3D-4C56-9BBE-4A672D7279C5}" type="presParOf" srcId="{B7C4EEF5-B93E-4724-85C6-2FEC15B347E7}" destId="{C7BCF441-9F96-4CCE-AA8B-B39641622F83}" srcOrd="2" destOrd="0" presId="urn:microsoft.com/office/officeart/2005/8/layout/vList4"/>
    <dgm:cxn modelId="{743EF222-5E05-4DDA-AB0F-978349CE36E9}" type="presParOf" srcId="{9A6AE80F-EEE5-4195-8AE7-9023920C9103}" destId="{9BF64639-888A-432C-ACE2-8ACC0B39A9D4}" srcOrd="7" destOrd="0" presId="urn:microsoft.com/office/officeart/2005/8/layout/vList4"/>
    <dgm:cxn modelId="{66B88EAF-1090-403C-B9EE-EF83D3C3C047}" type="presParOf" srcId="{9A6AE80F-EEE5-4195-8AE7-9023920C9103}" destId="{8C006DCD-B8FE-4B0E-9B3A-24C53560BB17}" srcOrd="8" destOrd="0" presId="urn:microsoft.com/office/officeart/2005/8/layout/vList4"/>
    <dgm:cxn modelId="{F29FDCF6-01DF-4472-BD68-7D9883C54654}" type="presParOf" srcId="{8C006DCD-B8FE-4B0E-9B3A-24C53560BB17}" destId="{7D47B195-A9CC-4DD0-94F9-6FFAAC3F8F8E}" srcOrd="0" destOrd="0" presId="urn:microsoft.com/office/officeart/2005/8/layout/vList4"/>
    <dgm:cxn modelId="{D3307EFD-7B29-43F5-AEC3-62B194D5A89C}" type="presParOf" srcId="{8C006DCD-B8FE-4B0E-9B3A-24C53560BB17}" destId="{EFAF96BA-DEA8-41BC-B517-34BB8499CEF4}" srcOrd="1" destOrd="0" presId="urn:microsoft.com/office/officeart/2005/8/layout/vList4"/>
    <dgm:cxn modelId="{540E2823-3889-494F-834C-D5D9AF99F44A}" type="presParOf" srcId="{8C006DCD-B8FE-4B0E-9B3A-24C53560BB17}" destId="{B1B56273-B8B8-4A08-87CF-EAB9F19AF759}" srcOrd="2" destOrd="0" presId="urn:microsoft.com/office/officeart/2005/8/layout/vList4"/>
    <dgm:cxn modelId="{489832CE-49FD-41F6-99EB-E39D402AF2CD}" type="presParOf" srcId="{9A6AE80F-EEE5-4195-8AE7-9023920C9103}" destId="{BBF10AB2-9E91-492E-88A7-CFE161DC6F42}" srcOrd="9" destOrd="0" presId="urn:microsoft.com/office/officeart/2005/8/layout/vList4"/>
    <dgm:cxn modelId="{94B1E3D6-7F9E-4BA6-BBA4-3109300B78AD}" type="presParOf" srcId="{9A6AE80F-EEE5-4195-8AE7-9023920C9103}" destId="{30D6285C-BD5C-4DBF-B3CD-6ADB8835AC25}" srcOrd="10" destOrd="0" presId="urn:microsoft.com/office/officeart/2005/8/layout/vList4"/>
    <dgm:cxn modelId="{1311B92D-3BD4-4D16-8A3B-F4DD19AEFC83}" type="presParOf" srcId="{30D6285C-BD5C-4DBF-B3CD-6ADB8835AC25}" destId="{4BCA21AA-EABA-4C9C-9ED4-ADCD4B8CF8CB}" srcOrd="0" destOrd="0" presId="urn:microsoft.com/office/officeart/2005/8/layout/vList4"/>
    <dgm:cxn modelId="{10E74C2B-9A03-4FEC-B8DA-4EA8FDA618DC}" type="presParOf" srcId="{30D6285C-BD5C-4DBF-B3CD-6ADB8835AC25}" destId="{A0421C8D-2983-4F72-A02D-B15A9125410A}" srcOrd="1" destOrd="0" presId="urn:microsoft.com/office/officeart/2005/8/layout/vList4"/>
    <dgm:cxn modelId="{B48E43D6-2914-427D-9296-CDC74DDA6D7C}" type="presParOf" srcId="{30D6285C-BD5C-4DBF-B3CD-6ADB8835AC25}" destId="{B6284790-E7F8-4BA7-905B-9D216D45B250}"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B5DE9-1689-4841-B4C7-CE78C9759313}">
      <dsp:nvSpPr>
        <dsp:cNvPr id="0" name=""/>
        <dsp:cNvSpPr/>
      </dsp:nvSpPr>
      <dsp:spPr>
        <a:xfrm>
          <a:off x="0" y="0"/>
          <a:ext cx="11239619" cy="8980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dirty="0" smtClean="0"/>
            <a:t>Utilizamos el framework Django basado en Python</a:t>
          </a:r>
          <a:endParaRPr lang="es-ES" sz="1800" kern="1200" dirty="0"/>
        </a:p>
        <a:p>
          <a:pPr marL="114300" lvl="1" indent="-114300" algn="l" defTabSz="622300">
            <a:lnSpc>
              <a:spcPct val="90000"/>
            </a:lnSpc>
            <a:spcBef>
              <a:spcPct val="0"/>
            </a:spcBef>
            <a:spcAft>
              <a:spcPct val="15000"/>
            </a:spcAft>
            <a:buChar char="••"/>
          </a:pPr>
          <a:r>
            <a:rPr lang="es-ES" sz="1400" kern="1200" dirty="0" smtClean="0"/>
            <a:t>Realizamos el back-</a:t>
          </a:r>
          <a:r>
            <a:rPr lang="es-ES" sz="1400" kern="1200" dirty="0" err="1" smtClean="0"/>
            <a:t>end</a:t>
          </a:r>
          <a:r>
            <a:rPr lang="es-ES" sz="1400" kern="1200" dirty="0" smtClean="0"/>
            <a:t> en Django , un framework basado en Python, cada módulo y función fue prevista para poder satisfacer las necesidades del cliente</a:t>
          </a:r>
          <a:endParaRPr lang="es-ES" sz="1400" kern="1200" dirty="0"/>
        </a:p>
      </dsp:txBody>
      <dsp:txXfrm>
        <a:off x="2337730" y="0"/>
        <a:ext cx="8901889" cy="898060"/>
      </dsp:txXfrm>
    </dsp:sp>
    <dsp:sp modelId="{E1DCE4AC-0B1C-42CF-8BE9-BD9BA77E2DB5}">
      <dsp:nvSpPr>
        <dsp:cNvPr id="0" name=""/>
        <dsp:cNvSpPr/>
      </dsp:nvSpPr>
      <dsp:spPr>
        <a:xfrm>
          <a:off x="89806" y="89806"/>
          <a:ext cx="2247924" cy="718448"/>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4CF005-4796-40C5-9E85-7DF226A0F7BF}">
      <dsp:nvSpPr>
        <dsp:cNvPr id="0" name=""/>
        <dsp:cNvSpPr/>
      </dsp:nvSpPr>
      <dsp:spPr>
        <a:xfrm>
          <a:off x="0" y="987866"/>
          <a:ext cx="11239619" cy="8980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dirty="0" smtClean="0"/>
            <a:t>HTML &amp; CSS</a:t>
          </a:r>
          <a:endParaRPr lang="es-ES" sz="1800" kern="1200" dirty="0"/>
        </a:p>
        <a:p>
          <a:pPr marL="114300" lvl="1" indent="-114300" algn="l" defTabSz="622300">
            <a:lnSpc>
              <a:spcPct val="90000"/>
            </a:lnSpc>
            <a:spcBef>
              <a:spcPct val="0"/>
            </a:spcBef>
            <a:spcAft>
              <a:spcPct val="15000"/>
            </a:spcAft>
            <a:buChar char="••"/>
          </a:pPr>
          <a:r>
            <a:rPr lang="es-ES" sz="1400" kern="1200" dirty="0" smtClean="0"/>
            <a:t>Realizamos un front-end intuitivo para que el cliente no tenga ninguna dificultad y buscamos un estilo que sea innovador.</a:t>
          </a:r>
          <a:endParaRPr lang="es-ES" sz="1400" kern="1200" dirty="0"/>
        </a:p>
      </dsp:txBody>
      <dsp:txXfrm>
        <a:off x="2337730" y="987866"/>
        <a:ext cx="8901889" cy="898060"/>
      </dsp:txXfrm>
    </dsp:sp>
    <dsp:sp modelId="{4E898E9B-C7D1-49D8-B46D-930710101AAE}">
      <dsp:nvSpPr>
        <dsp:cNvPr id="0" name=""/>
        <dsp:cNvSpPr/>
      </dsp:nvSpPr>
      <dsp:spPr>
        <a:xfrm>
          <a:off x="57896" y="1072819"/>
          <a:ext cx="2311742" cy="69902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DBCDA6-B354-4033-BB62-F1C324E12C74}">
      <dsp:nvSpPr>
        <dsp:cNvPr id="0" name=""/>
        <dsp:cNvSpPr/>
      </dsp:nvSpPr>
      <dsp:spPr>
        <a:xfrm>
          <a:off x="0" y="1950730"/>
          <a:ext cx="11239619" cy="8980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dirty="0" smtClean="0"/>
            <a:t>ORM de Django</a:t>
          </a:r>
          <a:endParaRPr lang="es-ES" sz="1800" kern="1200" dirty="0"/>
        </a:p>
        <a:p>
          <a:pPr marL="114300" lvl="1" indent="-114300" algn="l" defTabSz="622300">
            <a:lnSpc>
              <a:spcPct val="90000"/>
            </a:lnSpc>
            <a:spcBef>
              <a:spcPct val="0"/>
            </a:spcBef>
            <a:spcAft>
              <a:spcPct val="15000"/>
            </a:spcAft>
            <a:buChar char="••"/>
          </a:pPr>
          <a:r>
            <a:rPr lang="es-ES" sz="1400" kern="1200" dirty="0" smtClean="0"/>
            <a:t>Lo utilizamos para hacer los modelos de manera sencilla tratándolos como objetos en Python , al realizar las migraciones de Django estas mismas introducen las querys donde se establece la base de </a:t>
          </a:r>
          <a:r>
            <a:rPr lang="es-ES" sz="1400" kern="1200" dirty="0" smtClean="0"/>
            <a:t>datos</a:t>
          </a:r>
          <a:endParaRPr lang="es-ES" sz="1400" kern="1200" dirty="0"/>
        </a:p>
      </dsp:txBody>
      <dsp:txXfrm>
        <a:off x="2337730" y="1950730"/>
        <a:ext cx="8901889" cy="898060"/>
      </dsp:txXfrm>
    </dsp:sp>
    <dsp:sp modelId="{C16DFAC1-0BA9-44D7-AE0E-D1DE33243311}">
      <dsp:nvSpPr>
        <dsp:cNvPr id="0" name=""/>
        <dsp:cNvSpPr/>
      </dsp:nvSpPr>
      <dsp:spPr>
        <a:xfrm>
          <a:off x="89806" y="2065538"/>
          <a:ext cx="2247924" cy="718448"/>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76CE7E-97B9-44F0-BBA0-0099DB67AF23}">
      <dsp:nvSpPr>
        <dsp:cNvPr id="0" name=""/>
        <dsp:cNvSpPr/>
      </dsp:nvSpPr>
      <dsp:spPr>
        <a:xfrm>
          <a:off x="0" y="2938596"/>
          <a:ext cx="11239619" cy="8980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dirty="0" smtClean="0"/>
            <a:t>SQLite</a:t>
          </a:r>
          <a:endParaRPr lang="es-ES" sz="1800" kern="1200" dirty="0"/>
        </a:p>
        <a:p>
          <a:pPr marL="114300" lvl="1" indent="-114300" algn="l" defTabSz="622300">
            <a:lnSpc>
              <a:spcPct val="90000"/>
            </a:lnSpc>
            <a:spcBef>
              <a:spcPct val="0"/>
            </a:spcBef>
            <a:spcAft>
              <a:spcPct val="15000"/>
            </a:spcAft>
            <a:buChar char="••"/>
          </a:pPr>
          <a:r>
            <a:rPr lang="es-ES" sz="1400" kern="1200" dirty="0" smtClean="0"/>
            <a:t>Es una base de datos mucho más ligera que decidimos usarla al momento de hostear la aplicación en pythoneverywhere , ya que es la mejor opción para el proyecto , porque va a manejar archivos internos</a:t>
          </a:r>
          <a:endParaRPr lang="es-ES" sz="1400" kern="1200" dirty="0"/>
        </a:p>
      </dsp:txBody>
      <dsp:txXfrm>
        <a:off x="2337730" y="2938596"/>
        <a:ext cx="8901889" cy="898060"/>
      </dsp:txXfrm>
    </dsp:sp>
    <dsp:sp modelId="{6DD3132A-DC64-4ABB-B7C2-50E7E698A68E}">
      <dsp:nvSpPr>
        <dsp:cNvPr id="0" name=""/>
        <dsp:cNvSpPr/>
      </dsp:nvSpPr>
      <dsp:spPr>
        <a:xfrm>
          <a:off x="89806" y="3053404"/>
          <a:ext cx="2247924" cy="718448"/>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8000" b="-5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47B195-A9CC-4DD0-94F9-6FFAAC3F8F8E}">
      <dsp:nvSpPr>
        <dsp:cNvPr id="0" name=""/>
        <dsp:cNvSpPr/>
      </dsp:nvSpPr>
      <dsp:spPr>
        <a:xfrm>
          <a:off x="0" y="3926463"/>
          <a:ext cx="11239619" cy="8980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dirty="0" smtClean="0"/>
            <a:t>Postgresql</a:t>
          </a:r>
          <a:endParaRPr lang="es-ES" sz="1800" kern="1200" dirty="0"/>
        </a:p>
        <a:p>
          <a:pPr marL="114300" lvl="1" indent="-114300" algn="l" defTabSz="622300">
            <a:lnSpc>
              <a:spcPct val="90000"/>
            </a:lnSpc>
            <a:spcBef>
              <a:spcPct val="0"/>
            </a:spcBef>
            <a:spcAft>
              <a:spcPct val="15000"/>
            </a:spcAft>
            <a:buChar char="••"/>
          </a:pPr>
          <a:r>
            <a:rPr lang="es-ES" sz="1400" kern="1200" dirty="0" smtClean="0"/>
            <a:t>Lo utilizamos </a:t>
          </a:r>
          <a:r>
            <a:rPr lang="es-ES" sz="1400" kern="1200" dirty="0" smtClean="0"/>
            <a:t>como base de datos relacional , es escalable , no tiene costo de licencia , tiene múltiples consultas y tiene servicios de migración propios</a:t>
          </a:r>
          <a:endParaRPr lang="es-ES" sz="1400" kern="1200" dirty="0"/>
        </a:p>
      </dsp:txBody>
      <dsp:txXfrm>
        <a:off x="2337730" y="3926463"/>
        <a:ext cx="8901889" cy="898060"/>
      </dsp:txXfrm>
    </dsp:sp>
    <dsp:sp modelId="{EFAF96BA-DEA8-41BC-B517-34BB8499CEF4}">
      <dsp:nvSpPr>
        <dsp:cNvPr id="0" name=""/>
        <dsp:cNvSpPr/>
      </dsp:nvSpPr>
      <dsp:spPr>
        <a:xfrm>
          <a:off x="89806" y="4041271"/>
          <a:ext cx="2247924" cy="71844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CA21AA-EABA-4C9C-9ED4-ADCD4B8CF8CB}">
      <dsp:nvSpPr>
        <dsp:cNvPr id="0" name=""/>
        <dsp:cNvSpPr/>
      </dsp:nvSpPr>
      <dsp:spPr>
        <a:xfrm>
          <a:off x="0" y="4914329"/>
          <a:ext cx="11239619" cy="898060"/>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dirty="0" smtClean="0"/>
            <a:t>Pythoneverywhere</a:t>
          </a:r>
          <a:endParaRPr lang="es-ES" sz="1800" kern="1200" dirty="0"/>
        </a:p>
        <a:p>
          <a:pPr marL="114300" lvl="1" indent="-114300" algn="l" defTabSz="622300">
            <a:lnSpc>
              <a:spcPct val="90000"/>
            </a:lnSpc>
            <a:spcBef>
              <a:spcPct val="0"/>
            </a:spcBef>
            <a:spcAft>
              <a:spcPct val="15000"/>
            </a:spcAft>
            <a:buChar char="••"/>
          </a:pPr>
          <a:r>
            <a:rPr lang="es-ES" sz="1400" kern="1200" dirty="0" smtClean="0"/>
            <a:t>Es un servicio para hostear la aplicación de manera gratuita</a:t>
          </a:r>
          <a:endParaRPr lang="es-ES" sz="1400" kern="1200" dirty="0"/>
        </a:p>
      </dsp:txBody>
      <dsp:txXfrm>
        <a:off x="2337730" y="4914329"/>
        <a:ext cx="8901889" cy="898060"/>
      </dsp:txXfrm>
    </dsp:sp>
    <dsp:sp modelId="{A0421C8D-2983-4F72-A02D-B15A9125410A}">
      <dsp:nvSpPr>
        <dsp:cNvPr id="0" name=""/>
        <dsp:cNvSpPr/>
      </dsp:nvSpPr>
      <dsp:spPr>
        <a:xfrm>
          <a:off x="89806" y="5029137"/>
          <a:ext cx="2247924" cy="718448"/>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5000" b="-8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55311-8C27-4C30-B450-CD70F623F5FA}" type="datetimeFigureOut">
              <a:rPr lang="es-AR" smtClean="0"/>
              <a:t>3/6/2024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C2815-B7DC-411C-8988-C5C68F5BD7A9}" type="slidenum">
              <a:rPr lang="es-AR" smtClean="0"/>
              <a:t>‹Nº›</a:t>
            </a:fld>
            <a:endParaRPr lang="es-AR"/>
          </a:p>
        </p:txBody>
      </p:sp>
    </p:spTree>
    <p:extLst>
      <p:ext uri="{BB962C8B-B14F-4D97-AF65-F5344CB8AC3E}">
        <p14:creationId xmlns:p14="http://schemas.microsoft.com/office/powerpoint/2010/main" val="389058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C07FF4AB-7190-4BC5-8DB2-975C4716AC9A}" type="datetimeFigureOut">
              <a:rPr lang="es-AR" smtClean="0"/>
              <a:t>3/6/2024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61711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C07FF4AB-7190-4BC5-8DB2-975C4716AC9A}" type="datetimeFigureOut">
              <a:rPr lang="es-AR" smtClean="0"/>
              <a:t>3/6/2024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02281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C07FF4AB-7190-4BC5-8DB2-975C4716AC9A}" type="datetimeFigureOut">
              <a:rPr lang="es-AR" smtClean="0"/>
              <a:t>3/6/2024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17461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C07FF4AB-7190-4BC5-8DB2-975C4716AC9A}" type="datetimeFigureOut">
              <a:rPr lang="es-AR" smtClean="0"/>
              <a:t>3/6/2024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8297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7FF4AB-7190-4BC5-8DB2-975C4716AC9A}" type="datetimeFigureOut">
              <a:rPr lang="es-AR" smtClean="0"/>
              <a:t>3/6/2024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393277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C07FF4AB-7190-4BC5-8DB2-975C4716AC9A}" type="datetimeFigureOut">
              <a:rPr lang="es-AR" smtClean="0"/>
              <a:t>3/6/2024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73159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C07FF4AB-7190-4BC5-8DB2-975C4716AC9A}" type="datetimeFigureOut">
              <a:rPr lang="es-AR" smtClean="0"/>
              <a:t>3/6/2024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40624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C07FF4AB-7190-4BC5-8DB2-975C4716AC9A}" type="datetimeFigureOut">
              <a:rPr lang="es-AR" smtClean="0"/>
              <a:t>3/6/2024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28046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7FF4AB-7190-4BC5-8DB2-975C4716AC9A}" type="datetimeFigureOut">
              <a:rPr lang="es-AR" smtClean="0"/>
              <a:t>3/6/2024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95281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7FF4AB-7190-4BC5-8DB2-975C4716AC9A}" type="datetimeFigureOut">
              <a:rPr lang="es-AR" smtClean="0"/>
              <a:t>3/6/2024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27998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7FF4AB-7190-4BC5-8DB2-975C4716AC9A}" type="datetimeFigureOut">
              <a:rPr lang="es-AR" smtClean="0"/>
              <a:t>3/6/2024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8A82FF67-8883-4473-92AB-73B7E79C9991}" type="slidenum">
              <a:rPr lang="es-AR" smtClean="0"/>
              <a:t>‹Nº›</a:t>
            </a:fld>
            <a:endParaRPr lang="es-AR"/>
          </a:p>
        </p:txBody>
      </p:sp>
    </p:spTree>
    <p:extLst>
      <p:ext uri="{BB962C8B-B14F-4D97-AF65-F5344CB8AC3E}">
        <p14:creationId xmlns:p14="http://schemas.microsoft.com/office/powerpoint/2010/main" val="13132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F4AB-7190-4BC5-8DB2-975C4716AC9A}" type="datetimeFigureOut">
              <a:rPr lang="es-AR" smtClean="0"/>
              <a:t>3/6/2024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FF67-8883-4473-92AB-73B7E79C9991}" type="slidenum">
              <a:rPr lang="es-AR" smtClean="0"/>
              <a:t>‹Nº›</a:t>
            </a:fld>
            <a:endParaRPr lang="es-AR"/>
          </a:p>
        </p:txBody>
      </p:sp>
    </p:spTree>
    <p:extLst>
      <p:ext uri="{BB962C8B-B14F-4D97-AF65-F5344CB8AC3E}">
        <p14:creationId xmlns:p14="http://schemas.microsoft.com/office/powerpoint/2010/main" val="14464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831" y="3746256"/>
            <a:ext cx="7669161" cy="2971800"/>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CuadroTexto 5"/>
          <p:cNvSpPr txBox="1"/>
          <p:nvPr/>
        </p:nvSpPr>
        <p:spPr>
          <a:xfrm>
            <a:off x="93662" y="131884"/>
            <a:ext cx="12001500" cy="3877985"/>
          </a:xfrm>
          <a:prstGeom prst="rect">
            <a:avLst/>
          </a:prstGeom>
          <a:noFill/>
        </p:spPr>
        <p:txBody>
          <a:bodyPr wrap="square" rtlCol="0">
            <a:spAutoFit/>
          </a:bodyPr>
          <a:lstStyle/>
          <a:p>
            <a:endParaRPr lang="es-AR" i="1" dirty="0" smtClean="0"/>
          </a:p>
          <a:p>
            <a:endParaRPr lang="es-AR" i="1" dirty="0"/>
          </a:p>
          <a:p>
            <a:r>
              <a:rPr lang="es-AR" i="1" dirty="0" smtClean="0">
                <a:solidFill>
                  <a:schemeClr val="bg1"/>
                </a:solidFill>
              </a:rPr>
              <a:t>Presentación Final</a:t>
            </a:r>
          </a:p>
          <a:p>
            <a:r>
              <a:rPr lang="es-AR" i="1" dirty="0" smtClean="0">
                <a:solidFill>
                  <a:schemeClr val="bg1"/>
                </a:solidFill>
              </a:rPr>
              <a:t>Proyecto Integrador – IFTS 18</a:t>
            </a:r>
          </a:p>
          <a:p>
            <a:r>
              <a:rPr lang="es-AR" i="1" dirty="0" smtClean="0">
                <a:solidFill>
                  <a:schemeClr val="bg1"/>
                </a:solidFill>
              </a:rPr>
              <a:t>Carrera: Tecnicatura Superior en Desarrollo de Software</a:t>
            </a:r>
          </a:p>
          <a:p>
            <a:r>
              <a:rPr lang="es-AR" i="1" dirty="0" smtClean="0">
                <a:solidFill>
                  <a:schemeClr val="bg1"/>
                </a:solidFill>
              </a:rPr>
              <a:t>Proyecto : SisGerol</a:t>
            </a:r>
          </a:p>
          <a:p>
            <a:r>
              <a:rPr lang="es-AR" i="1" dirty="0" smtClean="0">
                <a:solidFill>
                  <a:schemeClr val="bg1"/>
                </a:solidFill>
              </a:rPr>
              <a:t>Profesor : Alberto Campagna</a:t>
            </a:r>
          </a:p>
          <a:p>
            <a:r>
              <a:rPr lang="es-AR" i="1" dirty="0" smtClean="0">
                <a:solidFill>
                  <a:schemeClr val="bg1"/>
                </a:solidFill>
              </a:rPr>
              <a:t>Alumnos : Ariel Gerardo Marchioni – Emiliano Manganiello – Damián Gamarra</a:t>
            </a:r>
          </a:p>
          <a:p>
            <a:r>
              <a:rPr lang="es-AR" i="1" dirty="0" smtClean="0">
                <a:solidFill>
                  <a:schemeClr val="bg1"/>
                </a:solidFill>
              </a:rPr>
              <a:t>Fecha : 03/06/2024</a:t>
            </a:r>
          </a:p>
          <a:p>
            <a:endParaRPr lang="es-AR" dirty="0"/>
          </a:p>
          <a:p>
            <a:pPr algn="ctr"/>
            <a:r>
              <a:rPr lang="es-AR" sz="4800" b="1" i="1" u="sng" spc="300" dirty="0">
                <a:ln w="6600">
                  <a:solidFill>
                    <a:schemeClr val="accent2"/>
                  </a:solidFill>
                  <a:prstDash val="solid"/>
                </a:ln>
                <a:solidFill>
                  <a:srgbClr val="FFFFFF"/>
                </a:solidFill>
                <a:effectLst>
                  <a:outerShdw dist="38100" dir="2700000" algn="tl" rotWithShape="0">
                    <a:schemeClr val="accent2"/>
                  </a:outerShdw>
                </a:effectLst>
              </a:rPr>
              <a:t>SISGEROL</a:t>
            </a:r>
          </a:p>
          <a:p>
            <a:endParaRPr lang="es-AR" dirty="0" smtClean="0"/>
          </a:p>
        </p:txBody>
      </p:sp>
      <p:cxnSp>
        <p:nvCxnSpPr>
          <p:cNvPr id="9" name="Conector angular 8"/>
          <p:cNvCxnSpPr/>
          <p:nvPr/>
        </p:nvCxnSpPr>
        <p:spPr>
          <a:xfrm>
            <a:off x="216817" y="213224"/>
            <a:ext cx="11547835" cy="1747551"/>
          </a:xfrm>
          <a:prstGeom prst="bentConnector3">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2500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2547" y="141402"/>
            <a:ext cx="11990895" cy="6608190"/>
          </a:xfrm>
        </p:spPr>
        <p:txBody>
          <a:bodyPr>
            <a:normAutofit/>
          </a:bodyPr>
          <a:lstStyle/>
          <a:p>
            <a:pPr marL="0" indent="0">
              <a:buNone/>
            </a:pPr>
            <a:r>
              <a:rPr lang="es-AR" dirty="0" smtClean="0">
                <a:solidFill>
                  <a:schemeClr val="tx1">
                    <a:lumMod val="50000"/>
                    <a:lumOff val="50000"/>
                  </a:schemeClr>
                </a:solidFill>
              </a:rPr>
              <a:t>Introducción</a:t>
            </a:r>
          </a:p>
          <a:p>
            <a:pPr marL="0" indent="0">
              <a:buNone/>
            </a:pPr>
            <a:r>
              <a:rPr lang="es-AR" sz="1200" dirty="0" smtClean="0">
                <a:solidFill>
                  <a:schemeClr val="accent2">
                    <a:lumMod val="75000"/>
                  </a:schemeClr>
                </a:solidFill>
              </a:rPr>
              <a:t>SISGEROL </a:t>
            </a:r>
            <a:r>
              <a:rPr lang="es-AR" sz="1200" dirty="0" smtClean="0">
                <a:solidFill>
                  <a:schemeClr val="bg1">
                    <a:lumMod val="95000"/>
                  </a:schemeClr>
                </a:solidFill>
              </a:rPr>
              <a:t>es un sistema de gestión para juegos de rol que le facilita al cliente el orden en su negocio sobre sus socios , sus mesas de juego y sus mensualidades</a:t>
            </a:r>
            <a:r>
              <a:rPr lang="es-AR" sz="1200" dirty="0" smtClean="0">
                <a:solidFill>
                  <a:schemeClr val="bg1">
                    <a:lumMod val="95000"/>
                  </a:schemeClr>
                </a:solidFill>
              </a:rPr>
              <a:t>.</a:t>
            </a:r>
          </a:p>
          <a:p>
            <a:pPr marL="0" indent="0">
              <a:buNone/>
            </a:pPr>
            <a:r>
              <a:rPr lang="es-AR" sz="1300" i="1" dirty="0">
                <a:solidFill>
                  <a:schemeClr val="accent2">
                    <a:lumMod val="75000"/>
                  </a:schemeClr>
                </a:solidFill>
              </a:rPr>
              <a:t>Alcance del </a:t>
            </a:r>
            <a:r>
              <a:rPr lang="es-AR" sz="1300" i="1" dirty="0" smtClean="0">
                <a:solidFill>
                  <a:schemeClr val="accent2">
                    <a:lumMod val="75000"/>
                  </a:schemeClr>
                </a:solidFill>
              </a:rPr>
              <a:t>Proyecto:</a:t>
            </a:r>
            <a:r>
              <a:rPr lang="es-AR" sz="1300" dirty="0" smtClean="0">
                <a:solidFill>
                  <a:schemeClr val="bg1">
                    <a:lumMod val="95000"/>
                  </a:schemeClr>
                </a:solidFill>
              </a:rPr>
              <a:t/>
            </a:r>
            <a:br>
              <a:rPr lang="es-AR" sz="1300" dirty="0" smtClean="0">
                <a:solidFill>
                  <a:schemeClr val="bg1">
                    <a:lumMod val="95000"/>
                  </a:schemeClr>
                </a:solidFill>
              </a:rPr>
            </a:br>
            <a:r>
              <a:rPr lang="es-AR" sz="1300" dirty="0" smtClean="0">
                <a:solidFill>
                  <a:schemeClr val="bg1">
                    <a:lumMod val="95000"/>
                  </a:schemeClr>
                </a:solidFill>
              </a:rPr>
              <a:t>El </a:t>
            </a:r>
            <a:r>
              <a:rPr lang="es-AR" sz="1300" dirty="0">
                <a:solidFill>
                  <a:schemeClr val="bg1">
                    <a:lumMod val="95000"/>
                  </a:schemeClr>
                </a:solidFill>
              </a:rPr>
              <a:t>cliente, un organizador de un club de juegos de rol, ha solicitado un sistema para reemplazar su método actual de gestión de socios, mesas de juego y cuotas. Actualmente, utilizan Google Forms, pero desean una solución más segura y centralizada</a:t>
            </a:r>
            <a:r>
              <a:rPr lang="es-AR" sz="1300" dirty="0" smtClean="0">
                <a:solidFill>
                  <a:schemeClr val="bg1">
                    <a:lumMod val="95000"/>
                  </a:schemeClr>
                </a:solidFill>
              </a:rPr>
              <a:t>.</a:t>
            </a:r>
            <a:br>
              <a:rPr lang="es-AR" sz="1300" dirty="0" smtClean="0">
                <a:solidFill>
                  <a:schemeClr val="bg1">
                    <a:lumMod val="95000"/>
                  </a:schemeClr>
                </a:solidFill>
              </a:rPr>
            </a:br>
            <a:r>
              <a:rPr lang="es-AR" sz="1300" dirty="0" smtClean="0">
                <a:solidFill>
                  <a:schemeClr val="bg1">
                    <a:lumMod val="95000"/>
                  </a:schemeClr>
                </a:solidFill>
              </a:rPr>
              <a:t/>
            </a:r>
            <a:br>
              <a:rPr lang="es-AR" sz="1300" dirty="0" smtClean="0">
                <a:solidFill>
                  <a:schemeClr val="bg1">
                    <a:lumMod val="95000"/>
                  </a:schemeClr>
                </a:solidFill>
              </a:rPr>
            </a:br>
            <a:r>
              <a:rPr lang="es-AR" sz="1300" dirty="0" smtClean="0">
                <a:solidFill>
                  <a:schemeClr val="bg1">
                    <a:lumMod val="95000"/>
                  </a:schemeClr>
                </a:solidFill>
              </a:rPr>
              <a:t>Los </a:t>
            </a:r>
            <a:r>
              <a:rPr lang="es-AR" sz="1300" dirty="0">
                <a:solidFill>
                  <a:schemeClr val="bg1">
                    <a:lumMod val="95000"/>
                  </a:schemeClr>
                </a:solidFill>
              </a:rPr>
              <a:t>juegos de rol son actividades de interpretación donde los participantes asumen roles ficticios y crean narrativas colaborativas</a:t>
            </a:r>
            <a:r>
              <a:rPr lang="es-AR" sz="1300" dirty="0" smtClean="0">
                <a:solidFill>
                  <a:schemeClr val="bg1">
                    <a:lumMod val="95000"/>
                  </a:schemeClr>
                </a:solidFill>
              </a:rPr>
              <a:t>.</a:t>
            </a:r>
            <a:br>
              <a:rPr lang="es-AR" sz="1300" dirty="0" smtClean="0">
                <a:solidFill>
                  <a:schemeClr val="bg1">
                    <a:lumMod val="95000"/>
                  </a:schemeClr>
                </a:solidFill>
              </a:rPr>
            </a:br>
            <a:r>
              <a:rPr lang="es-AR" sz="1300" i="1" dirty="0" smtClean="0">
                <a:solidFill>
                  <a:schemeClr val="accent2">
                    <a:lumMod val="75000"/>
                  </a:schemeClr>
                </a:solidFill>
              </a:rPr>
              <a:t>Solución Propuesta:</a:t>
            </a:r>
            <a:r>
              <a:rPr lang="es-AR" sz="1300" dirty="0" smtClean="0">
                <a:solidFill>
                  <a:schemeClr val="bg1">
                    <a:lumMod val="95000"/>
                  </a:schemeClr>
                </a:solidFill>
              </a:rPr>
              <a:t/>
            </a:r>
            <a:br>
              <a:rPr lang="es-AR" sz="1300" dirty="0" smtClean="0">
                <a:solidFill>
                  <a:schemeClr val="bg1">
                    <a:lumMod val="95000"/>
                  </a:schemeClr>
                </a:solidFill>
              </a:rPr>
            </a:br>
            <a:r>
              <a:rPr lang="es-AR" sz="1300" dirty="0" smtClean="0">
                <a:solidFill>
                  <a:schemeClr val="bg1">
                    <a:lumMod val="95000"/>
                  </a:schemeClr>
                </a:solidFill>
              </a:rPr>
              <a:t>Desarrollaremos </a:t>
            </a:r>
            <a:r>
              <a:rPr lang="es-AR" sz="1300" dirty="0">
                <a:solidFill>
                  <a:schemeClr val="bg1">
                    <a:lumMod val="95000"/>
                  </a:schemeClr>
                </a:solidFill>
              </a:rPr>
              <a:t>una aplicación web utilizando el framework Django para manejar la gestión de la base de datos en PostgreSQL y renderizar la interfaz de </a:t>
            </a:r>
            <a:r>
              <a:rPr lang="es-AR" sz="1300" dirty="0" smtClean="0">
                <a:solidFill>
                  <a:schemeClr val="bg1">
                    <a:lumMod val="95000"/>
                  </a:schemeClr>
                </a:solidFill>
              </a:rPr>
              <a:t>usuario. El </a:t>
            </a:r>
            <a:r>
              <a:rPr lang="es-AR" sz="1300" dirty="0">
                <a:solidFill>
                  <a:schemeClr val="bg1">
                    <a:lumMod val="95000"/>
                  </a:schemeClr>
                </a:solidFill>
              </a:rPr>
              <a:t>sistema contará con un sistema de inicio de sesión único para la administración. </a:t>
            </a:r>
            <a:r>
              <a:rPr lang="es-AR" sz="1300" dirty="0" smtClean="0">
                <a:solidFill>
                  <a:schemeClr val="bg1">
                    <a:lumMod val="95000"/>
                  </a:schemeClr>
                </a:solidFill>
              </a:rPr>
              <a:t/>
            </a:r>
            <a:br>
              <a:rPr lang="es-AR" sz="1300" dirty="0" smtClean="0">
                <a:solidFill>
                  <a:schemeClr val="bg1">
                    <a:lumMod val="95000"/>
                  </a:schemeClr>
                </a:solidFill>
              </a:rPr>
            </a:br>
            <a:r>
              <a:rPr lang="es-AR" sz="1300" i="1" dirty="0" smtClean="0">
                <a:solidFill>
                  <a:schemeClr val="accent2">
                    <a:lumMod val="75000"/>
                  </a:schemeClr>
                </a:solidFill>
              </a:rPr>
              <a:t>Tecnologías Utilizadas:</a:t>
            </a:r>
            <a:r>
              <a:rPr lang="es-AR" sz="1300" dirty="0" smtClean="0">
                <a:solidFill>
                  <a:schemeClr val="bg1">
                    <a:lumMod val="95000"/>
                  </a:schemeClr>
                </a:solidFill>
              </a:rPr>
              <a:t/>
            </a:r>
            <a:br>
              <a:rPr lang="es-AR" sz="1300" dirty="0" smtClean="0">
                <a:solidFill>
                  <a:schemeClr val="bg1">
                    <a:lumMod val="95000"/>
                  </a:schemeClr>
                </a:solidFill>
              </a:rPr>
            </a:br>
            <a:r>
              <a:rPr lang="es-AR" sz="1300" dirty="0" smtClean="0">
                <a:solidFill>
                  <a:schemeClr val="bg1">
                    <a:lumMod val="95000"/>
                  </a:schemeClr>
                </a:solidFill>
              </a:rPr>
              <a:t>Backend </a:t>
            </a:r>
            <a:r>
              <a:rPr lang="es-AR" sz="1300" dirty="0">
                <a:solidFill>
                  <a:schemeClr val="bg1">
                    <a:lumMod val="95000"/>
                  </a:schemeClr>
                </a:solidFill>
              </a:rPr>
              <a:t>desarrollado en </a:t>
            </a:r>
            <a:r>
              <a:rPr lang="es-AR" sz="1300" dirty="0" smtClean="0">
                <a:solidFill>
                  <a:schemeClr val="bg1">
                    <a:lumMod val="95000"/>
                  </a:schemeClr>
                </a:solidFill>
              </a:rPr>
              <a:t>Django.</a:t>
            </a:r>
            <a:br>
              <a:rPr lang="es-AR" sz="1300" dirty="0" smtClean="0">
                <a:solidFill>
                  <a:schemeClr val="bg1">
                    <a:lumMod val="95000"/>
                  </a:schemeClr>
                </a:solidFill>
              </a:rPr>
            </a:br>
            <a:r>
              <a:rPr lang="es-AR" sz="1300" dirty="0" smtClean="0">
                <a:solidFill>
                  <a:schemeClr val="bg1">
                    <a:lumMod val="95000"/>
                  </a:schemeClr>
                </a:solidFill>
              </a:rPr>
              <a:t>Base </a:t>
            </a:r>
            <a:r>
              <a:rPr lang="es-AR" sz="1300" dirty="0">
                <a:solidFill>
                  <a:schemeClr val="bg1">
                    <a:lumMod val="95000"/>
                  </a:schemeClr>
                </a:solidFill>
              </a:rPr>
              <a:t>de datos relacional PostgreSQL</a:t>
            </a:r>
            <a:r>
              <a:rPr lang="es-AR" sz="1300" dirty="0" smtClean="0">
                <a:solidFill>
                  <a:schemeClr val="bg1">
                    <a:lumMod val="95000"/>
                  </a:schemeClr>
                </a:solidFill>
              </a:rPr>
              <a:t>.</a:t>
            </a:r>
            <a:br>
              <a:rPr lang="es-AR" sz="1300" dirty="0" smtClean="0">
                <a:solidFill>
                  <a:schemeClr val="bg1">
                    <a:lumMod val="95000"/>
                  </a:schemeClr>
                </a:solidFill>
              </a:rPr>
            </a:br>
            <a:r>
              <a:rPr lang="es-AR" sz="1300" dirty="0" smtClean="0">
                <a:solidFill>
                  <a:schemeClr val="bg1">
                    <a:lumMod val="95000"/>
                  </a:schemeClr>
                </a:solidFill>
              </a:rPr>
              <a:t>Despliegue </a:t>
            </a:r>
            <a:r>
              <a:rPr lang="es-AR" sz="1300" dirty="0">
                <a:solidFill>
                  <a:schemeClr val="bg1">
                    <a:lumMod val="95000"/>
                  </a:schemeClr>
                </a:solidFill>
              </a:rPr>
              <a:t>del proyecto en un host web para ofrecer acceso como servicio (SaaS</a:t>
            </a:r>
            <a:r>
              <a:rPr lang="es-AR" sz="1300" dirty="0" smtClean="0">
                <a:solidFill>
                  <a:schemeClr val="bg1">
                    <a:lumMod val="95000"/>
                  </a:schemeClr>
                </a:solidFill>
              </a:rPr>
              <a:t>).</a:t>
            </a:r>
            <a:br>
              <a:rPr lang="es-AR" sz="1300" dirty="0" smtClean="0">
                <a:solidFill>
                  <a:schemeClr val="bg1">
                    <a:lumMod val="95000"/>
                  </a:schemeClr>
                </a:solidFill>
              </a:rPr>
            </a:br>
            <a:r>
              <a:rPr lang="es-AR" sz="1300" dirty="0" smtClean="0">
                <a:solidFill>
                  <a:schemeClr val="bg1">
                    <a:lumMod val="95000"/>
                  </a:schemeClr>
                </a:solidFill>
              </a:rPr>
              <a:t>Este </a:t>
            </a:r>
            <a:r>
              <a:rPr lang="es-AR" sz="1300" dirty="0">
                <a:solidFill>
                  <a:schemeClr val="bg1">
                    <a:lumMod val="95000"/>
                  </a:schemeClr>
                </a:solidFill>
              </a:rPr>
              <a:t>alcance del proyecto establece las funcionalidades principales y la tecnología a utilizar para satisfacer las necesidades del cliente y mejorar la gestión del club de juegos de rol</a:t>
            </a:r>
            <a:r>
              <a:rPr lang="es-AR" sz="1300" dirty="0" smtClean="0">
                <a:solidFill>
                  <a:schemeClr val="bg1">
                    <a:lumMod val="95000"/>
                  </a:schemeClr>
                </a:solidFill>
              </a:rPr>
              <a:t>.</a:t>
            </a:r>
            <a:endParaRPr lang="es-AR" sz="1300" dirty="0" smtClean="0">
              <a:solidFill>
                <a:schemeClr val="bg1">
                  <a:lumMod val="95000"/>
                </a:schemeClr>
              </a:solidFill>
            </a:endParaRPr>
          </a:p>
          <a:p>
            <a:pPr marL="0" indent="0">
              <a:buNone/>
            </a:pPr>
            <a:r>
              <a:rPr lang="es-AR" sz="1400" i="1" u="sng" dirty="0" smtClean="0">
                <a:solidFill>
                  <a:schemeClr val="bg1">
                    <a:lumMod val="95000"/>
                  </a:schemeClr>
                </a:solidFill>
              </a:rPr>
              <a:t>Cuenta </a:t>
            </a:r>
            <a:r>
              <a:rPr lang="es-AR" sz="1400" i="1" u="sng" dirty="0" smtClean="0">
                <a:solidFill>
                  <a:schemeClr val="bg1">
                    <a:lumMod val="95000"/>
                  </a:schemeClr>
                </a:solidFill>
              </a:rPr>
              <a:t>con 4 módulos principales :</a:t>
            </a:r>
          </a:p>
          <a:p>
            <a:pPr marL="0" indent="0">
              <a:buNone/>
            </a:pPr>
            <a:r>
              <a:rPr lang="es-AR" sz="1200" i="1" dirty="0" smtClean="0">
                <a:solidFill>
                  <a:schemeClr val="accent2">
                    <a:lumMod val="75000"/>
                  </a:schemeClr>
                </a:solidFill>
              </a:rPr>
              <a:t>Módulo </a:t>
            </a:r>
            <a:r>
              <a:rPr lang="es-AR" sz="1200" i="1" dirty="0" smtClean="0">
                <a:solidFill>
                  <a:schemeClr val="accent2">
                    <a:lumMod val="75000"/>
                  </a:schemeClr>
                </a:solidFill>
              </a:rPr>
              <a:t>Login </a:t>
            </a:r>
            <a:r>
              <a:rPr lang="es-AR" sz="1200" dirty="0" smtClean="0">
                <a:solidFill>
                  <a:schemeClr val="bg1">
                    <a:lumMod val="95000"/>
                  </a:schemeClr>
                </a:solidFill>
              </a:rPr>
              <a:t>: Cuenta con un login para que el cliente pueda contar con un usuario con </a:t>
            </a:r>
            <a:r>
              <a:rPr lang="es-AR" sz="1200" dirty="0" smtClean="0">
                <a:solidFill>
                  <a:schemeClr val="bg1">
                    <a:lumMod val="95000"/>
                  </a:schemeClr>
                </a:solidFill>
              </a:rPr>
              <a:t>contraseña. </a:t>
            </a:r>
            <a:r>
              <a:rPr lang="es-AR" sz="1200" dirty="0" smtClean="0">
                <a:solidFill>
                  <a:schemeClr val="bg1">
                    <a:lumMod val="95000"/>
                  </a:schemeClr>
                </a:solidFill>
              </a:rPr>
              <a:t>La finalidad de este módulo es primordial ya que es un sistema de gestión de personas admin.</a:t>
            </a:r>
          </a:p>
          <a:p>
            <a:pPr marL="0" indent="0">
              <a:buNone/>
            </a:pPr>
            <a:r>
              <a:rPr lang="es-AR" sz="1200" i="1" dirty="0" smtClean="0">
                <a:solidFill>
                  <a:schemeClr val="accent2">
                    <a:lumMod val="75000"/>
                  </a:schemeClr>
                </a:solidFill>
              </a:rPr>
              <a:t>Módulo </a:t>
            </a:r>
            <a:r>
              <a:rPr lang="es-AR" sz="1200" i="1" dirty="0" smtClean="0">
                <a:solidFill>
                  <a:schemeClr val="accent2">
                    <a:lumMod val="75000"/>
                  </a:schemeClr>
                </a:solidFill>
              </a:rPr>
              <a:t>Socio </a:t>
            </a:r>
            <a:r>
              <a:rPr lang="es-AR" sz="1200" dirty="0" smtClean="0">
                <a:solidFill>
                  <a:schemeClr val="bg1">
                    <a:lumMod val="95000"/>
                  </a:schemeClr>
                </a:solidFill>
              </a:rPr>
              <a:t>: Cuenta con un dashboard donde se puede visualizar y gestionar la información general de los socios , además de también poder crear nuevos socios con toda la información necesaria y tenerlos a la vista en forma de lista. La finalidad es poder controlar de manera ordenada la información general de los socios y poder tenerlos a vista de manera simple en caso de ser necesario.</a:t>
            </a:r>
          </a:p>
          <a:p>
            <a:pPr marL="0" indent="0">
              <a:buNone/>
            </a:pPr>
            <a:r>
              <a:rPr lang="es-AR" sz="1200" i="1" dirty="0" smtClean="0">
                <a:solidFill>
                  <a:schemeClr val="accent2">
                    <a:lumMod val="75000"/>
                  </a:schemeClr>
                </a:solidFill>
              </a:rPr>
              <a:t>Módulo </a:t>
            </a:r>
            <a:r>
              <a:rPr lang="es-AR" sz="1200" i="1" dirty="0" smtClean="0">
                <a:solidFill>
                  <a:schemeClr val="accent2">
                    <a:lumMod val="75000"/>
                  </a:schemeClr>
                </a:solidFill>
              </a:rPr>
              <a:t>Mesa </a:t>
            </a:r>
            <a:r>
              <a:rPr lang="es-AR" sz="1200" dirty="0" smtClean="0">
                <a:solidFill>
                  <a:schemeClr val="bg1"/>
                </a:solidFill>
              </a:rPr>
              <a:t>: En este módulo el cliente podrá encontrar un dashboard con las mesas que existen actualmente , podrá visualizar datos de cada mesa y si así lo requiere puede entrar a visualizar los detalles de cada mesa , en donde al entrar puede también editar los mismos. El dashboard del módulo cuenta con un botón de creación de mesa. La finalidad del módulo es poder controlar de manera sencilla cada mesa a detalle y tener la información a mano en caso de ser necesaria.</a:t>
            </a:r>
          </a:p>
          <a:p>
            <a:pPr marL="0" indent="0">
              <a:buNone/>
            </a:pPr>
            <a:r>
              <a:rPr lang="es-AR" sz="1200" i="1" dirty="0" smtClean="0">
                <a:solidFill>
                  <a:schemeClr val="accent2">
                    <a:lumMod val="75000"/>
                  </a:schemeClr>
                </a:solidFill>
              </a:rPr>
              <a:t>Módulo </a:t>
            </a:r>
            <a:r>
              <a:rPr lang="es-AR" sz="1200" i="1" dirty="0" smtClean="0">
                <a:solidFill>
                  <a:schemeClr val="accent2">
                    <a:lumMod val="75000"/>
                  </a:schemeClr>
                </a:solidFill>
              </a:rPr>
              <a:t>Mensualidad </a:t>
            </a:r>
            <a:r>
              <a:rPr lang="es-AR" sz="1200" dirty="0" smtClean="0">
                <a:solidFill>
                  <a:schemeClr val="bg1"/>
                </a:solidFill>
              </a:rPr>
              <a:t>: Este módulo cuenta con la ventaja de poder visualizar cada mensualidad de las mesas creadas junto con sus detalles , también se puede editar cualquier tipo de dato , la finalidad es poder manejar fácilmente los pagos de cada mesa sin tener que ir anotando de manera ambigua.</a:t>
            </a:r>
          </a:p>
          <a:p>
            <a:pPr marL="0" indent="0">
              <a:buNone/>
            </a:pPr>
            <a:endParaRPr lang="es-AR" sz="1400" dirty="0" smtClean="0">
              <a:solidFill>
                <a:schemeClr val="bg1"/>
              </a:solidFill>
            </a:endParaRPr>
          </a:p>
        </p:txBody>
      </p:sp>
    </p:spTree>
    <p:extLst>
      <p:ext uri="{BB962C8B-B14F-4D97-AF65-F5344CB8AC3E}">
        <p14:creationId xmlns:p14="http://schemas.microsoft.com/office/powerpoint/2010/main" val="186062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7433" y="175846"/>
            <a:ext cx="10515600" cy="4624804"/>
          </a:xfrm>
        </p:spPr>
        <p:txBody>
          <a:bodyPr/>
          <a:lstStyle/>
          <a:p>
            <a:pPr marL="0" indent="0">
              <a:buNone/>
            </a:pPr>
            <a:r>
              <a:rPr lang="es-AR" i="1" u="sng" dirty="0" smtClean="0">
                <a:solidFill>
                  <a:schemeClr val="accent2">
                    <a:lumMod val="75000"/>
                  </a:schemeClr>
                </a:solidFill>
              </a:rPr>
              <a:t>Tecnologías del proyecto:</a:t>
            </a:r>
          </a:p>
          <a:p>
            <a:pPr marL="0" indent="0">
              <a:buNone/>
            </a:pPr>
            <a:endParaRPr lang="es-AR" i="1" u="sng" dirty="0">
              <a:solidFill>
                <a:schemeClr val="accent2">
                  <a:lumMod val="75000"/>
                </a:schemeClr>
              </a:solidFill>
            </a:endParaRPr>
          </a:p>
        </p:txBody>
      </p:sp>
      <p:graphicFrame>
        <p:nvGraphicFramePr>
          <p:cNvPr id="11" name="Diagrama 10"/>
          <p:cNvGraphicFramePr/>
          <p:nvPr>
            <p:extLst>
              <p:ext uri="{D42A27DB-BD31-4B8C-83A1-F6EECF244321}">
                <p14:modId xmlns:p14="http://schemas.microsoft.com/office/powerpoint/2010/main" val="1622960718"/>
              </p:ext>
            </p:extLst>
          </p:nvPr>
        </p:nvGraphicFramePr>
        <p:xfrm>
          <a:off x="357434" y="703385"/>
          <a:ext cx="11239620" cy="5838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389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376" y="1556238"/>
            <a:ext cx="9926515" cy="4704388"/>
          </a:xfrm>
        </p:spPr>
      </p:pic>
      <p:sp>
        <p:nvSpPr>
          <p:cNvPr id="5" name="CuadroTexto 4"/>
          <p:cNvSpPr txBox="1"/>
          <p:nvPr/>
        </p:nvSpPr>
        <p:spPr>
          <a:xfrm>
            <a:off x="167055" y="184639"/>
            <a:ext cx="11834446" cy="1477328"/>
          </a:xfrm>
          <a:prstGeom prst="rect">
            <a:avLst/>
          </a:prstGeom>
          <a:noFill/>
        </p:spPr>
        <p:txBody>
          <a:bodyPr wrap="square" rtlCol="0">
            <a:spAutoFit/>
          </a:bodyPr>
          <a:lstStyle/>
          <a:p>
            <a:r>
              <a:rPr lang="es-AR" sz="1200" b="1" i="1" dirty="0">
                <a:solidFill>
                  <a:schemeClr val="accent2">
                    <a:lumMod val="75000"/>
                  </a:schemeClr>
                </a:solidFill>
              </a:rPr>
              <a:t>Scrum</a:t>
            </a:r>
            <a:r>
              <a:rPr lang="es-AR" sz="1200" dirty="0">
                <a:solidFill>
                  <a:schemeClr val="bg1"/>
                </a:solidFill>
              </a:rPr>
              <a:t> es un marco ágil para gestionar proyectos. En nuestro equipo, nos organizamos </a:t>
            </a:r>
            <a:r>
              <a:rPr lang="es-AR" sz="1200" dirty="0" smtClean="0">
                <a:solidFill>
                  <a:schemeClr val="bg1"/>
                </a:solidFill>
              </a:rPr>
              <a:t>así utilizando Jira:</a:t>
            </a:r>
            <a:endParaRPr lang="es-AR" sz="1200" dirty="0">
              <a:solidFill>
                <a:schemeClr val="bg1"/>
              </a:solidFill>
            </a:endParaRPr>
          </a:p>
          <a:p>
            <a:r>
              <a:rPr lang="es-AR" sz="1200" b="1" dirty="0">
                <a:solidFill>
                  <a:schemeClr val="accent2">
                    <a:lumMod val="75000"/>
                  </a:schemeClr>
                </a:solidFill>
              </a:rPr>
              <a:t>Roles</a:t>
            </a:r>
            <a:r>
              <a:rPr lang="es-AR" sz="1200" dirty="0">
                <a:solidFill>
                  <a:schemeClr val="bg1"/>
                </a:solidFill>
              </a:rPr>
              <a:t>: El </a:t>
            </a:r>
            <a:r>
              <a:rPr lang="es-AR" sz="1200" b="1" dirty="0">
                <a:solidFill>
                  <a:schemeClr val="bg1"/>
                </a:solidFill>
              </a:rPr>
              <a:t>Scrum Master</a:t>
            </a:r>
            <a:r>
              <a:rPr lang="es-AR" sz="1200" dirty="0">
                <a:solidFill>
                  <a:schemeClr val="bg1"/>
                </a:solidFill>
              </a:rPr>
              <a:t> facilita el proceso, el </a:t>
            </a:r>
            <a:r>
              <a:rPr lang="es-AR" sz="1200" b="1" dirty="0">
                <a:solidFill>
                  <a:schemeClr val="bg1"/>
                </a:solidFill>
              </a:rPr>
              <a:t>Product Owner</a:t>
            </a:r>
            <a:r>
              <a:rPr lang="es-AR" sz="1200" dirty="0">
                <a:solidFill>
                  <a:schemeClr val="bg1"/>
                </a:solidFill>
              </a:rPr>
              <a:t> prioriza tareas y el </a:t>
            </a:r>
            <a:r>
              <a:rPr lang="es-AR" sz="1200" b="1" dirty="0">
                <a:solidFill>
                  <a:schemeClr val="bg1"/>
                </a:solidFill>
              </a:rPr>
              <a:t>Equipo de Desarrollo</a:t>
            </a:r>
            <a:r>
              <a:rPr lang="es-AR" sz="1200" dirty="0">
                <a:solidFill>
                  <a:schemeClr val="bg1"/>
                </a:solidFill>
              </a:rPr>
              <a:t> las ejecuta.</a:t>
            </a:r>
          </a:p>
          <a:p>
            <a:r>
              <a:rPr lang="es-AR" sz="1200" b="1" dirty="0">
                <a:solidFill>
                  <a:schemeClr val="accent2">
                    <a:lumMod val="75000"/>
                  </a:schemeClr>
                </a:solidFill>
              </a:rPr>
              <a:t>Eventos</a:t>
            </a:r>
            <a:r>
              <a:rPr lang="es-AR" sz="1200" dirty="0">
                <a:solidFill>
                  <a:schemeClr val="bg1"/>
                </a:solidFill>
              </a:rPr>
              <a:t>: Planificamos el sprint </a:t>
            </a:r>
            <a:r>
              <a:rPr lang="es-AR" sz="1200" dirty="0" smtClean="0">
                <a:solidFill>
                  <a:schemeClr val="bg1"/>
                </a:solidFill>
              </a:rPr>
              <a:t>, hicimos reuniones </a:t>
            </a:r>
            <a:r>
              <a:rPr lang="es-AR" sz="1200" dirty="0">
                <a:solidFill>
                  <a:schemeClr val="bg1"/>
                </a:solidFill>
              </a:rPr>
              <a:t>diarias (Daily Scrum) para sincronizar el trabajo, revisamos el progreso al final del sprint (Sprint Review) y reflexionamos sobre mejoras (Sprint Retrospective).</a:t>
            </a:r>
          </a:p>
          <a:p>
            <a:r>
              <a:rPr lang="es-AR" sz="1200" b="1" dirty="0">
                <a:solidFill>
                  <a:schemeClr val="accent2">
                    <a:lumMod val="75000"/>
                  </a:schemeClr>
                </a:solidFill>
              </a:rPr>
              <a:t>Artefactos</a:t>
            </a:r>
            <a:r>
              <a:rPr lang="es-AR" sz="1200" dirty="0">
                <a:solidFill>
                  <a:schemeClr val="bg1"/>
                </a:solidFill>
              </a:rPr>
              <a:t>: Gestionamos el </a:t>
            </a:r>
            <a:r>
              <a:rPr lang="es-AR" sz="1200" b="1" dirty="0">
                <a:solidFill>
                  <a:schemeClr val="bg1"/>
                </a:solidFill>
              </a:rPr>
              <a:t>Product Backlog</a:t>
            </a:r>
            <a:r>
              <a:rPr lang="es-AR" sz="1200" dirty="0">
                <a:solidFill>
                  <a:schemeClr val="bg1"/>
                </a:solidFill>
              </a:rPr>
              <a:t> (lista priorizada de tareas), el </a:t>
            </a:r>
            <a:r>
              <a:rPr lang="es-AR" sz="1200" b="1" dirty="0">
                <a:solidFill>
                  <a:schemeClr val="bg1"/>
                </a:solidFill>
              </a:rPr>
              <a:t>Sprint Backlog</a:t>
            </a:r>
            <a:r>
              <a:rPr lang="es-AR" sz="1200" dirty="0">
                <a:solidFill>
                  <a:schemeClr val="bg1"/>
                </a:solidFill>
              </a:rPr>
              <a:t> (tareas para el sprint) y el </a:t>
            </a:r>
            <a:r>
              <a:rPr lang="es-AR" sz="1200" b="1" dirty="0">
                <a:solidFill>
                  <a:schemeClr val="bg1"/>
                </a:solidFill>
              </a:rPr>
              <a:t>Incremento</a:t>
            </a:r>
            <a:r>
              <a:rPr lang="es-AR" sz="1200" dirty="0">
                <a:solidFill>
                  <a:schemeClr val="bg1"/>
                </a:solidFill>
              </a:rPr>
              <a:t> (producto funcional al final del sprint).</a:t>
            </a:r>
          </a:p>
          <a:p>
            <a:r>
              <a:rPr lang="es-AR" sz="1200" dirty="0">
                <a:solidFill>
                  <a:schemeClr val="bg1"/>
                </a:solidFill>
              </a:rPr>
              <a:t>Este método nos permite adaptarnos, mejorar continuamente y entregar valor regularmente.</a:t>
            </a:r>
          </a:p>
          <a:p>
            <a:endParaRPr lang="es-AR" dirty="0"/>
          </a:p>
        </p:txBody>
      </p:sp>
    </p:spTree>
    <p:extLst>
      <p:ext uri="{BB962C8B-B14F-4D97-AF65-F5344CB8AC3E}">
        <p14:creationId xmlns:p14="http://schemas.microsoft.com/office/powerpoint/2010/main" val="89754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19604" y="2828040"/>
            <a:ext cx="9232262" cy="25983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1255416" y="263950"/>
            <a:ext cx="9360639" cy="1107996"/>
          </a:xfrm>
          <a:prstGeom prst="rect">
            <a:avLst/>
          </a:prstGeom>
          <a:noFill/>
        </p:spPr>
        <p:txBody>
          <a:bodyPr wrap="none" rtlCol="0">
            <a:spAutoFit/>
          </a:bodyPr>
          <a:lstStyle/>
          <a:p>
            <a:r>
              <a:rPr lang="es-AR" sz="6600" b="1" i="1" u="sng" dirty="0" smtClean="0">
                <a:solidFill>
                  <a:schemeClr val="accent2">
                    <a:lumMod val="75000"/>
                  </a:schemeClr>
                </a:solidFill>
              </a:rPr>
              <a:t>Diagrama de </a:t>
            </a:r>
            <a:r>
              <a:rPr lang="es-AR" sz="6600" b="1" i="1" u="sng" dirty="0" err="1" smtClean="0">
                <a:solidFill>
                  <a:schemeClr val="accent2">
                    <a:lumMod val="75000"/>
                  </a:schemeClr>
                </a:solidFill>
              </a:rPr>
              <a:t>acquitectura</a:t>
            </a:r>
            <a:endParaRPr lang="es-AR" sz="6600" b="1" i="1" u="sng" dirty="0">
              <a:solidFill>
                <a:schemeClr val="accent2">
                  <a:lumMod val="75000"/>
                </a:schemeClr>
              </a:solidFill>
            </a:endParaRPr>
          </a:p>
        </p:txBody>
      </p:sp>
    </p:spTree>
    <p:extLst>
      <p:ext uri="{BB962C8B-B14F-4D97-AF65-F5344CB8AC3E}">
        <p14:creationId xmlns:p14="http://schemas.microsoft.com/office/powerpoint/2010/main" val="3342366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370</Words>
  <Application>Microsoft Office PowerPoint</Application>
  <PresentationFormat>Panorámica</PresentationFormat>
  <Paragraphs>38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Cpu</dc:creator>
  <cp:lastModifiedBy>Cpu</cp:lastModifiedBy>
  <cp:revision>18</cp:revision>
  <dcterms:created xsi:type="dcterms:W3CDTF">2024-05-31T22:53:59Z</dcterms:created>
  <dcterms:modified xsi:type="dcterms:W3CDTF">2024-06-03T17:26:06Z</dcterms:modified>
</cp:coreProperties>
</file>