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60" r:id="rId4"/>
    <p:sldId id="261" r:id="rId5"/>
    <p:sldId id="262" r:id="rId6"/>
    <p:sldId id="263"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dava, Sravanthi" userId="S::sravanthimandava@my.unt.edu::2d99d578-764a-4fda-b2be-a08bebf929ab" providerId="AD" clId="Web-{2CA9A8C3-5950-4F2E-8C4F-831DEB718D39}"/>
    <pc:docChg chg="addSld delSld modSld addMainMaster delMainMaster">
      <pc:chgData name="Mandava, Sravanthi" userId="S::sravanthimandava@my.unt.edu::2d99d578-764a-4fda-b2be-a08bebf929ab" providerId="AD" clId="Web-{2CA9A8C3-5950-4F2E-8C4F-831DEB718D39}" dt="2023-03-02T04:36:30.025" v="1349" actId="20577"/>
      <pc:docMkLst>
        <pc:docMk/>
      </pc:docMkLst>
      <pc:sldChg chg="addSp delSp modSp mod setBg modClrScheme setClrOvrMap chgLayout">
        <pc:chgData name="Mandava, Sravanthi" userId="S::sravanthimandava@my.unt.edu::2d99d578-764a-4fda-b2be-a08bebf929ab" providerId="AD" clId="Web-{2CA9A8C3-5950-4F2E-8C4F-831DEB718D39}" dt="2023-03-02T02:27:42.285" v="62" actId="20577"/>
        <pc:sldMkLst>
          <pc:docMk/>
          <pc:sldMk cId="109857222" sldId="256"/>
        </pc:sldMkLst>
        <pc:spChg chg="mod ord">
          <ac:chgData name="Mandava, Sravanthi" userId="S::sravanthimandava@my.unt.edu::2d99d578-764a-4fda-b2be-a08bebf929ab" providerId="AD" clId="Web-{2CA9A8C3-5950-4F2E-8C4F-831DEB718D39}" dt="2023-03-02T02:23:50.621" v="57" actId="20577"/>
          <ac:spMkLst>
            <pc:docMk/>
            <pc:sldMk cId="109857222" sldId="256"/>
            <ac:spMk id="2" creationId="{00000000-0000-0000-0000-000000000000}"/>
          </ac:spMkLst>
        </pc:spChg>
        <pc:spChg chg="mod ord">
          <ac:chgData name="Mandava, Sravanthi" userId="S::sravanthimandava@my.unt.edu::2d99d578-764a-4fda-b2be-a08bebf929ab" providerId="AD" clId="Web-{2CA9A8C3-5950-4F2E-8C4F-831DEB718D39}" dt="2023-03-02T02:27:42.285" v="62" actId="20577"/>
          <ac:spMkLst>
            <pc:docMk/>
            <pc:sldMk cId="109857222" sldId="256"/>
            <ac:spMk id="3" creationId="{00000000-0000-0000-0000-000000000000}"/>
          </ac:spMkLst>
        </pc:spChg>
        <pc:spChg chg="add del mod">
          <ac:chgData name="Mandava, Sravanthi" userId="S::sravanthimandava@my.unt.edu::2d99d578-764a-4fda-b2be-a08bebf929ab" providerId="AD" clId="Web-{2CA9A8C3-5950-4F2E-8C4F-831DEB718D39}" dt="2023-03-02T01:49:46.115" v="14"/>
          <ac:spMkLst>
            <pc:docMk/>
            <pc:sldMk cId="109857222" sldId="256"/>
            <ac:spMk id="5" creationId="{6BF4D2EA-D25D-C843-A3D8-A8DC67AB9CFA}"/>
          </ac:spMkLst>
        </pc:spChg>
        <pc:spChg chg="add del">
          <ac:chgData name="Mandava, Sravanthi" userId="S::sravanthimandava@my.unt.edu::2d99d578-764a-4fda-b2be-a08bebf929ab" providerId="AD" clId="Web-{2CA9A8C3-5950-4F2E-8C4F-831DEB718D39}" dt="2023-03-02T01:51:44.885" v="18"/>
          <ac:spMkLst>
            <pc:docMk/>
            <pc:sldMk cId="109857222" sldId="256"/>
            <ac:spMk id="9" creationId="{0DBF1ABE-8590-450D-BB49-BDDCCF3EEA9E}"/>
          </ac:spMkLst>
        </pc:spChg>
        <pc:spChg chg="add del">
          <ac:chgData name="Mandava, Sravanthi" userId="S::sravanthimandava@my.unt.edu::2d99d578-764a-4fda-b2be-a08bebf929ab" providerId="AD" clId="Web-{2CA9A8C3-5950-4F2E-8C4F-831DEB718D39}" dt="2023-03-02T01:51:44.885" v="18"/>
          <ac:spMkLst>
            <pc:docMk/>
            <pc:sldMk cId="109857222" sldId="256"/>
            <ac:spMk id="11" creationId="{C7D887A3-61AD-4674-BC53-8DFA8CF7B410}"/>
          </ac:spMkLst>
        </pc:spChg>
        <pc:spChg chg="add del">
          <ac:chgData name="Mandava, Sravanthi" userId="S::sravanthimandava@my.unt.edu::2d99d578-764a-4fda-b2be-a08bebf929ab" providerId="AD" clId="Web-{2CA9A8C3-5950-4F2E-8C4F-831DEB718D39}" dt="2023-03-02T01:51:44.885" v="18"/>
          <ac:spMkLst>
            <pc:docMk/>
            <pc:sldMk cId="109857222" sldId="256"/>
            <ac:spMk id="13" creationId="{479F0FB3-8461-462D-84A2-53106FBF4E5B}"/>
          </ac:spMkLst>
        </pc:spChg>
        <pc:spChg chg="add del">
          <ac:chgData name="Mandava, Sravanthi" userId="S::sravanthimandava@my.unt.edu::2d99d578-764a-4fda-b2be-a08bebf929ab" providerId="AD" clId="Web-{2CA9A8C3-5950-4F2E-8C4F-831DEB718D39}" dt="2023-03-02T01:51:44.885" v="18"/>
          <ac:spMkLst>
            <pc:docMk/>
            <pc:sldMk cId="109857222" sldId="256"/>
            <ac:spMk id="15" creationId="{11E3C311-4E8A-45D9-97BF-07F5FD346974}"/>
          </ac:spMkLst>
        </pc:spChg>
        <pc:spChg chg="add del">
          <ac:chgData name="Mandava, Sravanthi" userId="S::sravanthimandava@my.unt.edu::2d99d578-764a-4fda-b2be-a08bebf929ab" providerId="AD" clId="Web-{2CA9A8C3-5950-4F2E-8C4F-831DEB718D39}" dt="2023-03-02T02:15:21.465" v="33"/>
          <ac:spMkLst>
            <pc:docMk/>
            <pc:sldMk cId="109857222" sldId="256"/>
            <ac:spMk id="22" creationId="{0B60C714-CA3D-427D-95B5-3C29587A4C94}"/>
          </ac:spMkLst>
        </pc:spChg>
        <pc:spChg chg="add del">
          <ac:chgData name="Mandava, Sravanthi" userId="S::sravanthimandava@my.unt.edu::2d99d578-764a-4fda-b2be-a08bebf929ab" providerId="AD" clId="Web-{2CA9A8C3-5950-4F2E-8C4F-831DEB718D39}" dt="2023-03-02T02:15:21.465" v="33"/>
          <ac:spMkLst>
            <pc:docMk/>
            <pc:sldMk cId="109857222" sldId="256"/>
            <ac:spMk id="23" creationId="{8A44F1B7-43FD-4719-BD2E-06324ADB98C9}"/>
          </ac:spMkLst>
        </pc:spChg>
        <pc:spChg chg="add del">
          <ac:chgData name="Mandava, Sravanthi" userId="S::sravanthimandava@my.unt.edu::2d99d578-764a-4fda-b2be-a08bebf929ab" providerId="AD" clId="Web-{2CA9A8C3-5950-4F2E-8C4F-831DEB718D39}" dt="2023-03-02T02:15:21.465" v="33"/>
          <ac:spMkLst>
            <pc:docMk/>
            <pc:sldMk cId="109857222" sldId="256"/>
            <ac:spMk id="24" creationId="{C1D7ED78-1CF5-4B8A-93C1-4CC089539D1A}"/>
          </ac:spMkLst>
        </pc:spChg>
        <pc:spChg chg="add del">
          <ac:chgData name="Mandava, Sravanthi" userId="S::sravanthimandava@my.unt.edu::2d99d578-764a-4fda-b2be-a08bebf929ab" providerId="AD" clId="Web-{2CA9A8C3-5950-4F2E-8C4F-831DEB718D39}" dt="2023-03-02T02:15:21.465" v="33"/>
          <ac:spMkLst>
            <pc:docMk/>
            <pc:sldMk cId="109857222" sldId="256"/>
            <ac:spMk id="25" creationId="{5110CC4E-7424-4E04-842E-3AC40063DB0D}"/>
          </ac:spMkLst>
        </pc:spChg>
        <pc:spChg chg="add del">
          <ac:chgData name="Mandava, Sravanthi" userId="S::sravanthimandava@my.unt.edu::2d99d578-764a-4fda-b2be-a08bebf929ab" providerId="AD" clId="Web-{2CA9A8C3-5950-4F2E-8C4F-831DEB718D39}" dt="2023-03-02T02:15:21.465" v="33"/>
          <ac:spMkLst>
            <pc:docMk/>
            <pc:sldMk cId="109857222" sldId="256"/>
            <ac:spMk id="26" creationId="{C3FA2241-6B3E-48FF-860B-B990431EC4CF}"/>
          </ac:spMkLst>
        </pc:spChg>
        <pc:spChg chg="add del">
          <ac:chgData name="Mandava, Sravanthi" userId="S::sravanthimandava@my.unt.edu::2d99d578-764a-4fda-b2be-a08bebf929ab" providerId="AD" clId="Web-{2CA9A8C3-5950-4F2E-8C4F-831DEB718D39}" dt="2023-03-02T02:15:21.465" v="33"/>
          <ac:spMkLst>
            <pc:docMk/>
            <pc:sldMk cId="109857222" sldId="256"/>
            <ac:spMk id="28" creationId="{E768A620-6CE7-44E7-BB7E-5C93F026D516}"/>
          </ac:spMkLst>
        </pc:spChg>
        <pc:spChg chg="add del">
          <ac:chgData name="Mandava, Sravanthi" userId="S::sravanthimandava@my.unt.edu::2d99d578-764a-4fda-b2be-a08bebf929ab" providerId="AD" clId="Web-{2CA9A8C3-5950-4F2E-8C4F-831DEB718D39}" dt="2023-03-02T02:17:10.953" v="35"/>
          <ac:spMkLst>
            <pc:docMk/>
            <pc:sldMk cId="109857222" sldId="256"/>
            <ac:spMk id="30" creationId="{F2E5B6AE-5EFE-45F0-A2AE-ED771CA3D7DD}"/>
          </ac:spMkLst>
        </pc:spChg>
        <pc:spChg chg="add del">
          <ac:chgData name="Mandava, Sravanthi" userId="S::sravanthimandava@my.unt.edu::2d99d578-764a-4fda-b2be-a08bebf929ab" providerId="AD" clId="Web-{2CA9A8C3-5950-4F2E-8C4F-831DEB718D39}" dt="2023-03-02T02:14:28.417" v="32"/>
          <ac:spMkLst>
            <pc:docMk/>
            <pc:sldMk cId="109857222" sldId="256"/>
            <ac:spMk id="33" creationId="{4187D111-0A9D-421B-84EB-FC5811C3A931}"/>
          </ac:spMkLst>
        </pc:spChg>
        <pc:spChg chg="add">
          <ac:chgData name="Mandava, Sravanthi" userId="S::sravanthimandava@my.unt.edu::2d99d578-764a-4fda-b2be-a08bebf929ab" providerId="AD" clId="Web-{2CA9A8C3-5950-4F2E-8C4F-831DEB718D39}" dt="2023-03-02T02:17:10.953" v="35"/>
          <ac:spMkLst>
            <pc:docMk/>
            <pc:sldMk cId="109857222" sldId="256"/>
            <ac:spMk id="36" creationId="{6482F060-A4AF-4E0B-B364-7C6BA4AE9C03}"/>
          </ac:spMkLst>
        </pc:spChg>
        <pc:spChg chg="add del">
          <ac:chgData name="Mandava, Sravanthi" userId="S::sravanthimandava@my.unt.edu::2d99d578-764a-4fda-b2be-a08bebf929ab" providerId="AD" clId="Web-{2CA9A8C3-5950-4F2E-8C4F-831DEB718D39}" dt="2023-03-02T02:14:28.417" v="32"/>
          <ac:spMkLst>
            <pc:docMk/>
            <pc:sldMk cId="109857222" sldId="256"/>
            <ac:spMk id="68" creationId="{F0753E91-DF19-4FA4-BFBF-221696B8D779}"/>
          </ac:spMkLst>
        </pc:spChg>
        <pc:grpChg chg="add del">
          <ac:chgData name="Mandava, Sravanthi" userId="S::sravanthimandava@my.unt.edu::2d99d578-764a-4fda-b2be-a08bebf929ab" providerId="AD" clId="Web-{2CA9A8C3-5950-4F2E-8C4F-831DEB718D39}" dt="2023-03-02T02:15:21.465" v="33"/>
          <ac:grpSpMkLst>
            <pc:docMk/>
            <pc:sldMk cId="109857222" sldId="256"/>
            <ac:grpSpMk id="17" creationId="{67F0D383-07EE-46D8-BEE1-891DE331EE18}"/>
          </ac:grpSpMkLst>
        </pc:grpChg>
        <pc:grpChg chg="add del">
          <ac:chgData name="Mandava, Sravanthi" userId="S::sravanthimandava@my.unt.edu::2d99d578-764a-4fda-b2be-a08bebf929ab" providerId="AD" clId="Web-{2CA9A8C3-5950-4F2E-8C4F-831DEB718D39}" dt="2023-03-02T02:14:28.417" v="32"/>
          <ac:grpSpMkLst>
            <pc:docMk/>
            <pc:sldMk cId="109857222" sldId="256"/>
            <ac:grpSpMk id="35" creationId="{015ECF02-0C11-4320-A868-5EC7DD53DEFD}"/>
          </ac:grpSpMkLst>
        </pc:grpChg>
        <pc:picChg chg="add del mod">
          <ac:chgData name="Mandava, Sravanthi" userId="S::sravanthimandava@my.unt.edu::2d99d578-764a-4fda-b2be-a08bebf929ab" providerId="AD" clId="Web-{2CA9A8C3-5950-4F2E-8C4F-831DEB718D39}" dt="2023-03-02T01:49:46.115" v="15"/>
          <ac:picMkLst>
            <pc:docMk/>
            <pc:sldMk cId="109857222" sldId="256"/>
            <ac:picMk id="4" creationId="{4C0E9A23-E086-E96A-C8FD-E042D9EC102F}"/>
          </ac:picMkLst>
        </pc:picChg>
        <pc:picChg chg="add del">
          <ac:chgData name="Mandava, Sravanthi" userId="S::sravanthimandava@my.unt.edu::2d99d578-764a-4fda-b2be-a08bebf929ab" providerId="AD" clId="Web-{2CA9A8C3-5950-4F2E-8C4F-831DEB718D39}" dt="2023-03-02T01:51:44.885" v="18"/>
          <ac:picMkLst>
            <pc:docMk/>
            <pc:sldMk cId="109857222" sldId="256"/>
            <ac:picMk id="6" creationId="{DDE10B9C-27D3-9A1D-4628-6662F1C03AF1}"/>
          </ac:picMkLst>
        </pc:picChg>
        <pc:picChg chg="add del mod ord">
          <ac:chgData name="Mandava, Sravanthi" userId="S::sravanthimandava@my.unt.edu::2d99d578-764a-4fda-b2be-a08bebf929ab" providerId="AD" clId="Web-{2CA9A8C3-5950-4F2E-8C4F-831DEB718D39}" dt="2023-03-02T02:17:10.953" v="35"/>
          <ac:picMkLst>
            <pc:docMk/>
            <pc:sldMk cId="109857222" sldId="256"/>
            <ac:picMk id="27" creationId="{C4085BD1-F756-C0D4-C13B-5328E88A6498}"/>
          </ac:picMkLst>
        </pc:picChg>
        <pc:cxnChg chg="add del">
          <ac:chgData name="Mandava, Sravanthi" userId="S::sravanthimandava@my.unt.edu::2d99d578-764a-4fda-b2be-a08bebf929ab" providerId="AD" clId="Web-{2CA9A8C3-5950-4F2E-8C4F-831DEB718D39}" dt="2023-03-02T02:17:10.953" v="35"/>
          <ac:cxnSpMkLst>
            <pc:docMk/>
            <pc:sldMk cId="109857222" sldId="256"/>
            <ac:cxnSpMk id="31" creationId="{D255B435-D9F3-4A31-B89E-36741390DB4B}"/>
          </ac:cxnSpMkLst>
        </pc:cxnChg>
        <pc:cxnChg chg="add">
          <ac:chgData name="Mandava, Sravanthi" userId="S::sravanthimandava@my.unt.edu::2d99d578-764a-4fda-b2be-a08bebf929ab" providerId="AD" clId="Web-{2CA9A8C3-5950-4F2E-8C4F-831DEB718D39}" dt="2023-03-02T02:17:10.953" v="35"/>
          <ac:cxnSpMkLst>
            <pc:docMk/>
            <pc:sldMk cId="109857222" sldId="256"/>
            <ac:cxnSpMk id="38" creationId="{B9EB6DAA-2F0C-43D5-A577-15D5D2C4E3F5}"/>
          </ac:cxnSpMkLst>
        </pc:cxnChg>
      </pc:sldChg>
      <pc:sldChg chg="addSp delSp modSp new mod setBg setClrOvrMap">
        <pc:chgData name="Mandava, Sravanthi" userId="S::sravanthimandava@my.unt.edu::2d99d578-764a-4fda-b2be-a08bebf929ab" providerId="AD" clId="Web-{2CA9A8C3-5950-4F2E-8C4F-831DEB718D39}" dt="2023-03-02T03:18:04.816" v="301" actId="20577"/>
        <pc:sldMkLst>
          <pc:docMk/>
          <pc:sldMk cId="2200158999" sldId="257"/>
        </pc:sldMkLst>
        <pc:spChg chg="mod">
          <ac:chgData name="Mandava, Sravanthi" userId="S::sravanthimandava@my.unt.edu::2d99d578-764a-4fda-b2be-a08bebf929ab" providerId="AD" clId="Web-{2CA9A8C3-5950-4F2E-8C4F-831DEB718D39}" dt="2023-03-02T03:18:04.816" v="301" actId="20577"/>
          <ac:spMkLst>
            <pc:docMk/>
            <pc:sldMk cId="2200158999" sldId="257"/>
            <ac:spMk id="2" creationId="{16FCB91D-40DD-439B-31C4-21ADF6506294}"/>
          </ac:spMkLst>
        </pc:spChg>
        <pc:spChg chg="del mod">
          <ac:chgData name="Mandava, Sravanthi" userId="S::sravanthimandava@my.unt.edu::2d99d578-764a-4fda-b2be-a08bebf929ab" providerId="AD" clId="Web-{2CA9A8C3-5950-4F2E-8C4F-831DEB718D39}" dt="2023-03-02T02:31:28.714" v="71"/>
          <ac:spMkLst>
            <pc:docMk/>
            <pc:sldMk cId="2200158999" sldId="257"/>
            <ac:spMk id="3" creationId="{9399AF13-8B51-C8FD-B6A3-A6CC793B81BC}"/>
          </ac:spMkLst>
        </pc:spChg>
        <pc:spChg chg="add del mod">
          <ac:chgData name="Mandava, Sravanthi" userId="S::sravanthimandava@my.unt.edu::2d99d578-764a-4fda-b2be-a08bebf929ab" providerId="AD" clId="Web-{2CA9A8C3-5950-4F2E-8C4F-831DEB718D39}" dt="2023-03-02T02:31:52.605" v="79"/>
          <ac:spMkLst>
            <pc:docMk/>
            <pc:sldMk cId="2200158999" sldId="257"/>
            <ac:spMk id="5" creationId="{0D29F793-CE3C-5A47-BBE4-48CB013E18FF}"/>
          </ac:spMkLst>
        </pc:spChg>
        <pc:spChg chg="add">
          <ac:chgData name="Mandava, Sravanthi" userId="S::sravanthimandava@my.unt.edu::2d99d578-764a-4fda-b2be-a08bebf929ab" providerId="AD" clId="Web-{2CA9A8C3-5950-4F2E-8C4F-831DEB718D39}" dt="2023-03-02T02:28:20.255" v="64"/>
          <ac:spMkLst>
            <pc:docMk/>
            <pc:sldMk cId="2200158999" sldId="257"/>
            <ac:spMk id="8" creationId="{C8DD82D3-D002-45B0-B16A-82B3DA4EFDDB}"/>
          </ac:spMkLst>
        </pc:spChg>
        <pc:spChg chg="add del mod">
          <ac:chgData name="Mandava, Sravanthi" userId="S::sravanthimandava@my.unt.edu::2d99d578-764a-4fda-b2be-a08bebf929ab" providerId="AD" clId="Web-{2CA9A8C3-5950-4F2E-8C4F-831DEB718D39}" dt="2023-03-02T03:03:38.273" v="221" actId="20577"/>
          <ac:spMkLst>
            <pc:docMk/>
            <pc:sldMk cId="2200158999" sldId="257"/>
            <ac:spMk id="9" creationId="{AF542415-B3C2-960E-69B0-51D27328C5A9}"/>
          </ac:spMkLst>
        </pc:spChg>
        <pc:graphicFrameChg chg="add del mod">
          <ac:chgData name="Mandava, Sravanthi" userId="S::sravanthimandava@my.unt.edu::2d99d578-764a-4fda-b2be-a08bebf929ab" providerId="AD" clId="Web-{2CA9A8C3-5950-4F2E-8C4F-831DEB718D39}" dt="2023-03-02T02:51:10.985" v="163"/>
          <ac:graphicFrameMkLst>
            <pc:docMk/>
            <pc:sldMk cId="2200158999" sldId="257"/>
            <ac:graphicFrameMk id="12" creationId="{178C6B34-55FF-E40E-9EC7-2F1E7EC5FC11}"/>
          </ac:graphicFrameMkLst>
        </pc:graphicFrameChg>
        <pc:picChg chg="add del mod ord">
          <ac:chgData name="Mandava, Sravanthi" userId="S::sravanthimandava@my.unt.edu::2d99d578-764a-4fda-b2be-a08bebf929ab" providerId="AD" clId="Web-{2CA9A8C3-5950-4F2E-8C4F-831DEB718D39}" dt="2023-03-02T02:32:18.950" v="82"/>
          <ac:picMkLst>
            <pc:docMk/>
            <pc:sldMk cId="2200158999" sldId="257"/>
            <ac:picMk id="4" creationId="{12CF889E-1503-2084-DF4C-AAE10D3ED984}"/>
          </ac:picMkLst>
        </pc:picChg>
        <pc:cxnChg chg="add">
          <ac:chgData name="Mandava, Sravanthi" userId="S::sravanthimandava@my.unt.edu::2d99d578-764a-4fda-b2be-a08bebf929ab" providerId="AD" clId="Web-{2CA9A8C3-5950-4F2E-8C4F-831DEB718D39}" dt="2023-03-02T02:28:20.255" v="64"/>
          <ac:cxnSpMkLst>
            <pc:docMk/>
            <pc:sldMk cId="2200158999" sldId="257"/>
            <ac:cxnSpMk id="10" creationId="{9F09C252-16FE-4557-AD6D-BB5CA773496C}"/>
          </ac:cxnSpMkLst>
        </pc:cxnChg>
      </pc:sldChg>
      <pc:sldChg chg="addSp delSp modSp new del mod setBg">
        <pc:chgData name="Mandava, Sravanthi" userId="S::sravanthimandava@my.unt.edu::2d99d578-764a-4fda-b2be-a08bebf929ab" providerId="AD" clId="Web-{2CA9A8C3-5950-4F2E-8C4F-831DEB718D39}" dt="2023-03-02T03:03:45.883" v="222"/>
        <pc:sldMkLst>
          <pc:docMk/>
          <pc:sldMk cId="575907255" sldId="258"/>
        </pc:sldMkLst>
        <pc:spChg chg="mod">
          <ac:chgData name="Mandava, Sravanthi" userId="S::sravanthimandava@my.unt.edu::2d99d578-764a-4fda-b2be-a08bebf929ab" providerId="AD" clId="Web-{2CA9A8C3-5950-4F2E-8C4F-831DEB718D39}" dt="2023-03-02T03:03:36.680" v="219" actId="20577"/>
          <ac:spMkLst>
            <pc:docMk/>
            <pc:sldMk cId="575907255" sldId="258"/>
            <ac:spMk id="2" creationId="{438B169B-77B9-E8F2-4804-BBDD406EF376}"/>
          </ac:spMkLst>
        </pc:spChg>
        <pc:spChg chg="del">
          <ac:chgData name="Mandava, Sravanthi" userId="S::sravanthimandava@my.unt.edu::2d99d578-764a-4fda-b2be-a08bebf929ab" providerId="AD" clId="Web-{2CA9A8C3-5950-4F2E-8C4F-831DEB718D39}" dt="2023-03-02T02:59:15.234" v="205"/>
          <ac:spMkLst>
            <pc:docMk/>
            <pc:sldMk cId="575907255" sldId="258"/>
            <ac:spMk id="3" creationId="{D486F68E-A2F3-09BE-E2D7-F715D65FF181}"/>
          </ac:spMkLst>
        </pc:spChg>
        <pc:spChg chg="add">
          <ac:chgData name="Mandava, Sravanthi" userId="S::sravanthimandava@my.unt.edu::2d99d578-764a-4fda-b2be-a08bebf929ab" providerId="AD" clId="Web-{2CA9A8C3-5950-4F2E-8C4F-831DEB718D39}" dt="2023-03-02T02:59:15.234" v="205"/>
          <ac:spMkLst>
            <pc:docMk/>
            <pc:sldMk cId="575907255" sldId="258"/>
            <ac:spMk id="8" creationId="{39E3965E-AC41-4711-9D10-E25ABB132D86}"/>
          </ac:spMkLst>
        </pc:spChg>
        <pc:spChg chg="add">
          <ac:chgData name="Mandava, Sravanthi" userId="S::sravanthimandava@my.unt.edu::2d99d578-764a-4fda-b2be-a08bebf929ab" providerId="AD" clId="Web-{2CA9A8C3-5950-4F2E-8C4F-831DEB718D39}" dt="2023-03-02T02:59:15.234" v="205"/>
          <ac:spMkLst>
            <pc:docMk/>
            <pc:sldMk cId="575907255" sldId="258"/>
            <ac:spMk id="12" creationId="{F3B3B6C5-748F-437C-AE76-DB11FEA99E16}"/>
          </ac:spMkLst>
        </pc:spChg>
        <pc:spChg chg="add">
          <ac:chgData name="Mandava, Sravanthi" userId="S::sravanthimandava@my.unt.edu::2d99d578-764a-4fda-b2be-a08bebf929ab" providerId="AD" clId="Web-{2CA9A8C3-5950-4F2E-8C4F-831DEB718D39}" dt="2023-03-02T02:59:15.234" v="205"/>
          <ac:spMkLst>
            <pc:docMk/>
            <pc:sldMk cId="575907255" sldId="258"/>
            <ac:spMk id="14" creationId="{197CEB5D-9BB2-475C-BA8D-AC88BB8C976E}"/>
          </ac:spMkLst>
        </pc:spChg>
        <pc:cxnChg chg="add">
          <ac:chgData name="Mandava, Sravanthi" userId="S::sravanthimandava@my.unt.edu::2d99d578-764a-4fda-b2be-a08bebf929ab" providerId="AD" clId="Web-{2CA9A8C3-5950-4F2E-8C4F-831DEB718D39}" dt="2023-03-02T02:59:15.234" v="205"/>
          <ac:cxnSpMkLst>
            <pc:docMk/>
            <pc:sldMk cId="575907255" sldId="258"/>
            <ac:cxnSpMk id="10" creationId="{1F5DC8C3-BA5F-4EED-BB9A-A14272BD82A1}"/>
          </ac:cxnSpMkLst>
        </pc:cxnChg>
        <pc:cxnChg chg="add">
          <ac:chgData name="Mandava, Sravanthi" userId="S::sravanthimandava@my.unt.edu::2d99d578-764a-4fda-b2be-a08bebf929ab" providerId="AD" clId="Web-{2CA9A8C3-5950-4F2E-8C4F-831DEB718D39}" dt="2023-03-02T02:59:15.234" v="205"/>
          <ac:cxnSpMkLst>
            <pc:docMk/>
            <pc:sldMk cId="575907255" sldId="258"/>
            <ac:cxnSpMk id="16" creationId="{BB14AD1F-ADD5-46E7-966F-4C0290232FF9}"/>
          </ac:cxnSpMkLst>
        </pc:cxnChg>
      </pc:sldChg>
      <pc:sldChg chg="addSp delSp modSp new del mod setBg setClrOvrMap">
        <pc:chgData name="Mandava, Sravanthi" userId="S::sravanthimandava@my.unt.edu::2d99d578-764a-4fda-b2be-a08bebf929ab" providerId="AD" clId="Web-{2CA9A8C3-5950-4F2E-8C4F-831DEB718D39}" dt="2023-03-02T03:58:31.189" v="573"/>
        <pc:sldMkLst>
          <pc:docMk/>
          <pc:sldMk cId="3473044467" sldId="258"/>
        </pc:sldMkLst>
        <pc:spChg chg="mod">
          <ac:chgData name="Mandava, Sravanthi" userId="S::sravanthimandava@my.unt.edu::2d99d578-764a-4fda-b2be-a08bebf929ab" providerId="AD" clId="Web-{2CA9A8C3-5950-4F2E-8C4F-831DEB718D39}" dt="2023-03-02T03:57:05.296" v="566" actId="20577"/>
          <ac:spMkLst>
            <pc:docMk/>
            <pc:sldMk cId="3473044467" sldId="258"/>
            <ac:spMk id="2" creationId="{D4643CCC-A841-ECD7-EC77-6A1BBAC3F2BA}"/>
          </ac:spMkLst>
        </pc:spChg>
        <pc:spChg chg="del mod">
          <ac:chgData name="Mandava, Sravanthi" userId="S::sravanthimandava@my.unt.edu::2d99d578-764a-4fda-b2be-a08bebf929ab" providerId="AD" clId="Web-{2CA9A8C3-5950-4F2E-8C4F-831DEB718D39}" dt="2023-03-02T03:16:33.532" v="294"/>
          <ac:spMkLst>
            <pc:docMk/>
            <pc:sldMk cId="3473044467" sldId="258"/>
            <ac:spMk id="3" creationId="{784EA4B9-1D2E-E660-303D-3A8DFFA7D18B}"/>
          </ac:spMkLst>
        </pc:spChg>
        <pc:spChg chg="add del">
          <ac:chgData name="Mandava, Sravanthi" userId="S::sravanthimandava@my.unt.edu::2d99d578-764a-4fda-b2be-a08bebf929ab" providerId="AD" clId="Web-{2CA9A8C3-5950-4F2E-8C4F-831DEB718D39}" dt="2023-03-02T03:16:33.532" v="294"/>
          <ac:spMkLst>
            <pc:docMk/>
            <pc:sldMk cId="3473044467" sldId="258"/>
            <ac:spMk id="8" creationId="{3741B58E-3B65-4A01-A276-975AB2CF8A08}"/>
          </ac:spMkLst>
        </pc:spChg>
        <pc:spChg chg="add del">
          <ac:chgData name="Mandava, Sravanthi" userId="S::sravanthimandava@my.unt.edu::2d99d578-764a-4fda-b2be-a08bebf929ab" providerId="AD" clId="Web-{2CA9A8C3-5950-4F2E-8C4F-831DEB718D39}" dt="2023-03-02T03:16:33.532" v="294"/>
          <ac:spMkLst>
            <pc:docMk/>
            <pc:sldMk cId="3473044467" sldId="258"/>
            <ac:spMk id="10" creationId="{7AAC67C3-831B-4AB1-A259-DFB839CAFAFC}"/>
          </ac:spMkLst>
        </pc:spChg>
        <pc:spChg chg="add del">
          <ac:chgData name="Mandava, Sravanthi" userId="S::sravanthimandava@my.unt.edu::2d99d578-764a-4fda-b2be-a08bebf929ab" providerId="AD" clId="Web-{2CA9A8C3-5950-4F2E-8C4F-831DEB718D39}" dt="2023-03-02T03:50:41.815" v="515"/>
          <ac:spMkLst>
            <pc:docMk/>
            <pc:sldMk cId="3473044467" sldId="258"/>
            <ac:spMk id="16" creationId="{103E59AE-44F8-4FB9-BF05-C888FE3E1DFA}"/>
          </ac:spMkLst>
        </pc:spChg>
        <pc:spChg chg="add del">
          <ac:chgData name="Mandava, Sravanthi" userId="S::sravanthimandava@my.unt.edu::2d99d578-764a-4fda-b2be-a08bebf929ab" providerId="AD" clId="Web-{2CA9A8C3-5950-4F2E-8C4F-831DEB718D39}" dt="2023-03-02T03:50:41.815" v="515"/>
          <ac:spMkLst>
            <pc:docMk/>
            <pc:sldMk cId="3473044467" sldId="258"/>
            <ac:spMk id="20" creationId="{8B6B14AE-589A-45CC-A30D-41995FC1F8BA}"/>
          </ac:spMkLst>
        </pc:spChg>
        <pc:spChg chg="add del mod">
          <ac:chgData name="Mandava, Sravanthi" userId="S::sravanthimandava@my.unt.edu::2d99d578-764a-4fda-b2be-a08bebf929ab" providerId="AD" clId="Web-{2CA9A8C3-5950-4F2E-8C4F-831DEB718D39}" dt="2023-03-02T03:57:19.250" v="568"/>
          <ac:spMkLst>
            <pc:docMk/>
            <pc:sldMk cId="3473044467" sldId="258"/>
            <ac:spMk id="101" creationId="{BF3CB552-C900-6B09-9393-E6935ED6C75A}"/>
          </ac:spMkLst>
        </pc:spChg>
        <pc:spChg chg="add del mod">
          <ac:chgData name="Mandava, Sravanthi" userId="S::sravanthimandava@my.unt.edu::2d99d578-764a-4fda-b2be-a08bebf929ab" providerId="AD" clId="Web-{2CA9A8C3-5950-4F2E-8C4F-831DEB718D39}" dt="2023-03-02T03:58:18.814" v="571"/>
          <ac:spMkLst>
            <pc:docMk/>
            <pc:sldMk cId="3473044467" sldId="258"/>
            <ac:spMk id="102" creationId="{11965078-91FA-C85A-BB5A-B9F3C3436027}"/>
          </ac:spMkLst>
        </pc:spChg>
        <pc:spChg chg="add del mod">
          <ac:chgData name="Mandava, Sravanthi" userId="S::sravanthimandava@my.unt.edu::2d99d578-764a-4fda-b2be-a08bebf929ab" providerId="AD" clId="Web-{2CA9A8C3-5950-4F2E-8C4F-831DEB718D39}" dt="2023-03-02T03:58:13.642" v="570"/>
          <ac:spMkLst>
            <pc:docMk/>
            <pc:sldMk cId="3473044467" sldId="258"/>
            <ac:spMk id="105" creationId="{B1C91E44-0854-C2FB-2A67-0884290928D1}"/>
          </ac:spMkLst>
        </pc:spChg>
        <pc:spChg chg="add del">
          <ac:chgData name="Mandava, Sravanthi" userId="S::sravanthimandava@my.unt.edu::2d99d578-764a-4fda-b2be-a08bebf929ab" providerId="AD" clId="Web-{2CA9A8C3-5950-4F2E-8C4F-831DEB718D39}" dt="2023-03-02T03:52:11.990" v="521"/>
          <ac:spMkLst>
            <pc:docMk/>
            <pc:sldMk cId="3473044467" sldId="258"/>
            <ac:spMk id="107" creationId="{67B74F2B-9534-4540-96B0-5C8E958B940F}"/>
          </ac:spMkLst>
        </pc:spChg>
        <pc:spChg chg="add del">
          <ac:chgData name="Mandava, Sravanthi" userId="S::sravanthimandava@my.unt.edu::2d99d578-764a-4fda-b2be-a08bebf929ab" providerId="AD" clId="Web-{2CA9A8C3-5950-4F2E-8C4F-831DEB718D39}" dt="2023-03-02T03:52:11.990" v="521"/>
          <ac:spMkLst>
            <pc:docMk/>
            <pc:sldMk cId="3473044467" sldId="258"/>
            <ac:spMk id="111" creationId="{C1B60310-C5C3-46A0-A452-2A0B008434DA}"/>
          </ac:spMkLst>
        </pc:spChg>
        <pc:spChg chg="add del">
          <ac:chgData name="Mandava, Sravanthi" userId="S::sravanthimandava@my.unt.edu::2d99d578-764a-4fda-b2be-a08bebf929ab" providerId="AD" clId="Web-{2CA9A8C3-5950-4F2E-8C4F-831DEB718D39}" dt="2023-03-02T03:54:11.009" v="549"/>
          <ac:spMkLst>
            <pc:docMk/>
            <pc:sldMk cId="3473044467" sldId="258"/>
            <ac:spMk id="116" creationId="{13BCCAE5-A35B-4B66-A4A7-E23C34A403A4}"/>
          </ac:spMkLst>
        </pc:spChg>
        <pc:spChg chg="add del">
          <ac:chgData name="Mandava, Sravanthi" userId="S::sravanthimandava@my.unt.edu::2d99d578-764a-4fda-b2be-a08bebf929ab" providerId="AD" clId="Web-{2CA9A8C3-5950-4F2E-8C4F-831DEB718D39}" dt="2023-03-02T03:54:11.009" v="549"/>
          <ac:spMkLst>
            <pc:docMk/>
            <pc:sldMk cId="3473044467" sldId="258"/>
            <ac:spMk id="120" creationId="{FEC9799F-A0B8-45B9-8164-71F2838922CE}"/>
          </ac:spMkLst>
        </pc:spChg>
        <pc:spChg chg="add">
          <ac:chgData name="Mandava, Sravanthi" userId="S::sravanthimandava@my.unt.edu::2d99d578-764a-4fda-b2be-a08bebf929ab" providerId="AD" clId="Web-{2CA9A8C3-5950-4F2E-8C4F-831DEB718D39}" dt="2023-03-02T03:54:11.009" v="549"/>
          <ac:spMkLst>
            <pc:docMk/>
            <pc:sldMk cId="3473044467" sldId="258"/>
            <ac:spMk id="125" creationId="{B0E58038-8ACE-4AD9-B404-25C603550D83}"/>
          </ac:spMkLst>
        </pc:spChg>
        <pc:spChg chg="add">
          <ac:chgData name="Mandava, Sravanthi" userId="S::sravanthimandava@my.unt.edu::2d99d578-764a-4fda-b2be-a08bebf929ab" providerId="AD" clId="Web-{2CA9A8C3-5950-4F2E-8C4F-831DEB718D39}" dt="2023-03-02T03:54:11.009" v="549"/>
          <ac:spMkLst>
            <pc:docMk/>
            <pc:sldMk cId="3473044467" sldId="258"/>
            <ac:spMk id="129" creationId="{82BCDE19-2810-4337-9C49-8589C421767D}"/>
          </ac:spMkLst>
        </pc:spChg>
        <pc:graphicFrameChg chg="add del modGraphic">
          <ac:chgData name="Mandava, Sravanthi" userId="S::sravanthimandava@my.unt.edu::2d99d578-764a-4fda-b2be-a08bebf929ab" providerId="AD" clId="Web-{2CA9A8C3-5950-4F2E-8C4F-831DEB718D39}" dt="2023-03-02T03:47:53.200" v="472"/>
          <ac:graphicFrameMkLst>
            <pc:docMk/>
            <pc:sldMk cId="3473044467" sldId="258"/>
            <ac:graphicFrameMk id="12" creationId="{4B39D032-E038-EEC8-CD8A-09E90C18052D}"/>
          </ac:graphicFrameMkLst>
        </pc:graphicFrameChg>
        <pc:picChg chg="add mod ord">
          <ac:chgData name="Mandava, Sravanthi" userId="S::sravanthimandava@my.unt.edu::2d99d578-764a-4fda-b2be-a08bebf929ab" providerId="AD" clId="Web-{2CA9A8C3-5950-4F2E-8C4F-831DEB718D39}" dt="2023-03-02T03:58:25.017" v="572" actId="1076"/>
          <ac:picMkLst>
            <pc:docMk/>
            <pc:sldMk cId="3473044467" sldId="258"/>
            <ac:picMk id="103" creationId="{530DA7C1-FE4F-27FA-C00F-77080B82E361}"/>
          </ac:picMkLst>
        </pc:picChg>
        <pc:cxnChg chg="add del">
          <ac:chgData name="Mandava, Sravanthi" userId="S::sravanthimandava@my.unt.edu::2d99d578-764a-4fda-b2be-a08bebf929ab" providerId="AD" clId="Web-{2CA9A8C3-5950-4F2E-8C4F-831DEB718D39}" dt="2023-03-02T03:50:41.815" v="515"/>
          <ac:cxnSpMkLst>
            <pc:docMk/>
            <pc:sldMk cId="3473044467" sldId="258"/>
            <ac:cxnSpMk id="18" creationId="{2752F38C-F560-47AA-90AD-209F39C04150}"/>
          </ac:cxnSpMkLst>
        </pc:cxnChg>
        <pc:cxnChg chg="add del">
          <ac:chgData name="Mandava, Sravanthi" userId="S::sravanthimandava@my.unt.edu::2d99d578-764a-4fda-b2be-a08bebf929ab" providerId="AD" clId="Web-{2CA9A8C3-5950-4F2E-8C4F-831DEB718D39}" dt="2023-03-02T03:52:11.990" v="521"/>
          <ac:cxnSpMkLst>
            <pc:docMk/>
            <pc:sldMk cId="3473044467" sldId="258"/>
            <ac:cxnSpMk id="109" creationId="{33BECB2B-2CFA-412C-880F-C4B60974936F}"/>
          </ac:cxnSpMkLst>
        </pc:cxnChg>
        <pc:cxnChg chg="add del">
          <ac:chgData name="Mandava, Sravanthi" userId="S::sravanthimandava@my.unt.edu::2d99d578-764a-4fda-b2be-a08bebf929ab" providerId="AD" clId="Web-{2CA9A8C3-5950-4F2E-8C4F-831DEB718D39}" dt="2023-03-02T03:54:11.009" v="549"/>
          <ac:cxnSpMkLst>
            <pc:docMk/>
            <pc:sldMk cId="3473044467" sldId="258"/>
            <ac:cxnSpMk id="118" creationId="{6987BDFB-DE64-4B56-B44F-45FAE19FA94E}"/>
          </ac:cxnSpMkLst>
        </pc:cxnChg>
        <pc:cxnChg chg="add">
          <ac:chgData name="Mandava, Sravanthi" userId="S::sravanthimandava@my.unt.edu::2d99d578-764a-4fda-b2be-a08bebf929ab" providerId="AD" clId="Web-{2CA9A8C3-5950-4F2E-8C4F-831DEB718D39}" dt="2023-03-02T03:54:11.009" v="549"/>
          <ac:cxnSpMkLst>
            <pc:docMk/>
            <pc:sldMk cId="3473044467" sldId="258"/>
            <ac:cxnSpMk id="127" creationId="{38A34772-9011-42B5-AA63-FD6DEC92EE72}"/>
          </ac:cxnSpMkLst>
        </pc:cxnChg>
      </pc:sldChg>
      <pc:sldChg chg="addSp delSp modSp new del mod setBg setClrOvrMap">
        <pc:chgData name="Mandava, Sravanthi" userId="S::sravanthimandava@my.unt.edu::2d99d578-764a-4fda-b2be-a08bebf929ab" providerId="AD" clId="Web-{2CA9A8C3-5950-4F2E-8C4F-831DEB718D39}" dt="2023-03-02T03:49:16.828" v="499"/>
        <pc:sldMkLst>
          <pc:docMk/>
          <pc:sldMk cId="3970509192" sldId="259"/>
        </pc:sldMkLst>
        <pc:spChg chg="mod">
          <ac:chgData name="Mandava, Sravanthi" userId="S::sravanthimandava@my.unt.edu::2d99d578-764a-4fda-b2be-a08bebf929ab" providerId="AD" clId="Web-{2CA9A8C3-5950-4F2E-8C4F-831DEB718D39}" dt="2023-03-02T03:24:33.688" v="333"/>
          <ac:spMkLst>
            <pc:docMk/>
            <pc:sldMk cId="3970509192" sldId="259"/>
            <ac:spMk id="2" creationId="{BD9898F3-B153-4DCC-0A3D-24232EAF8182}"/>
          </ac:spMkLst>
        </pc:spChg>
        <pc:spChg chg="del mod">
          <ac:chgData name="Mandava, Sravanthi" userId="S::sravanthimandava@my.unt.edu::2d99d578-764a-4fda-b2be-a08bebf929ab" providerId="AD" clId="Web-{2CA9A8C3-5950-4F2E-8C4F-831DEB718D39}" dt="2023-03-02T03:21:15.556" v="318"/>
          <ac:spMkLst>
            <pc:docMk/>
            <pc:sldMk cId="3970509192" sldId="259"/>
            <ac:spMk id="3" creationId="{7B5D052F-6C41-685F-2BFC-8248ABCBF016}"/>
          </ac:spMkLst>
        </pc:spChg>
        <pc:spChg chg="add del">
          <ac:chgData name="Mandava, Sravanthi" userId="S::sravanthimandava@my.unt.edu::2d99d578-764a-4fda-b2be-a08bebf929ab" providerId="AD" clId="Web-{2CA9A8C3-5950-4F2E-8C4F-831DEB718D39}" dt="2023-03-02T03:19:24.100" v="311"/>
          <ac:spMkLst>
            <pc:docMk/>
            <pc:sldMk cId="3970509192" sldId="259"/>
            <ac:spMk id="8" creationId="{C843AFC8-D8D0-4784-B08C-6324FA88E6DD}"/>
          </ac:spMkLst>
        </pc:spChg>
        <pc:spChg chg="add del">
          <ac:chgData name="Mandava, Sravanthi" userId="S::sravanthimandava@my.unt.edu::2d99d578-764a-4fda-b2be-a08bebf929ab" providerId="AD" clId="Web-{2CA9A8C3-5950-4F2E-8C4F-831DEB718D39}" dt="2023-03-02T03:19:24.100" v="311"/>
          <ac:spMkLst>
            <pc:docMk/>
            <pc:sldMk cId="3970509192" sldId="259"/>
            <ac:spMk id="10" creationId="{854B1A56-8AFB-4D4F-8D98-1E832D6FFE67}"/>
          </ac:spMkLst>
        </pc:spChg>
        <pc:spChg chg="add del">
          <ac:chgData name="Mandava, Sravanthi" userId="S::sravanthimandava@my.unt.edu::2d99d578-764a-4fda-b2be-a08bebf929ab" providerId="AD" clId="Web-{2CA9A8C3-5950-4F2E-8C4F-831DEB718D39}" dt="2023-03-02T03:19:24.084" v="310"/>
          <ac:spMkLst>
            <pc:docMk/>
            <pc:sldMk cId="3970509192" sldId="259"/>
            <ac:spMk id="15" creationId="{C8DD82D3-D002-45B0-B16A-82B3DA4EFDDB}"/>
          </ac:spMkLst>
        </pc:spChg>
        <pc:spChg chg="add del">
          <ac:chgData name="Mandava, Sravanthi" userId="S::sravanthimandava@my.unt.edu::2d99d578-764a-4fda-b2be-a08bebf929ab" providerId="AD" clId="Web-{2CA9A8C3-5950-4F2E-8C4F-831DEB718D39}" dt="2023-03-02T03:21:15.556" v="318"/>
          <ac:spMkLst>
            <pc:docMk/>
            <pc:sldMk cId="3970509192" sldId="259"/>
            <ac:spMk id="19" creationId="{14552793-7DFF-4EC7-AC69-D34A75D01880}"/>
          </ac:spMkLst>
        </pc:spChg>
        <pc:spChg chg="add del">
          <ac:chgData name="Mandava, Sravanthi" userId="S::sravanthimandava@my.unt.edu::2d99d578-764a-4fda-b2be-a08bebf929ab" providerId="AD" clId="Web-{2CA9A8C3-5950-4F2E-8C4F-831DEB718D39}" dt="2023-03-02T03:21:15.556" v="318"/>
          <ac:spMkLst>
            <pc:docMk/>
            <pc:sldMk cId="3970509192" sldId="259"/>
            <ac:spMk id="20" creationId="{C8DD82D3-D002-45B0-B16A-82B3DA4EFDDB}"/>
          </ac:spMkLst>
        </pc:spChg>
        <pc:spChg chg="add del">
          <ac:chgData name="Mandava, Sravanthi" userId="S::sravanthimandava@my.unt.edu::2d99d578-764a-4fda-b2be-a08bebf929ab" providerId="AD" clId="Web-{2CA9A8C3-5950-4F2E-8C4F-831DEB718D39}" dt="2023-03-02T03:20:55.165" v="315"/>
          <ac:spMkLst>
            <pc:docMk/>
            <pc:sldMk cId="3970509192" sldId="259"/>
            <ac:spMk id="27" creationId="{B0E58038-8ACE-4AD9-B404-25C603550D83}"/>
          </ac:spMkLst>
        </pc:spChg>
        <pc:spChg chg="add del">
          <ac:chgData name="Mandava, Sravanthi" userId="S::sravanthimandava@my.unt.edu::2d99d578-764a-4fda-b2be-a08bebf929ab" providerId="AD" clId="Web-{2CA9A8C3-5950-4F2E-8C4F-831DEB718D39}" dt="2023-03-02T03:20:55.165" v="315"/>
          <ac:spMkLst>
            <pc:docMk/>
            <pc:sldMk cId="3970509192" sldId="259"/>
            <ac:spMk id="31" creationId="{82BCDE19-2810-4337-9C49-8589C421767D}"/>
          </ac:spMkLst>
        </pc:spChg>
        <pc:spChg chg="add del">
          <ac:chgData name="Mandava, Sravanthi" userId="S::sravanthimandava@my.unt.edu::2d99d578-764a-4fda-b2be-a08bebf929ab" providerId="AD" clId="Web-{2CA9A8C3-5950-4F2E-8C4F-831DEB718D39}" dt="2023-03-02T03:21:15.525" v="317"/>
          <ac:spMkLst>
            <pc:docMk/>
            <pc:sldMk cId="3970509192" sldId="259"/>
            <ac:spMk id="33" creationId="{67B74F2B-9534-4540-96B0-5C8E958B940F}"/>
          </ac:spMkLst>
        </pc:spChg>
        <pc:spChg chg="add del">
          <ac:chgData name="Mandava, Sravanthi" userId="S::sravanthimandava@my.unt.edu::2d99d578-764a-4fda-b2be-a08bebf929ab" providerId="AD" clId="Web-{2CA9A8C3-5950-4F2E-8C4F-831DEB718D39}" dt="2023-03-02T03:21:15.525" v="317"/>
          <ac:spMkLst>
            <pc:docMk/>
            <pc:sldMk cId="3970509192" sldId="259"/>
            <ac:spMk id="36" creationId="{C1B60310-C5C3-46A0-A452-2A0B008434DA}"/>
          </ac:spMkLst>
        </pc:spChg>
        <pc:spChg chg="add del">
          <ac:chgData name="Mandava, Sravanthi" userId="S::sravanthimandava@my.unt.edu::2d99d578-764a-4fda-b2be-a08bebf929ab" providerId="AD" clId="Web-{2CA9A8C3-5950-4F2E-8C4F-831DEB718D39}" dt="2023-03-02T03:21:59.105" v="320"/>
          <ac:spMkLst>
            <pc:docMk/>
            <pc:sldMk cId="3970509192" sldId="259"/>
            <ac:spMk id="38" creationId="{88F0A37D-2337-4AAF-98B0-7E4E9B98719A}"/>
          </ac:spMkLst>
        </pc:spChg>
        <pc:spChg chg="add del">
          <ac:chgData name="Mandava, Sravanthi" userId="S::sravanthimandava@my.unt.edu::2d99d578-764a-4fda-b2be-a08bebf929ab" providerId="AD" clId="Web-{2CA9A8C3-5950-4F2E-8C4F-831DEB718D39}" dt="2023-03-02T03:21:59.105" v="320"/>
          <ac:spMkLst>
            <pc:docMk/>
            <pc:sldMk cId="3970509192" sldId="259"/>
            <ac:spMk id="40" creationId="{F7234D70-FB65-4E99-985E-64D219674D45}"/>
          </ac:spMkLst>
        </pc:spChg>
        <pc:spChg chg="add del">
          <ac:chgData name="Mandava, Sravanthi" userId="S::sravanthimandava@my.unt.edu::2d99d578-764a-4fda-b2be-a08bebf929ab" providerId="AD" clId="Web-{2CA9A8C3-5950-4F2E-8C4F-831DEB718D39}" dt="2023-03-02T03:22:38.950" v="325"/>
          <ac:spMkLst>
            <pc:docMk/>
            <pc:sldMk cId="3970509192" sldId="259"/>
            <ac:spMk id="46" creationId="{4FD69FDD-BA96-4954-ADAC-DA35030A0CBE}"/>
          </ac:spMkLst>
        </pc:spChg>
        <pc:spChg chg="add del">
          <ac:chgData name="Mandava, Sravanthi" userId="S::sravanthimandava@my.unt.edu::2d99d578-764a-4fda-b2be-a08bebf929ab" providerId="AD" clId="Web-{2CA9A8C3-5950-4F2E-8C4F-831DEB718D39}" dt="2023-03-02T03:22:38.950" v="325"/>
          <ac:spMkLst>
            <pc:docMk/>
            <pc:sldMk cId="3970509192" sldId="259"/>
            <ac:spMk id="48" creationId="{21026ED8-45A7-435A-B4ED-2DDAD6EEDCC7}"/>
          </ac:spMkLst>
        </pc:spChg>
        <pc:spChg chg="add del">
          <ac:chgData name="Mandava, Sravanthi" userId="S::sravanthimandava@my.unt.edu::2d99d578-764a-4fda-b2be-a08bebf929ab" providerId="AD" clId="Web-{2CA9A8C3-5950-4F2E-8C4F-831DEB718D39}" dt="2023-03-02T03:24:33.688" v="333"/>
          <ac:spMkLst>
            <pc:docMk/>
            <pc:sldMk cId="3970509192" sldId="259"/>
            <ac:spMk id="53" creationId="{2B6C9846-B5AB-4E52-988D-F7E5865C9E4B}"/>
          </ac:spMkLst>
        </pc:spChg>
        <pc:spChg chg="add del">
          <ac:chgData name="Mandava, Sravanthi" userId="S::sravanthimandava@my.unt.edu::2d99d578-764a-4fda-b2be-a08bebf929ab" providerId="AD" clId="Web-{2CA9A8C3-5950-4F2E-8C4F-831DEB718D39}" dt="2023-03-02T03:24:33.688" v="333"/>
          <ac:spMkLst>
            <pc:docMk/>
            <pc:sldMk cId="3970509192" sldId="259"/>
            <ac:spMk id="55" creationId="{6F3D7E8E-8467-4198-87E0-ADC1B60467FC}"/>
          </ac:spMkLst>
        </pc:spChg>
        <pc:spChg chg="add del">
          <ac:chgData name="Mandava, Sravanthi" userId="S::sravanthimandava@my.unt.edu::2d99d578-764a-4fda-b2be-a08bebf929ab" providerId="AD" clId="Web-{2CA9A8C3-5950-4F2E-8C4F-831DEB718D39}" dt="2023-03-02T03:24:33.641" v="332"/>
          <ac:spMkLst>
            <pc:docMk/>
            <pc:sldMk cId="3970509192" sldId="259"/>
            <ac:spMk id="60" creationId="{13BCCAE5-A35B-4B66-A4A7-E23C34A403A4}"/>
          </ac:spMkLst>
        </pc:spChg>
        <pc:spChg chg="add del">
          <ac:chgData name="Mandava, Sravanthi" userId="S::sravanthimandava@my.unt.edu::2d99d578-764a-4fda-b2be-a08bebf929ab" providerId="AD" clId="Web-{2CA9A8C3-5950-4F2E-8C4F-831DEB718D39}" dt="2023-03-02T03:24:33.641" v="332"/>
          <ac:spMkLst>
            <pc:docMk/>
            <pc:sldMk cId="3970509192" sldId="259"/>
            <ac:spMk id="64" creationId="{0B2EDFE5-9478-4774-9D3D-FEC7DC7082EF}"/>
          </ac:spMkLst>
        </pc:spChg>
        <pc:spChg chg="add">
          <ac:chgData name="Mandava, Sravanthi" userId="S::sravanthimandava@my.unt.edu::2d99d578-764a-4fda-b2be-a08bebf929ab" providerId="AD" clId="Web-{2CA9A8C3-5950-4F2E-8C4F-831DEB718D39}" dt="2023-03-02T03:24:33.688" v="333"/>
          <ac:spMkLst>
            <pc:docMk/>
            <pc:sldMk cId="3970509192" sldId="259"/>
            <ac:spMk id="66" creationId="{4FD69FDD-BA96-4954-ADAC-DA35030A0CBE}"/>
          </ac:spMkLst>
        </pc:spChg>
        <pc:spChg chg="add">
          <ac:chgData name="Mandava, Sravanthi" userId="S::sravanthimandava@my.unt.edu::2d99d578-764a-4fda-b2be-a08bebf929ab" providerId="AD" clId="Web-{2CA9A8C3-5950-4F2E-8C4F-831DEB718D39}" dt="2023-03-02T03:24:33.688" v="333"/>
          <ac:spMkLst>
            <pc:docMk/>
            <pc:sldMk cId="3970509192" sldId="259"/>
            <ac:spMk id="67" creationId="{21026ED8-45A7-435A-B4ED-2DDAD6EEDCC7}"/>
          </ac:spMkLst>
        </pc:spChg>
        <pc:graphicFrameChg chg="add mod modGraphic">
          <ac:chgData name="Mandava, Sravanthi" userId="S::sravanthimandava@my.unt.edu::2d99d578-764a-4fda-b2be-a08bebf929ab" providerId="AD" clId="Web-{2CA9A8C3-5950-4F2E-8C4F-831DEB718D39}" dt="2023-03-02T03:25:54.018" v="338" actId="14100"/>
          <ac:graphicFrameMkLst>
            <pc:docMk/>
            <pc:sldMk cId="3970509192" sldId="259"/>
            <ac:graphicFrameMk id="41" creationId="{B3C38189-FC18-3545-72FC-2CBC2E804CBB}"/>
          </ac:graphicFrameMkLst>
        </pc:graphicFrameChg>
        <pc:picChg chg="add del">
          <ac:chgData name="Mandava, Sravanthi" userId="S::sravanthimandava@my.unt.edu::2d99d578-764a-4fda-b2be-a08bebf929ab" providerId="AD" clId="Web-{2CA9A8C3-5950-4F2E-8C4F-831DEB718D39}" dt="2023-03-02T03:20:55.165" v="315"/>
          <ac:picMkLst>
            <pc:docMk/>
            <pc:sldMk cId="3970509192" sldId="259"/>
            <ac:picMk id="23" creationId="{08298A0A-A955-754F-6C6D-251C1588FFDB}"/>
          </ac:picMkLst>
        </pc:picChg>
        <pc:picChg chg="add del">
          <ac:chgData name="Mandava, Sravanthi" userId="S::sravanthimandava@my.unt.edu::2d99d578-764a-4fda-b2be-a08bebf929ab" providerId="AD" clId="Web-{2CA9A8C3-5950-4F2E-8C4F-831DEB718D39}" dt="2023-03-02T03:21:15.525" v="317"/>
          <ac:picMkLst>
            <pc:docMk/>
            <pc:sldMk cId="3970509192" sldId="259"/>
            <ac:picMk id="34" creationId="{2DA20CB9-ACAF-249B-F6DF-00FFF9AC2F68}"/>
          </ac:picMkLst>
        </pc:picChg>
        <pc:cxnChg chg="add del">
          <ac:chgData name="Mandava, Sravanthi" userId="S::sravanthimandava@my.unt.edu::2d99d578-764a-4fda-b2be-a08bebf929ab" providerId="AD" clId="Web-{2CA9A8C3-5950-4F2E-8C4F-831DEB718D39}" dt="2023-03-02T03:19:24.084" v="310"/>
          <ac:cxnSpMkLst>
            <pc:docMk/>
            <pc:sldMk cId="3970509192" sldId="259"/>
            <ac:cxnSpMk id="17" creationId="{9F09C252-16FE-4557-AD6D-BB5CA773496C}"/>
          </ac:cxnSpMkLst>
        </pc:cxnChg>
        <pc:cxnChg chg="add del">
          <ac:chgData name="Mandava, Sravanthi" userId="S::sravanthimandava@my.unt.edu::2d99d578-764a-4fda-b2be-a08bebf929ab" providerId="AD" clId="Web-{2CA9A8C3-5950-4F2E-8C4F-831DEB718D39}" dt="2023-03-02T03:21:15.556" v="318"/>
          <ac:cxnSpMkLst>
            <pc:docMk/>
            <pc:sldMk cId="3970509192" sldId="259"/>
            <ac:cxnSpMk id="21" creationId="{9F09C252-16FE-4557-AD6D-BB5CA773496C}"/>
          </ac:cxnSpMkLst>
        </pc:cxnChg>
        <pc:cxnChg chg="add del">
          <ac:chgData name="Mandava, Sravanthi" userId="S::sravanthimandava@my.unt.edu::2d99d578-764a-4fda-b2be-a08bebf929ab" providerId="AD" clId="Web-{2CA9A8C3-5950-4F2E-8C4F-831DEB718D39}" dt="2023-03-02T03:20:55.165" v="315"/>
          <ac:cxnSpMkLst>
            <pc:docMk/>
            <pc:sldMk cId="3970509192" sldId="259"/>
            <ac:cxnSpMk id="29" creationId="{38A34772-9011-42B5-AA63-FD6DEC92EE72}"/>
          </ac:cxnSpMkLst>
        </pc:cxnChg>
        <pc:cxnChg chg="add del">
          <ac:chgData name="Mandava, Sravanthi" userId="S::sravanthimandava@my.unt.edu::2d99d578-764a-4fda-b2be-a08bebf929ab" providerId="AD" clId="Web-{2CA9A8C3-5950-4F2E-8C4F-831DEB718D39}" dt="2023-03-02T03:21:15.525" v="317"/>
          <ac:cxnSpMkLst>
            <pc:docMk/>
            <pc:sldMk cId="3970509192" sldId="259"/>
            <ac:cxnSpMk id="35" creationId="{33BECB2B-2CFA-412C-880F-C4B60974936F}"/>
          </ac:cxnSpMkLst>
        </pc:cxnChg>
        <pc:cxnChg chg="add del">
          <ac:chgData name="Mandava, Sravanthi" userId="S::sravanthimandava@my.unt.edu::2d99d578-764a-4fda-b2be-a08bebf929ab" providerId="AD" clId="Web-{2CA9A8C3-5950-4F2E-8C4F-831DEB718D39}" dt="2023-03-02T03:21:59.105" v="320"/>
          <ac:cxnSpMkLst>
            <pc:docMk/>
            <pc:sldMk cId="3970509192" sldId="259"/>
            <ac:cxnSpMk id="39" creationId="{F15CCCF0-E573-463A-9760-1FDC0B2CFBD7}"/>
          </ac:cxnSpMkLst>
        </pc:cxnChg>
        <pc:cxnChg chg="add del">
          <ac:chgData name="Mandava, Sravanthi" userId="S::sravanthimandava@my.unt.edu::2d99d578-764a-4fda-b2be-a08bebf929ab" providerId="AD" clId="Web-{2CA9A8C3-5950-4F2E-8C4F-831DEB718D39}" dt="2023-03-02T03:24:33.641" v="332"/>
          <ac:cxnSpMkLst>
            <pc:docMk/>
            <pc:sldMk cId="3970509192" sldId="259"/>
            <ac:cxnSpMk id="62" creationId="{6987BDFB-DE64-4B56-B44F-45FAE19FA94E}"/>
          </ac:cxnSpMkLst>
        </pc:cxnChg>
      </pc:sldChg>
      <pc:sldChg chg="addSp delSp modSp new mod setBg">
        <pc:chgData name="Mandava, Sravanthi" userId="S::sravanthimandava@my.unt.edu::2d99d578-764a-4fda-b2be-a08bebf929ab" providerId="AD" clId="Web-{2CA9A8C3-5950-4F2E-8C4F-831DEB718D39}" dt="2023-03-02T04:07:48.332" v="664" actId="14100"/>
        <pc:sldMkLst>
          <pc:docMk/>
          <pc:sldMk cId="20346337" sldId="260"/>
        </pc:sldMkLst>
        <pc:spChg chg="mod">
          <ac:chgData name="Mandava, Sravanthi" userId="S::sravanthimandava@my.unt.edu::2d99d578-764a-4fda-b2be-a08bebf929ab" providerId="AD" clId="Web-{2CA9A8C3-5950-4F2E-8C4F-831DEB718D39}" dt="2023-03-02T04:00:14.489" v="595" actId="20577"/>
          <ac:spMkLst>
            <pc:docMk/>
            <pc:sldMk cId="20346337" sldId="260"/>
            <ac:spMk id="2" creationId="{A3B3288B-AC25-87C3-7578-FA7C2AF570B8}"/>
          </ac:spMkLst>
        </pc:spChg>
        <pc:spChg chg="mod">
          <ac:chgData name="Mandava, Sravanthi" userId="S::sravanthimandava@my.unt.edu::2d99d578-764a-4fda-b2be-a08bebf929ab" providerId="AD" clId="Web-{2CA9A8C3-5950-4F2E-8C4F-831DEB718D39}" dt="2023-03-02T04:05:15.561" v="651" actId="20577"/>
          <ac:spMkLst>
            <pc:docMk/>
            <pc:sldMk cId="20346337" sldId="260"/>
            <ac:spMk id="3" creationId="{DC802A87-B39B-5EB5-A9BC-67E88179D666}"/>
          </ac:spMkLst>
        </pc:spChg>
        <pc:spChg chg="add mod">
          <ac:chgData name="Mandava, Sravanthi" userId="S::sravanthimandava@my.unt.edu::2d99d578-764a-4fda-b2be-a08bebf929ab" providerId="AD" clId="Web-{2CA9A8C3-5950-4F2E-8C4F-831DEB718D39}" dt="2023-03-02T04:02:22.431" v="636" actId="20577"/>
          <ac:spMkLst>
            <pc:docMk/>
            <pc:sldMk cId="20346337" sldId="260"/>
            <ac:spMk id="4" creationId="{6A156E19-7658-8741-5511-30207B85D4A9}"/>
          </ac:spMkLst>
        </pc:spChg>
        <pc:spChg chg="add del">
          <ac:chgData name="Mandava, Sravanthi" userId="S::sravanthimandava@my.unt.edu::2d99d578-764a-4fda-b2be-a08bebf929ab" providerId="AD" clId="Web-{2CA9A8C3-5950-4F2E-8C4F-831DEB718D39}" dt="2023-03-02T04:02:15.587" v="634"/>
          <ac:spMkLst>
            <pc:docMk/>
            <pc:sldMk cId="20346337" sldId="260"/>
            <ac:spMk id="6" creationId="{D6AD5618-1A1E-0D06-17FE-51477721D367}"/>
          </ac:spMkLst>
        </pc:spChg>
        <pc:spChg chg="add mod">
          <ac:chgData name="Mandava, Sravanthi" userId="S::sravanthimandava@my.unt.edu::2d99d578-764a-4fda-b2be-a08bebf929ab" providerId="AD" clId="Web-{2CA9A8C3-5950-4F2E-8C4F-831DEB718D39}" dt="2023-03-02T04:07:48.332" v="664" actId="14100"/>
          <ac:spMkLst>
            <pc:docMk/>
            <pc:sldMk cId="20346337" sldId="260"/>
            <ac:spMk id="7" creationId="{92F1EAD7-05AB-CD21-82EC-6CF9A2B4A1B9}"/>
          </ac:spMkLst>
        </pc:spChg>
        <pc:spChg chg="add del">
          <ac:chgData name="Mandava, Sravanthi" userId="S::sravanthimandava@my.unt.edu::2d99d578-764a-4fda-b2be-a08bebf929ab" providerId="AD" clId="Web-{2CA9A8C3-5950-4F2E-8C4F-831DEB718D39}" dt="2023-03-02T04:03:48.481" v="645"/>
          <ac:spMkLst>
            <pc:docMk/>
            <pc:sldMk cId="20346337" sldId="260"/>
            <ac:spMk id="8" creationId="{D5BD23E0-A056-D75C-B1EB-0F65994CDDCF}"/>
          </ac:spMkLst>
        </pc:spChg>
        <pc:spChg chg="add">
          <ac:chgData name="Mandava, Sravanthi" userId="S::sravanthimandava@my.unt.edu::2d99d578-764a-4fda-b2be-a08bebf929ab" providerId="AD" clId="Web-{2CA9A8C3-5950-4F2E-8C4F-831DEB718D39}" dt="2023-03-02T03:28:12.257" v="350"/>
          <ac:spMkLst>
            <pc:docMk/>
            <pc:sldMk cId="20346337" sldId="260"/>
            <ac:spMk id="9" creationId="{67B74F2B-9534-4540-96B0-5C8E958B940F}"/>
          </ac:spMkLst>
        </pc:spChg>
        <pc:spChg chg="add mod">
          <ac:chgData name="Mandava, Sravanthi" userId="S::sravanthimandava@my.unt.edu::2d99d578-764a-4fda-b2be-a08bebf929ab" providerId="AD" clId="Web-{2CA9A8C3-5950-4F2E-8C4F-831DEB718D39}" dt="2023-03-02T04:07:40.800" v="663" actId="14100"/>
          <ac:spMkLst>
            <pc:docMk/>
            <pc:sldMk cId="20346337" sldId="260"/>
            <ac:spMk id="10" creationId="{271E79E1-2630-7E6F-74D6-B87CA7D446FB}"/>
          </ac:spMkLst>
        </pc:spChg>
        <pc:picChg chg="add">
          <ac:chgData name="Mandava, Sravanthi" userId="S::sravanthimandava@my.unt.edu::2d99d578-764a-4fda-b2be-a08bebf929ab" providerId="AD" clId="Web-{2CA9A8C3-5950-4F2E-8C4F-831DEB718D39}" dt="2023-03-02T03:28:12.257" v="350"/>
          <ac:picMkLst>
            <pc:docMk/>
            <pc:sldMk cId="20346337" sldId="260"/>
            <ac:picMk id="5" creationId="{7E34BFD0-0291-9D62-2EB2-8E4BDA5F10CB}"/>
          </ac:picMkLst>
        </pc:picChg>
        <pc:cxnChg chg="add">
          <ac:chgData name="Mandava, Sravanthi" userId="S::sravanthimandava@my.unt.edu::2d99d578-764a-4fda-b2be-a08bebf929ab" providerId="AD" clId="Web-{2CA9A8C3-5950-4F2E-8C4F-831DEB718D39}" dt="2023-03-02T03:28:12.257" v="350"/>
          <ac:cxnSpMkLst>
            <pc:docMk/>
            <pc:sldMk cId="20346337" sldId="260"/>
            <ac:cxnSpMk id="11" creationId="{33BECB2B-2CFA-412C-880F-C4B60974936F}"/>
          </ac:cxnSpMkLst>
        </pc:cxnChg>
      </pc:sldChg>
      <pc:sldChg chg="addSp delSp modSp new mod setBg">
        <pc:chgData name="Mandava, Sravanthi" userId="S::sravanthimandava@my.unt.edu::2d99d578-764a-4fda-b2be-a08bebf929ab" providerId="AD" clId="Web-{2CA9A8C3-5950-4F2E-8C4F-831DEB718D39}" dt="2023-03-02T03:59:53.176" v="589" actId="14100"/>
        <pc:sldMkLst>
          <pc:docMk/>
          <pc:sldMk cId="3629892570" sldId="261"/>
        </pc:sldMkLst>
        <pc:spChg chg="mod">
          <ac:chgData name="Mandava, Sravanthi" userId="S::sravanthimandava@my.unt.edu::2d99d578-764a-4fda-b2be-a08bebf929ab" providerId="AD" clId="Web-{2CA9A8C3-5950-4F2E-8C4F-831DEB718D39}" dt="2023-03-02T03:59:09.409" v="584"/>
          <ac:spMkLst>
            <pc:docMk/>
            <pc:sldMk cId="3629892570" sldId="261"/>
            <ac:spMk id="2" creationId="{546C5DBF-1DD5-F048-E2B1-5DDCF48C30A0}"/>
          </ac:spMkLst>
        </pc:spChg>
        <pc:spChg chg="add del mod">
          <ac:chgData name="Mandava, Sravanthi" userId="S::sravanthimandava@my.unt.edu::2d99d578-764a-4fda-b2be-a08bebf929ab" providerId="AD" clId="Web-{2CA9A8C3-5950-4F2E-8C4F-831DEB718D39}" dt="2023-03-02T03:59:42.879" v="587"/>
          <ac:spMkLst>
            <pc:docMk/>
            <pc:sldMk cId="3629892570" sldId="261"/>
            <ac:spMk id="3" creationId="{2ABE56DD-9BB7-98F1-5424-EC28D1FFD9CA}"/>
          </ac:spMkLst>
        </pc:spChg>
        <pc:spChg chg="add del">
          <ac:chgData name="Mandava, Sravanthi" userId="S::sravanthimandava@my.unt.edu::2d99d578-764a-4fda-b2be-a08bebf929ab" providerId="AD" clId="Web-{2CA9A8C3-5950-4F2E-8C4F-831DEB718D39}" dt="2023-03-02T03:59:09.409" v="584"/>
          <ac:spMkLst>
            <pc:docMk/>
            <pc:sldMk cId="3629892570" sldId="261"/>
            <ac:spMk id="9" creationId="{39E3965E-AC41-4711-9D10-E25ABB132D86}"/>
          </ac:spMkLst>
        </pc:spChg>
        <pc:spChg chg="add del">
          <ac:chgData name="Mandava, Sravanthi" userId="S::sravanthimandava@my.unt.edu::2d99d578-764a-4fda-b2be-a08bebf929ab" providerId="AD" clId="Web-{2CA9A8C3-5950-4F2E-8C4F-831DEB718D39}" dt="2023-03-02T03:59:09.409" v="584"/>
          <ac:spMkLst>
            <pc:docMk/>
            <pc:sldMk cId="3629892570" sldId="261"/>
            <ac:spMk id="13" creationId="{D5B012D8-7F27-4758-9AC6-C889B154BD73}"/>
          </ac:spMkLst>
        </pc:spChg>
        <pc:spChg chg="add del">
          <ac:chgData name="Mandava, Sravanthi" userId="S::sravanthimandava@my.unt.edu::2d99d578-764a-4fda-b2be-a08bebf929ab" providerId="AD" clId="Web-{2CA9A8C3-5950-4F2E-8C4F-831DEB718D39}" dt="2023-03-02T03:59:09.409" v="584"/>
          <ac:spMkLst>
            <pc:docMk/>
            <pc:sldMk cId="3629892570" sldId="261"/>
            <ac:spMk id="15" creationId="{4063B759-00FC-46D1-9898-8E8625268FAF}"/>
          </ac:spMkLst>
        </pc:spChg>
        <pc:graphicFrameChg chg="add del">
          <ac:chgData name="Mandava, Sravanthi" userId="S::sravanthimandava@my.unt.edu::2d99d578-764a-4fda-b2be-a08bebf929ab" providerId="AD" clId="Web-{2CA9A8C3-5950-4F2E-8C4F-831DEB718D39}" dt="2023-03-02T03:59:42.848" v="586"/>
          <ac:graphicFrameMkLst>
            <pc:docMk/>
            <pc:sldMk cId="3629892570" sldId="261"/>
            <ac:graphicFrameMk id="6" creationId="{ECDB3F90-4AE7-E606-690A-E59FD1ADDD3C}"/>
          </ac:graphicFrameMkLst>
        </pc:graphicFrameChg>
        <pc:graphicFrameChg chg="add mod">
          <ac:chgData name="Mandava, Sravanthi" userId="S::sravanthimandava@my.unt.edu::2d99d578-764a-4fda-b2be-a08bebf929ab" providerId="AD" clId="Web-{2CA9A8C3-5950-4F2E-8C4F-831DEB718D39}" dt="2023-03-02T03:59:53.176" v="589" actId="14100"/>
          <ac:graphicFrameMkLst>
            <pc:docMk/>
            <pc:sldMk cId="3629892570" sldId="261"/>
            <ac:graphicFrameMk id="8" creationId="{3201F734-A021-091D-90A9-916B26CBDF74}"/>
          </ac:graphicFrameMkLst>
        </pc:graphicFrameChg>
        <pc:picChg chg="add del">
          <ac:chgData name="Mandava, Sravanthi" userId="S::sravanthimandava@my.unt.edu::2d99d578-764a-4fda-b2be-a08bebf929ab" providerId="AD" clId="Web-{2CA9A8C3-5950-4F2E-8C4F-831DEB718D39}" dt="2023-03-02T03:59:09.409" v="584"/>
          <ac:picMkLst>
            <pc:docMk/>
            <pc:sldMk cId="3629892570" sldId="261"/>
            <ac:picMk id="5" creationId="{D32F0A57-49E2-D29E-7656-1D6295F7AEF6}"/>
          </ac:picMkLst>
        </pc:picChg>
        <pc:cxnChg chg="add del">
          <ac:chgData name="Mandava, Sravanthi" userId="S::sravanthimandava@my.unt.edu::2d99d578-764a-4fda-b2be-a08bebf929ab" providerId="AD" clId="Web-{2CA9A8C3-5950-4F2E-8C4F-831DEB718D39}" dt="2023-03-02T03:59:09.409" v="584"/>
          <ac:cxnSpMkLst>
            <pc:docMk/>
            <pc:sldMk cId="3629892570" sldId="261"/>
            <ac:cxnSpMk id="11" creationId="{1F5DC8C3-BA5F-4EED-BB9A-A14272BD82A1}"/>
          </ac:cxnSpMkLst>
        </pc:cxnChg>
      </pc:sldChg>
      <pc:sldChg chg="addSp delSp modSp new mod setBg">
        <pc:chgData name="Mandava, Sravanthi" userId="S::sravanthimandava@my.unt.edu::2d99d578-764a-4fda-b2be-a08bebf929ab" providerId="AD" clId="Web-{2CA9A8C3-5950-4F2E-8C4F-831DEB718D39}" dt="2023-03-02T04:36:30.025" v="1349" actId="20577"/>
        <pc:sldMkLst>
          <pc:docMk/>
          <pc:sldMk cId="1928451576" sldId="262"/>
        </pc:sldMkLst>
        <pc:spChg chg="mod">
          <ac:chgData name="Mandava, Sravanthi" userId="S::sravanthimandava@my.unt.edu::2d99d578-764a-4fda-b2be-a08bebf929ab" providerId="AD" clId="Web-{2CA9A8C3-5950-4F2E-8C4F-831DEB718D39}" dt="2023-03-02T04:10:25.946" v="674"/>
          <ac:spMkLst>
            <pc:docMk/>
            <pc:sldMk cId="1928451576" sldId="262"/>
            <ac:spMk id="2" creationId="{22140E68-5241-9B9F-AE71-879C350C84E6}"/>
          </ac:spMkLst>
        </pc:spChg>
        <pc:spChg chg="mod">
          <ac:chgData name="Mandava, Sravanthi" userId="S::sravanthimandava@my.unt.edu::2d99d578-764a-4fda-b2be-a08bebf929ab" providerId="AD" clId="Web-{2CA9A8C3-5950-4F2E-8C4F-831DEB718D39}" dt="2023-03-02T04:36:30.025" v="1349" actId="20577"/>
          <ac:spMkLst>
            <pc:docMk/>
            <pc:sldMk cId="1928451576" sldId="262"/>
            <ac:spMk id="3" creationId="{1489C970-5C15-9E7A-AA00-B25B36C6FA8D}"/>
          </ac:spMkLst>
        </pc:spChg>
        <pc:spChg chg="add del">
          <ac:chgData name="Mandava, Sravanthi" userId="S::sravanthimandava@my.unt.edu::2d99d578-764a-4fda-b2be-a08bebf929ab" providerId="AD" clId="Web-{2CA9A8C3-5950-4F2E-8C4F-831DEB718D39}" dt="2023-03-02T04:10:25.931" v="673"/>
          <ac:spMkLst>
            <pc:docMk/>
            <pc:sldMk cId="1928451576" sldId="262"/>
            <ac:spMk id="9" creationId="{990D0034-F768-41E7-85D4-F38C4DE85770}"/>
          </ac:spMkLst>
        </pc:spChg>
        <pc:spChg chg="add del">
          <ac:chgData name="Mandava, Sravanthi" userId="S::sravanthimandava@my.unt.edu::2d99d578-764a-4fda-b2be-a08bebf929ab" providerId="AD" clId="Web-{2CA9A8C3-5950-4F2E-8C4F-831DEB718D39}" dt="2023-03-02T04:10:25.931" v="673"/>
          <ac:spMkLst>
            <pc:docMk/>
            <pc:sldMk cId="1928451576" sldId="262"/>
            <ac:spMk id="11" creationId="{95B38FD6-641F-41BF-B466-C1C6366420F0}"/>
          </ac:spMkLst>
        </pc:spChg>
        <pc:spChg chg="add del">
          <ac:chgData name="Mandava, Sravanthi" userId="S::sravanthimandava@my.unt.edu::2d99d578-764a-4fda-b2be-a08bebf929ab" providerId="AD" clId="Web-{2CA9A8C3-5950-4F2E-8C4F-831DEB718D39}" dt="2023-03-02T04:10:25.931" v="673"/>
          <ac:spMkLst>
            <pc:docMk/>
            <pc:sldMk cId="1928451576" sldId="262"/>
            <ac:spMk id="15" creationId="{1FE461C7-FF45-427F-83D7-18DFBD48188D}"/>
          </ac:spMkLst>
        </pc:spChg>
        <pc:spChg chg="add">
          <ac:chgData name="Mandava, Sravanthi" userId="S::sravanthimandava@my.unt.edu::2d99d578-764a-4fda-b2be-a08bebf929ab" providerId="AD" clId="Web-{2CA9A8C3-5950-4F2E-8C4F-831DEB718D39}" dt="2023-03-02T04:10:25.946" v="674"/>
          <ac:spMkLst>
            <pc:docMk/>
            <pc:sldMk cId="1928451576" sldId="262"/>
            <ac:spMk id="17" creationId="{67B74F2B-9534-4540-96B0-5C8E958B940F}"/>
          </ac:spMkLst>
        </pc:spChg>
        <pc:picChg chg="add del">
          <ac:chgData name="Mandava, Sravanthi" userId="S::sravanthimandava@my.unt.edu::2d99d578-764a-4fda-b2be-a08bebf929ab" providerId="AD" clId="Web-{2CA9A8C3-5950-4F2E-8C4F-831DEB718D39}" dt="2023-03-02T04:10:25.931" v="673"/>
          <ac:picMkLst>
            <pc:docMk/>
            <pc:sldMk cId="1928451576" sldId="262"/>
            <ac:picMk id="5" creationId="{F3D26A14-B919-A18F-1BC2-845047D75855}"/>
          </ac:picMkLst>
        </pc:picChg>
        <pc:picChg chg="add">
          <ac:chgData name="Mandava, Sravanthi" userId="S::sravanthimandava@my.unt.edu::2d99d578-764a-4fda-b2be-a08bebf929ab" providerId="AD" clId="Web-{2CA9A8C3-5950-4F2E-8C4F-831DEB718D39}" dt="2023-03-02T04:10:25.946" v="674"/>
          <ac:picMkLst>
            <pc:docMk/>
            <pc:sldMk cId="1928451576" sldId="262"/>
            <ac:picMk id="18" creationId="{101312F4-1808-4C33-6827-F5C84C7C6BD8}"/>
          </ac:picMkLst>
        </pc:picChg>
        <pc:cxnChg chg="add del">
          <ac:chgData name="Mandava, Sravanthi" userId="S::sravanthimandava@my.unt.edu::2d99d578-764a-4fda-b2be-a08bebf929ab" providerId="AD" clId="Web-{2CA9A8C3-5950-4F2E-8C4F-831DEB718D39}" dt="2023-03-02T04:10:25.931" v="673"/>
          <ac:cxnSpMkLst>
            <pc:docMk/>
            <pc:sldMk cId="1928451576" sldId="262"/>
            <ac:cxnSpMk id="13" creationId="{6BF9119E-766E-4526-AAE5-639F577C0493}"/>
          </ac:cxnSpMkLst>
        </pc:cxnChg>
        <pc:cxnChg chg="add">
          <ac:chgData name="Mandava, Sravanthi" userId="S::sravanthimandava@my.unt.edu::2d99d578-764a-4fda-b2be-a08bebf929ab" providerId="AD" clId="Web-{2CA9A8C3-5950-4F2E-8C4F-831DEB718D39}" dt="2023-03-02T04:10:25.946" v="674"/>
          <ac:cxnSpMkLst>
            <pc:docMk/>
            <pc:sldMk cId="1928451576" sldId="262"/>
            <ac:cxnSpMk id="19" creationId="{33BECB2B-2CFA-412C-880F-C4B60974936F}"/>
          </ac:cxnSpMkLst>
        </pc:cxnChg>
      </pc:sldChg>
      <pc:sldMasterChg chg="del delSldLayout">
        <pc:chgData name="Mandava, Sravanthi" userId="S::sravanthimandava@my.unt.edu::2d99d578-764a-4fda-b2be-a08bebf929ab" providerId="AD" clId="Web-{2CA9A8C3-5950-4F2E-8C4F-831DEB718D39}" dt="2023-03-02T01:50:07.194" v="16"/>
        <pc:sldMasterMkLst>
          <pc:docMk/>
          <pc:sldMasterMk cId="2460954070" sldId="2147483660"/>
        </pc:sldMasterMkLst>
        <pc:sldLayoutChg chg="del">
          <pc:chgData name="Mandava, Sravanthi" userId="S::sravanthimandava@my.unt.edu::2d99d578-764a-4fda-b2be-a08bebf929ab" providerId="AD" clId="Web-{2CA9A8C3-5950-4F2E-8C4F-831DEB718D39}" dt="2023-03-02T01:50:07.194" v="16"/>
          <pc:sldLayoutMkLst>
            <pc:docMk/>
            <pc:sldMasterMk cId="2460954070" sldId="2147483660"/>
            <pc:sldLayoutMk cId="2385387890" sldId="2147483661"/>
          </pc:sldLayoutMkLst>
        </pc:sldLayoutChg>
        <pc:sldLayoutChg chg="del">
          <pc:chgData name="Mandava, Sravanthi" userId="S::sravanthimandava@my.unt.edu::2d99d578-764a-4fda-b2be-a08bebf929ab" providerId="AD" clId="Web-{2CA9A8C3-5950-4F2E-8C4F-831DEB718D39}" dt="2023-03-02T01:50:07.194" v="16"/>
          <pc:sldLayoutMkLst>
            <pc:docMk/>
            <pc:sldMasterMk cId="2460954070" sldId="2147483660"/>
            <pc:sldLayoutMk cId="949138452" sldId="2147483662"/>
          </pc:sldLayoutMkLst>
        </pc:sldLayoutChg>
        <pc:sldLayoutChg chg="del">
          <pc:chgData name="Mandava, Sravanthi" userId="S::sravanthimandava@my.unt.edu::2d99d578-764a-4fda-b2be-a08bebf929ab" providerId="AD" clId="Web-{2CA9A8C3-5950-4F2E-8C4F-831DEB718D39}" dt="2023-03-02T01:50:07.194" v="16"/>
          <pc:sldLayoutMkLst>
            <pc:docMk/>
            <pc:sldMasterMk cId="2460954070" sldId="2147483660"/>
            <pc:sldLayoutMk cId="2591524520" sldId="2147483663"/>
          </pc:sldLayoutMkLst>
        </pc:sldLayoutChg>
        <pc:sldLayoutChg chg="del">
          <pc:chgData name="Mandava, Sravanthi" userId="S::sravanthimandava@my.unt.edu::2d99d578-764a-4fda-b2be-a08bebf929ab" providerId="AD" clId="Web-{2CA9A8C3-5950-4F2E-8C4F-831DEB718D39}" dt="2023-03-02T01:50:07.194" v="16"/>
          <pc:sldLayoutMkLst>
            <pc:docMk/>
            <pc:sldMasterMk cId="2460954070" sldId="2147483660"/>
            <pc:sldLayoutMk cId="1203092039" sldId="2147483664"/>
          </pc:sldLayoutMkLst>
        </pc:sldLayoutChg>
        <pc:sldLayoutChg chg="del">
          <pc:chgData name="Mandava, Sravanthi" userId="S::sravanthimandava@my.unt.edu::2d99d578-764a-4fda-b2be-a08bebf929ab" providerId="AD" clId="Web-{2CA9A8C3-5950-4F2E-8C4F-831DEB718D39}" dt="2023-03-02T01:50:07.194" v="16"/>
          <pc:sldLayoutMkLst>
            <pc:docMk/>
            <pc:sldMasterMk cId="2460954070" sldId="2147483660"/>
            <pc:sldLayoutMk cId="3733172339" sldId="2147483665"/>
          </pc:sldLayoutMkLst>
        </pc:sldLayoutChg>
        <pc:sldLayoutChg chg="del">
          <pc:chgData name="Mandava, Sravanthi" userId="S::sravanthimandava@my.unt.edu::2d99d578-764a-4fda-b2be-a08bebf929ab" providerId="AD" clId="Web-{2CA9A8C3-5950-4F2E-8C4F-831DEB718D39}" dt="2023-03-02T01:50:07.194" v="16"/>
          <pc:sldLayoutMkLst>
            <pc:docMk/>
            <pc:sldMasterMk cId="2460954070" sldId="2147483660"/>
            <pc:sldLayoutMk cId="3210312558" sldId="2147483666"/>
          </pc:sldLayoutMkLst>
        </pc:sldLayoutChg>
        <pc:sldLayoutChg chg="del">
          <pc:chgData name="Mandava, Sravanthi" userId="S::sravanthimandava@my.unt.edu::2d99d578-764a-4fda-b2be-a08bebf929ab" providerId="AD" clId="Web-{2CA9A8C3-5950-4F2E-8C4F-831DEB718D39}" dt="2023-03-02T01:50:07.194" v="16"/>
          <pc:sldLayoutMkLst>
            <pc:docMk/>
            <pc:sldMasterMk cId="2460954070" sldId="2147483660"/>
            <pc:sldLayoutMk cId="3146388984" sldId="2147483667"/>
          </pc:sldLayoutMkLst>
        </pc:sldLayoutChg>
        <pc:sldLayoutChg chg="del">
          <pc:chgData name="Mandava, Sravanthi" userId="S::sravanthimandava@my.unt.edu::2d99d578-764a-4fda-b2be-a08bebf929ab" providerId="AD" clId="Web-{2CA9A8C3-5950-4F2E-8C4F-831DEB718D39}" dt="2023-03-02T01:50:07.194" v="16"/>
          <pc:sldLayoutMkLst>
            <pc:docMk/>
            <pc:sldMasterMk cId="2460954070" sldId="2147483660"/>
            <pc:sldLayoutMk cId="3171841454" sldId="2147483668"/>
          </pc:sldLayoutMkLst>
        </pc:sldLayoutChg>
        <pc:sldLayoutChg chg="del">
          <pc:chgData name="Mandava, Sravanthi" userId="S::sravanthimandava@my.unt.edu::2d99d578-764a-4fda-b2be-a08bebf929ab" providerId="AD" clId="Web-{2CA9A8C3-5950-4F2E-8C4F-831DEB718D39}" dt="2023-03-02T01:50:07.194" v="16"/>
          <pc:sldLayoutMkLst>
            <pc:docMk/>
            <pc:sldMasterMk cId="2460954070" sldId="2147483660"/>
            <pc:sldLayoutMk cId="1718958274" sldId="2147483669"/>
          </pc:sldLayoutMkLst>
        </pc:sldLayoutChg>
        <pc:sldLayoutChg chg="del">
          <pc:chgData name="Mandava, Sravanthi" userId="S::sravanthimandava@my.unt.edu::2d99d578-764a-4fda-b2be-a08bebf929ab" providerId="AD" clId="Web-{2CA9A8C3-5950-4F2E-8C4F-831DEB718D39}" dt="2023-03-02T01:50:07.194" v="16"/>
          <pc:sldLayoutMkLst>
            <pc:docMk/>
            <pc:sldMasterMk cId="2460954070" sldId="2147483660"/>
            <pc:sldLayoutMk cId="2202905451" sldId="2147483670"/>
          </pc:sldLayoutMkLst>
        </pc:sldLayoutChg>
        <pc:sldLayoutChg chg="del">
          <pc:chgData name="Mandava, Sravanthi" userId="S::sravanthimandava@my.unt.edu::2d99d578-764a-4fda-b2be-a08bebf929ab" providerId="AD" clId="Web-{2CA9A8C3-5950-4F2E-8C4F-831DEB718D39}" dt="2023-03-02T01:50:07.194" v="16"/>
          <pc:sldLayoutMkLst>
            <pc:docMk/>
            <pc:sldMasterMk cId="2460954070" sldId="2147483660"/>
            <pc:sldLayoutMk cId="3479445657" sldId="2147483671"/>
          </pc:sldLayoutMkLst>
        </pc:sldLayoutChg>
      </pc:sldMasterChg>
      <pc:sldMasterChg chg="add del addSldLayout delSldLayout modSldLayout">
        <pc:chgData name="Mandava, Sravanthi" userId="S::sravanthimandava@my.unt.edu::2d99d578-764a-4fda-b2be-a08bebf929ab" providerId="AD" clId="Web-{2CA9A8C3-5950-4F2E-8C4F-831DEB718D39}" dt="2023-03-02T01:51:44.963" v="19"/>
        <pc:sldMasterMkLst>
          <pc:docMk/>
          <pc:sldMasterMk cId="1755378397" sldId="2147483672"/>
        </pc:sldMasterMkLst>
        <pc:sldLayoutChg chg="add del mod replId">
          <pc:chgData name="Mandava, Sravanthi" userId="S::sravanthimandava@my.unt.edu::2d99d578-764a-4fda-b2be-a08bebf929ab" providerId="AD" clId="Web-{2CA9A8C3-5950-4F2E-8C4F-831DEB718D39}" dt="2023-03-02T01:51:44.963" v="19"/>
          <pc:sldLayoutMkLst>
            <pc:docMk/>
            <pc:sldMasterMk cId="1755378397" sldId="2147483672"/>
            <pc:sldLayoutMk cId="1840770590" sldId="2147483673"/>
          </pc:sldLayoutMkLst>
        </pc:sldLayoutChg>
        <pc:sldLayoutChg chg="add del mod replId">
          <pc:chgData name="Mandava, Sravanthi" userId="S::sravanthimandava@my.unt.edu::2d99d578-764a-4fda-b2be-a08bebf929ab" providerId="AD" clId="Web-{2CA9A8C3-5950-4F2E-8C4F-831DEB718D39}" dt="2023-03-02T01:51:44.963" v="19"/>
          <pc:sldLayoutMkLst>
            <pc:docMk/>
            <pc:sldMasterMk cId="1755378397" sldId="2147483672"/>
            <pc:sldLayoutMk cId="1487370031" sldId="2147483674"/>
          </pc:sldLayoutMkLst>
        </pc:sldLayoutChg>
        <pc:sldLayoutChg chg="add del mod replId">
          <pc:chgData name="Mandava, Sravanthi" userId="S::sravanthimandava@my.unt.edu::2d99d578-764a-4fda-b2be-a08bebf929ab" providerId="AD" clId="Web-{2CA9A8C3-5950-4F2E-8C4F-831DEB718D39}" dt="2023-03-02T01:51:44.963" v="19"/>
          <pc:sldLayoutMkLst>
            <pc:docMk/>
            <pc:sldMasterMk cId="1755378397" sldId="2147483672"/>
            <pc:sldLayoutMk cId="1227375839" sldId="2147483675"/>
          </pc:sldLayoutMkLst>
        </pc:sldLayoutChg>
        <pc:sldLayoutChg chg="add del mod replId">
          <pc:chgData name="Mandava, Sravanthi" userId="S::sravanthimandava@my.unt.edu::2d99d578-764a-4fda-b2be-a08bebf929ab" providerId="AD" clId="Web-{2CA9A8C3-5950-4F2E-8C4F-831DEB718D39}" dt="2023-03-02T01:51:44.963" v="19"/>
          <pc:sldLayoutMkLst>
            <pc:docMk/>
            <pc:sldMasterMk cId="1755378397" sldId="2147483672"/>
            <pc:sldLayoutMk cId="557133921" sldId="2147483676"/>
          </pc:sldLayoutMkLst>
        </pc:sldLayoutChg>
        <pc:sldLayoutChg chg="add del mod replId">
          <pc:chgData name="Mandava, Sravanthi" userId="S::sravanthimandava@my.unt.edu::2d99d578-764a-4fda-b2be-a08bebf929ab" providerId="AD" clId="Web-{2CA9A8C3-5950-4F2E-8C4F-831DEB718D39}" dt="2023-03-02T01:51:44.963" v="19"/>
          <pc:sldLayoutMkLst>
            <pc:docMk/>
            <pc:sldMasterMk cId="1755378397" sldId="2147483672"/>
            <pc:sldLayoutMk cId="3840302816" sldId="2147483677"/>
          </pc:sldLayoutMkLst>
        </pc:sldLayoutChg>
        <pc:sldLayoutChg chg="add del mod replId">
          <pc:chgData name="Mandava, Sravanthi" userId="S::sravanthimandava@my.unt.edu::2d99d578-764a-4fda-b2be-a08bebf929ab" providerId="AD" clId="Web-{2CA9A8C3-5950-4F2E-8C4F-831DEB718D39}" dt="2023-03-02T01:51:44.963" v="19"/>
          <pc:sldLayoutMkLst>
            <pc:docMk/>
            <pc:sldMasterMk cId="1755378397" sldId="2147483672"/>
            <pc:sldLayoutMk cId="4284748504" sldId="2147483678"/>
          </pc:sldLayoutMkLst>
        </pc:sldLayoutChg>
        <pc:sldLayoutChg chg="add del mod replId">
          <pc:chgData name="Mandava, Sravanthi" userId="S::sravanthimandava@my.unt.edu::2d99d578-764a-4fda-b2be-a08bebf929ab" providerId="AD" clId="Web-{2CA9A8C3-5950-4F2E-8C4F-831DEB718D39}" dt="2023-03-02T01:51:44.963" v="19"/>
          <pc:sldLayoutMkLst>
            <pc:docMk/>
            <pc:sldMasterMk cId="1755378397" sldId="2147483672"/>
            <pc:sldLayoutMk cId="2088345344" sldId="2147483679"/>
          </pc:sldLayoutMkLst>
        </pc:sldLayoutChg>
        <pc:sldLayoutChg chg="add del mod replId">
          <pc:chgData name="Mandava, Sravanthi" userId="S::sravanthimandava@my.unt.edu::2d99d578-764a-4fda-b2be-a08bebf929ab" providerId="AD" clId="Web-{2CA9A8C3-5950-4F2E-8C4F-831DEB718D39}" dt="2023-03-02T01:51:44.963" v="19"/>
          <pc:sldLayoutMkLst>
            <pc:docMk/>
            <pc:sldMasterMk cId="1755378397" sldId="2147483672"/>
            <pc:sldLayoutMk cId="680190719" sldId="2147483680"/>
          </pc:sldLayoutMkLst>
        </pc:sldLayoutChg>
        <pc:sldLayoutChg chg="add del mod replId">
          <pc:chgData name="Mandava, Sravanthi" userId="S::sravanthimandava@my.unt.edu::2d99d578-764a-4fda-b2be-a08bebf929ab" providerId="AD" clId="Web-{2CA9A8C3-5950-4F2E-8C4F-831DEB718D39}" dt="2023-03-02T01:51:44.963" v="19"/>
          <pc:sldLayoutMkLst>
            <pc:docMk/>
            <pc:sldMasterMk cId="1755378397" sldId="2147483672"/>
            <pc:sldLayoutMk cId="2840080995" sldId="2147483681"/>
          </pc:sldLayoutMkLst>
        </pc:sldLayoutChg>
        <pc:sldLayoutChg chg="add del mod replId">
          <pc:chgData name="Mandava, Sravanthi" userId="S::sravanthimandava@my.unt.edu::2d99d578-764a-4fda-b2be-a08bebf929ab" providerId="AD" clId="Web-{2CA9A8C3-5950-4F2E-8C4F-831DEB718D39}" dt="2023-03-02T01:51:44.963" v="19"/>
          <pc:sldLayoutMkLst>
            <pc:docMk/>
            <pc:sldMasterMk cId="1755378397" sldId="2147483672"/>
            <pc:sldLayoutMk cId="3539587058" sldId="2147483682"/>
          </pc:sldLayoutMkLst>
        </pc:sldLayoutChg>
        <pc:sldLayoutChg chg="add del mod replId">
          <pc:chgData name="Mandava, Sravanthi" userId="S::sravanthimandava@my.unt.edu::2d99d578-764a-4fda-b2be-a08bebf929ab" providerId="AD" clId="Web-{2CA9A8C3-5950-4F2E-8C4F-831DEB718D39}" dt="2023-03-02T01:51:44.963" v="19"/>
          <pc:sldLayoutMkLst>
            <pc:docMk/>
            <pc:sldMasterMk cId="1755378397" sldId="2147483672"/>
            <pc:sldLayoutMk cId="3780407365" sldId="2147483683"/>
          </pc:sldLayoutMkLst>
        </pc:sldLayoutChg>
        <pc:sldLayoutChg chg="add del mod replId">
          <pc:chgData name="Mandava, Sravanthi" userId="S::sravanthimandava@my.unt.edu::2d99d578-764a-4fda-b2be-a08bebf929ab" providerId="AD" clId="Web-{2CA9A8C3-5950-4F2E-8C4F-831DEB718D39}" dt="2023-03-02T01:51:44.963" v="19"/>
          <pc:sldLayoutMkLst>
            <pc:docMk/>
            <pc:sldMasterMk cId="1755378397" sldId="2147483672"/>
            <pc:sldLayoutMk cId="386309548" sldId="2147483684"/>
          </pc:sldLayoutMkLst>
        </pc:sldLayoutChg>
        <pc:sldLayoutChg chg="add del mod replId">
          <pc:chgData name="Mandava, Sravanthi" userId="S::sravanthimandava@my.unt.edu::2d99d578-764a-4fda-b2be-a08bebf929ab" providerId="AD" clId="Web-{2CA9A8C3-5950-4F2E-8C4F-831DEB718D39}" dt="2023-03-02T01:51:44.963" v="19"/>
          <pc:sldLayoutMkLst>
            <pc:docMk/>
            <pc:sldMasterMk cId="1755378397" sldId="2147483672"/>
            <pc:sldLayoutMk cId="1190617635" sldId="2147483685"/>
          </pc:sldLayoutMkLst>
        </pc:sldLayoutChg>
        <pc:sldLayoutChg chg="add del mod replId">
          <pc:chgData name="Mandava, Sravanthi" userId="S::sravanthimandava@my.unt.edu::2d99d578-764a-4fda-b2be-a08bebf929ab" providerId="AD" clId="Web-{2CA9A8C3-5950-4F2E-8C4F-831DEB718D39}" dt="2023-03-02T01:51:44.963" v="19"/>
          <pc:sldLayoutMkLst>
            <pc:docMk/>
            <pc:sldMasterMk cId="1755378397" sldId="2147483672"/>
            <pc:sldLayoutMk cId="4278572021" sldId="2147483686"/>
          </pc:sldLayoutMkLst>
        </pc:sldLayoutChg>
        <pc:sldLayoutChg chg="add del mod replId">
          <pc:chgData name="Mandava, Sravanthi" userId="S::sravanthimandava@my.unt.edu::2d99d578-764a-4fda-b2be-a08bebf929ab" providerId="AD" clId="Web-{2CA9A8C3-5950-4F2E-8C4F-831DEB718D39}" dt="2023-03-02T01:51:44.963" v="19"/>
          <pc:sldLayoutMkLst>
            <pc:docMk/>
            <pc:sldMasterMk cId="1755378397" sldId="2147483672"/>
            <pc:sldLayoutMk cId="2994672434" sldId="2147483687"/>
          </pc:sldLayoutMkLst>
        </pc:sldLayoutChg>
        <pc:sldLayoutChg chg="add del mod replId">
          <pc:chgData name="Mandava, Sravanthi" userId="S::sravanthimandava@my.unt.edu::2d99d578-764a-4fda-b2be-a08bebf929ab" providerId="AD" clId="Web-{2CA9A8C3-5950-4F2E-8C4F-831DEB718D39}" dt="2023-03-02T01:51:44.963" v="19"/>
          <pc:sldLayoutMkLst>
            <pc:docMk/>
            <pc:sldMasterMk cId="1755378397" sldId="2147483672"/>
            <pc:sldLayoutMk cId="2941084580" sldId="2147483688"/>
          </pc:sldLayoutMkLst>
        </pc:sldLayoutChg>
        <pc:sldLayoutChg chg="add del mod replId">
          <pc:chgData name="Mandava, Sravanthi" userId="S::sravanthimandava@my.unt.edu::2d99d578-764a-4fda-b2be-a08bebf929ab" providerId="AD" clId="Web-{2CA9A8C3-5950-4F2E-8C4F-831DEB718D39}" dt="2023-03-02T01:51:44.963" v="19"/>
          <pc:sldLayoutMkLst>
            <pc:docMk/>
            <pc:sldMasterMk cId="1755378397" sldId="2147483672"/>
            <pc:sldLayoutMk cId="216778818" sldId="2147483689"/>
          </pc:sldLayoutMkLst>
        </pc:sldLayoutChg>
      </pc:sldMasterChg>
      <pc:sldMasterChg chg="add del replId addSldLayout delSldLayout">
        <pc:chgData name="Mandava, Sravanthi" userId="S::sravanthimandava@my.unt.edu::2d99d578-764a-4fda-b2be-a08bebf929ab" providerId="AD" clId="Web-{2CA9A8C3-5950-4F2E-8C4F-831DEB718D39}" dt="2023-03-02T02:15:21.465" v="33"/>
        <pc:sldMasterMkLst>
          <pc:docMk/>
          <pc:sldMasterMk cId="1697992473" sldId="2147483690"/>
        </pc:sldMasterMkLst>
        <pc:sldLayoutChg chg="add del replId">
          <pc:chgData name="Mandava, Sravanthi" userId="S::sravanthimandava@my.unt.edu::2d99d578-764a-4fda-b2be-a08bebf929ab" providerId="AD" clId="Web-{2CA9A8C3-5950-4F2E-8C4F-831DEB718D39}" dt="2023-03-02T02:15:21.465" v="33"/>
          <pc:sldLayoutMkLst>
            <pc:docMk/>
            <pc:sldMasterMk cId="1697992473" sldId="2147483690"/>
            <pc:sldLayoutMk cId="804377883" sldId="2147483691"/>
          </pc:sldLayoutMkLst>
        </pc:sldLayoutChg>
        <pc:sldLayoutChg chg="add del replId">
          <pc:chgData name="Mandava, Sravanthi" userId="S::sravanthimandava@my.unt.edu::2d99d578-764a-4fda-b2be-a08bebf929ab" providerId="AD" clId="Web-{2CA9A8C3-5950-4F2E-8C4F-831DEB718D39}" dt="2023-03-02T02:15:21.465" v="33"/>
          <pc:sldLayoutMkLst>
            <pc:docMk/>
            <pc:sldMasterMk cId="1697992473" sldId="2147483690"/>
            <pc:sldLayoutMk cId="1621023481" sldId="2147483692"/>
          </pc:sldLayoutMkLst>
        </pc:sldLayoutChg>
        <pc:sldLayoutChg chg="add del replId">
          <pc:chgData name="Mandava, Sravanthi" userId="S::sravanthimandava@my.unt.edu::2d99d578-764a-4fda-b2be-a08bebf929ab" providerId="AD" clId="Web-{2CA9A8C3-5950-4F2E-8C4F-831DEB718D39}" dt="2023-03-02T02:15:21.465" v="33"/>
          <pc:sldLayoutMkLst>
            <pc:docMk/>
            <pc:sldMasterMk cId="1697992473" sldId="2147483690"/>
            <pc:sldLayoutMk cId="1783879580" sldId="2147483693"/>
          </pc:sldLayoutMkLst>
        </pc:sldLayoutChg>
        <pc:sldLayoutChg chg="add del replId">
          <pc:chgData name="Mandava, Sravanthi" userId="S::sravanthimandava@my.unt.edu::2d99d578-764a-4fda-b2be-a08bebf929ab" providerId="AD" clId="Web-{2CA9A8C3-5950-4F2E-8C4F-831DEB718D39}" dt="2023-03-02T02:15:21.465" v="33"/>
          <pc:sldLayoutMkLst>
            <pc:docMk/>
            <pc:sldMasterMk cId="1697992473" sldId="2147483690"/>
            <pc:sldLayoutMk cId="606153105" sldId="2147483694"/>
          </pc:sldLayoutMkLst>
        </pc:sldLayoutChg>
        <pc:sldLayoutChg chg="add del replId">
          <pc:chgData name="Mandava, Sravanthi" userId="S::sravanthimandava@my.unt.edu::2d99d578-764a-4fda-b2be-a08bebf929ab" providerId="AD" clId="Web-{2CA9A8C3-5950-4F2E-8C4F-831DEB718D39}" dt="2023-03-02T02:15:21.465" v="33"/>
          <pc:sldLayoutMkLst>
            <pc:docMk/>
            <pc:sldMasterMk cId="1697992473" sldId="2147483690"/>
            <pc:sldLayoutMk cId="1426386108" sldId="2147483695"/>
          </pc:sldLayoutMkLst>
        </pc:sldLayoutChg>
        <pc:sldLayoutChg chg="add del replId">
          <pc:chgData name="Mandava, Sravanthi" userId="S::sravanthimandava@my.unt.edu::2d99d578-764a-4fda-b2be-a08bebf929ab" providerId="AD" clId="Web-{2CA9A8C3-5950-4F2E-8C4F-831DEB718D39}" dt="2023-03-02T02:15:21.465" v="33"/>
          <pc:sldLayoutMkLst>
            <pc:docMk/>
            <pc:sldMasterMk cId="1697992473" sldId="2147483690"/>
            <pc:sldLayoutMk cId="1908271275" sldId="2147483696"/>
          </pc:sldLayoutMkLst>
        </pc:sldLayoutChg>
        <pc:sldLayoutChg chg="add del replId">
          <pc:chgData name="Mandava, Sravanthi" userId="S::sravanthimandava@my.unt.edu::2d99d578-764a-4fda-b2be-a08bebf929ab" providerId="AD" clId="Web-{2CA9A8C3-5950-4F2E-8C4F-831DEB718D39}" dt="2023-03-02T02:15:21.465" v="33"/>
          <pc:sldLayoutMkLst>
            <pc:docMk/>
            <pc:sldMasterMk cId="1697992473" sldId="2147483690"/>
            <pc:sldLayoutMk cId="1752653609" sldId="2147483697"/>
          </pc:sldLayoutMkLst>
        </pc:sldLayoutChg>
        <pc:sldLayoutChg chg="add del replId">
          <pc:chgData name="Mandava, Sravanthi" userId="S::sravanthimandava@my.unt.edu::2d99d578-764a-4fda-b2be-a08bebf929ab" providerId="AD" clId="Web-{2CA9A8C3-5950-4F2E-8C4F-831DEB718D39}" dt="2023-03-02T02:15:21.465" v="33"/>
          <pc:sldLayoutMkLst>
            <pc:docMk/>
            <pc:sldMasterMk cId="1697992473" sldId="2147483690"/>
            <pc:sldLayoutMk cId="4183320053" sldId="2147483698"/>
          </pc:sldLayoutMkLst>
        </pc:sldLayoutChg>
        <pc:sldLayoutChg chg="add del replId">
          <pc:chgData name="Mandava, Sravanthi" userId="S::sravanthimandava@my.unt.edu::2d99d578-764a-4fda-b2be-a08bebf929ab" providerId="AD" clId="Web-{2CA9A8C3-5950-4F2E-8C4F-831DEB718D39}" dt="2023-03-02T02:15:21.465" v="33"/>
          <pc:sldLayoutMkLst>
            <pc:docMk/>
            <pc:sldMasterMk cId="1697992473" sldId="2147483690"/>
            <pc:sldLayoutMk cId="1867141643" sldId="2147483699"/>
          </pc:sldLayoutMkLst>
        </pc:sldLayoutChg>
        <pc:sldLayoutChg chg="add del replId">
          <pc:chgData name="Mandava, Sravanthi" userId="S::sravanthimandava@my.unt.edu::2d99d578-764a-4fda-b2be-a08bebf929ab" providerId="AD" clId="Web-{2CA9A8C3-5950-4F2E-8C4F-831DEB718D39}" dt="2023-03-02T02:15:21.465" v="33"/>
          <pc:sldLayoutMkLst>
            <pc:docMk/>
            <pc:sldMasterMk cId="1697992473" sldId="2147483690"/>
            <pc:sldLayoutMk cId="1377680752" sldId="2147483700"/>
          </pc:sldLayoutMkLst>
        </pc:sldLayoutChg>
        <pc:sldLayoutChg chg="add del replId">
          <pc:chgData name="Mandava, Sravanthi" userId="S::sravanthimandava@my.unt.edu::2d99d578-764a-4fda-b2be-a08bebf929ab" providerId="AD" clId="Web-{2CA9A8C3-5950-4F2E-8C4F-831DEB718D39}" dt="2023-03-02T02:15:21.465" v="33"/>
          <pc:sldLayoutMkLst>
            <pc:docMk/>
            <pc:sldMasterMk cId="1697992473" sldId="2147483690"/>
            <pc:sldLayoutMk cId="2270830021" sldId="2147483701"/>
          </pc:sldLayoutMkLst>
        </pc:sldLayoutChg>
      </pc:sldMasterChg>
      <pc:sldMasterChg chg="add del addSldLayout delSldLayout">
        <pc:chgData name="Mandava, Sravanthi" userId="S::sravanthimandava@my.unt.edu::2d99d578-764a-4fda-b2be-a08bebf929ab" providerId="AD" clId="Web-{2CA9A8C3-5950-4F2E-8C4F-831DEB718D39}" dt="2023-03-02T02:17:10.953" v="35"/>
        <pc:sldMasterMkLst>
          <pc:docMk/>
          <pc:sldMasterMk cId="699244324" sldId="2147483751"/>
        </pc:sldMasterMkLst>
        <pc:sldLayoutChg chg="add del">
          <pc:chgData name="Mandava, Sravanthi" userId="S::sravanthimandava@my.unt.edu::2d99d578-764a-4fda-b2be-a08bebf929ab" providerId="AD" clId="Web-{2CA9A8C3-5950-4F2E-8C4F-831DEB718D39}" dt="2023-03-02T02:17:10.953" v="35"/>
          <pc:sldLayoutMkLst>
            <pc:docMk/>
            <pc:sldMasterMk cId="699244324" sldId="2147483751"/>
            <pc:sldLayoutMk cId="236774683" sldId="2147483740"/>
          </pc:sldLayoutMkLst>
        </pc:sldLayoutChg>
        <pc:sldLayoutChg chg="add del">
          <pc:chgData name="Mandava, Sravanthi" userId="S::sravanthimandava@my.unt.edu::2d99d578-764a-4fda-b2be-a08bebf929ab" providerId="AD" clId="Web-{2CA9A8C3-5950-4F2E-8C4F-831DEB718D39}" dt="2023-03-02T02:17:10.953" v="35"/>
          <pc:sldLayoutMkLst>
            <pc:docMk/>
            <pc:sldMasterMk cId="699244324" sldId="2147483751"/>
            <pc:sldLayoutMk cId="3953508087" sldId="2147483741"/>
          </pc:sldLayoutMkLst>
        </pc:sldLayoutChg>
        <pc:sldLayoutChg chg="add del">
          <pc:chgData name="Mandava, Sravanthi" userId="S::sravanthimandava@my.unt.edu::2d99d578-764a-4fda-b2be-a08bebf929ab" providerId="AD" clId="Web-{2CA9A8C3-5950-4F2E-8C4F-831DEB718D39}" dt="2023-03-02T02:17:10.953" v="35"/>
          <pc:sldLayoutMkLst>
            <pc:docMk/>
            <pc:sldMasterMk cId="699244324" sldId="2147483751"/>
            <pc:sldLayoutMk cId="553735138" sldId="2147483742"/>
          </pc:sldLayoutMkLst>
        </pc:sldLayoutChg>
        <pc:sldLayoutChg chg="add del">
          <pc:chgData name="Mandava, Sravanthi" userId="S::sravanthimandava@my.unt.edu::2d99d578-764a-4fda-b2be-a08bebf929ab" providerId="AD" clId="Web-{2CA9A8C3-5950-4F2E-8C4F-831DEB718D39}" dt="2023-03-02T02:17:10.953" v="35"/>
          <pc:sldLayoutMkLst>
            <pc:docMk/>
            <pc:sldMasterMk cId="699244324" sldId="2147483751"/>
            <pc:sldLayoutMk cId="2881975466" sldId="2147483743"/>
          </pc:sldLayoutMkLst>
        </pc:sldLayoutChg>
        <pc:sldLayoutChg chg="add del">
          <pc:chgData name="Mandava, Sravanthi" userId="S::sravanthimandava@my.unt.edu::2d99d578-764a-4fda-b2be-a08bebf929ab" providerId="AD" clId="Web-{2CA9A8C3-5950-4F2E-8C4F-831DEB718D39}" dt="2023-03-02T02:17:10.953" v="35"/>
          <pc:sldLayoutMkLst>
            <pc:docMk/>
            <pc:sldMasterMk cId="699244324" sldId="2147483751"/>
            <pc:sldLayoutMk cId="141995921" sldId="2147483744"/>
          </pc:sldLayoutMkLst>
        </pc:sldLayoutChg>
        <pc:sldLayoutChg chg="add del">
          <pc:chgData name="Mandava, Sravanthi" userId="S::sravanthimandava@my.unt.edu::2d99d578-764a-4fda-b2be-a08bebf929ab" providerId="AD" clId="Web-{2CA9A8C3-5950-4F2E-8C4F-831DEB718D39}" dt="2023-03-02T02:17:10.953" v="35"/>
          <pc:sldLayoutMkLst>
            <pc:docMk/>
            <pc:sldMasterMk cId="699244324" sldId="2147483751"/>
            <pc:sldLayoutMk cId="2782453497" sldId="2147483745"/>
          </pc:sldLayoutMkLst>
        </pc:sldLayoutChg>
        <pc:sldLayoutChg chg="add del">
          <pc:chgData name="Mandava, Sravanthi" userId="S::sravanthimandava@my.unt.edu::2d99d578-764a-4fda-b2be-a08bebf929ab" providerId="AD" clId="Web-{2CA9A8C3-5950-4F2E-8C4F-831DEB718D39}" dt="2023-03-02T02:17:10.953" v="35"/>
          <pc:sldLayoutMkLst>
            <pc:docMk/>
            <pc:sldMasterMk cId="699244324" sldId="2147483751"/>
            <pc:sldLayoutMk cId="2614072447" sldId="2147483746"/>
          </pc:sldLayoutMkLst>
        </pc:sldLayoutChg>
        <pc:sldLayoutChg chg="add del">
          <pc:chgData name="Mandava, Sravanthi" userId="S::sravanthimandava@my.unt.edu::2d99d578-764a-4fda-b2be-a08bebf929ab" providerId="AD" clId="Web-{2CA9A8C3-5950-4F2E-8C4F-831DEB718D39}" dt="2023-03-02T02:17:10.953" v="35"/>
          <pc:sldLayoutMkLst>
            <pc:docMk/>
            <pc:sldMasterMk cId="699244324" sldId="2147483751"/>
            <pc:sldLayoutMk cId="239086790" sldId="2147483747"/>
          </pc:sldLayoutMkLst>
        </pc:sldLayoutChg>
        <pc:sldLayoutChg chg="add del">
          <pc:chgData name="Mandava, Sravanthi" userId="S::sravanthimandava@my.unt.edu::2d99d578-764a-4fda-b2be-a08bebf929ab" providerId="AD" clId="Web-{2CA9A8C3-5950-4F2E-8C4F-831DEB718D39}" dt="2023-03-02T02:17:10.953" v="35"/>
          <pc:sldLayoutMkLst>
            <pc:docMk/>
            <pc:sldMasterMk cId="699244324" sldId="2147483751"/>
            <pc:sldLayoutMk cId="2639735541" sldId="2147483748"/>
          </pc:sldLayoutMkLst>
        </pc:sldLayoutChg>
        <pc:sldLayoutChg chg="add del">
          <pc:chgData name="Mandava, Sravanthi" userId="S::sravanthimandava@my.unt.edu::2d99d578-764a-4fda-b2be-a08bebf929ab" providerId="AD" clId="Web-{2CA9A8C3-5950-4F2E-8C4F-831DEB718D39}" dt="2023-03-02T02:17:10.953" v="35"/>
          <pc:sldLayoutMkLst>
            <pc:docMk/>
            <pc:sldMasterMk cId="699244324" sldId="2147483751"/>
            <pc:sldLayoutMk cId="344207369" sldId="2147483749"/>
          </pc:sldLayoutMkLst>
        </pc:sldLayoutChg>
        <pc:sldLayoutChg chg="add del">
          <pc:chgData name="Mandava, Sravanthi" userId="S::sravanthimandava@my.unt.edu::2d99d578-764a-4fda-b2be-a08bebf929ab" providerId="AD" clId="Web-{2CA9A8C3-5950-4F2E-8C4F-831DEB718D39}" dt="2023-03-02T02:17:10.953" v="35"/>
          <pc:sldLayoutMkLst>
            <pc:docMk/>
            <pc:sldMasterMk cId="699244324" sldId="2147483751"/>
            <pc:sldLayoutMk cId="3910864075" sldId="2147483750"/>
          </pc:sldLayoutMkLst>
        </pc:sldLayoutChg>
      </pc:sldMasterChg>
      <pc:sldMasterChg chg="add del addSldLayout delSldLayout">
        <pc:chgData name="Mandava, Sravanthi" userId="S::sravanthimandava@my.unt.edu::2d99d578-764a-4fda-b2be-a08bebf929ab" providerId="AD" clId="Web-{2CA9A8C3-5950-4F2E-8C4F-831DEB718D39}" dt="2023-03-02T02:14:28.417" v="32"/>
        <pc:sldMasterMkLst>
          <pc:docMk/>
          <pc:sldMasterMk cId="3538364920" sldId="2147483751"/>
        </pc:sldMasterMkLst>
        <pc:sldLayoutChg chg="add del">
          <pc:chgData name="Mandava, Sravanthi" userId="S::sravanthimandava@my.unt.edu::2d99d578-764a-4fda-b2be-a08bebf929ab" providerId="AD" clId="Web-{2CA9A8C3-5950-4F2E-8C4F-831DEB718D39}" dt="2023-03-02T02:14:28.417" v="32"/>
          <pc:sldLayoutMkLst>
            <pc:docMk/>
            <pc:sldMasterMk cId="3538364920" sldId="2147483751"/>
            <pc:sldLayoutMk cId="3936854833" sldId="2147483740"/>
          </pc:sldLayoutMkLst>
        </pc:sldLayoutChg>
        <pc:sldLayoutChg chg="add del">
          <pc:chgData name="Mandava, Sravanthi" userId="S::sravanthimandava@my.unt.edu::2d99d578-764a-4fda-b2be-a08bebf929ab" providerId="AD" clId="Web-{2CA9A8C3-5950-4F2E-8C4F-831DEB718D39}" dt="2023-03-02T02:14:28.417" v="32"/>
          <pc:sldLayoutMkLst>
            <pc:docMk/>
            <pc:sldMasterMk cId="3538364920" sldId="2147483751"/>
            <pc:sldLayoutMk cId="2462529937" sldId="2147483741"/>
          </pc:sldLayoutMkLst>
        </pc:sldLayoutChg>
        <pc:sldLayoutChg chg="add del">
          <pc:chgData name="Mandava, Sravanthi" userId="S::sravanthimandava@my.unt.edu::2d99d578-764a-4fda-b2be-a08bebf929ab" providerId="AD" clId="Web-{2CA9A8C3-5950-4F2E-8C4F-831DEB718D39}" dt="2023-03-02T02:14:28.417" v="32"/>
          <pc:sldLayoutMkLst>
            <pc:docMk/>
            <pc:sldMasterMk cId="3538364920" sldId="2147483751"/>
            <pc:sldLayoutMk cId="2438065960" sldId="2147483742"/>
          </pc:sldLayoutMkLst>
        </pc:sldLayoutChg>
        <pc:sldLayoutChg chg="add del">
          <pc:chgData name="Mandava, Sravanthi" userId="S::sravanthimandava@my.unt.edu::2d99d578-764a-4fda-b2be-a08bebf929ab" providerId="AD" clId="Web-{2CA9A8C3-5950-4F2E-8C4F-831DEB718D39}" dt="2023-03-02T02:14:28.417" v="32"/>
          <pc:sldLayoutMkLst>
            <pc:docMk/>
            <pc:sldMasterMk cId="3538364920" sldId="2147483751"/>
            <pc:sldLayoutMk cId="74045150" sldId="2147483743"/>
          </pc:sldLayoutMkLst>
        </pc:sldLayoutChg>
        <pc:sldLayoutChg chg="add del">
          <pc:chgData name="Mandava, Sravanthi" userId="S::sravanthimandava@my.unt.edu::2d99d578-764a-4fda-b2be-a08bebf929ab" providerId="AD" clId="Web-{2CA9A8C3-5950-4F2E-8C4F-831DEB718D39}" dt="2023-03-02T02:14:28.417" v="32"/>
          <pc:sldLayoutMkLst>
            <pc:docMk/>
            <pc:sldMasterMk cId="3538364920" sldId="2147483751"/>
            <pc:sldLayoutMk cId="884402116" sldId="2147483744"/>
          </pc:sldLayoutMkLst>
        </pc:sldLayoutChg>
        <pc:sldLayoutChg chg="add del">
          <pc:chgData name="Mandava, Sravanthi" userId="S::sravanthimandava@my.unt.edu::2d99d578-764a-4fda-b2be-a08bebf929ab" providerId="AD" clId="Web-{2CA9A8C3-5950-4F2E-8C4F-831DEB718D39}" dt="2023-03-02T02:14:28.417" v="32"/>
          <pc:sldLayoutMkLst>
            <pc:docMk/>
            <pc:sldMasterMk cId="3538364920" sldId="2147483751"/>
            <pc:sldLayoutMk cId="2674063781" sldId="2147483745"/>
          </pc:sldLayoutMkLst>
        </pc:sldLayoutChg>
        <pc:sldLayoutChg chg="add del">
          <pc:chgData name="Mandava, Sravanthi" userId="S::sravanthimandava@my.unt.edu::2d99d578-764a-4fda-b2be-a08bebf929ab" providerId="AD" clId="Web-{2CA9A8C3-5950-4F2E-8C4F-831DEB718D39}" dt="2023-03-02T02:14:28.417" v="32"/>
          <pc:sldLayoutMkLst>
            <pc:docMk/>
            <pc:sldMasterMk cId="3538364920" sldId="2147483751"/>
            <pc:sldLayoutMk cId="1825334720" sldId="2147483746"/>
          </pc:sldLayoutMkLst>
        </pc:sldLayoutChg>
        <pc:sldLayoutChg chg="add del">
          <pc:chgData name="Mandava, Sravanthi" userId="S::sravanthimandava@my.unt.edu::2d99d578-764a-4fda-b2be-a08bebf929ab" providerId="AD" clId="Web-{2CA9A8C3-5950-4F2E-8C4F-831DEB718D39}" dt="2023-03-02T02:14:28.417" v="32"/>
          <pc:sldLayoutMkLst>
            <pc:docMk/>
            <pc:sldMasterMk cId="3538364920" sldId="2147483751"/>
            <pc:sldLayoutMk cId="194903140" sldId="2147483747"/>
          </pc:sldLayoutMkLst>
        </pc:sldLayoutChg>
        <pc:sldLayoutChg chg="add del">
          <pc:chgData name="Mandava, Sravanthi" userId="S::sravanthimandava@my.unt.edu::2d99d578-764a-4fda-b2be-a08bebf929ab" providerId="AD" clId="Web-{2CA9A8C3-5950-4F2E-8C4F-831DEB718D39}" dt="2023-03-02T02:14:28.417" v="32"/>
          <pc:sldLayoutMkLst>
            <pc:docMk/>
            <pc:sldMasterMk cId="3538364920" sldId="2147483751"/>
            <pc:sldLayoutMk cId="4087774030" sldId="2147483748"/>
          </pc:sldLayoutMkLst>
        </pc:sldLayoutChg>
        <pc:sldLayoutChg chg="add del">
          <pc:chgData name="Mandava, Sravanthi" userId="S::sravanthimandava@my.unt.edu::2d99d578-764a-4fda-b2be-a08bebf929ab" providerId="AD" clId="Web-{2CA9A8C3-5950-4F2E-8C4F-831DEB718D39}" dt="2023-03-02T02:14:28.417" v="32"/>
          <pc:sldLayoutMkLst>
            <pc:docMk/>
            <pc:sldMasterMk cId="3538364920" sldId="2147483751"/>
            <pc:sldLayoutMk cId="2947661926" sldId="2147483749"/>
          </pc:sldLayoutMkLst>
        </pc:sldLayoutChg>
        <pc:sldLayoutChg chg="add del">
          <pc:chgData name="Mandava, Sravanthi" userId="S::sravanthimandava@my.unt.edu::2d99d578-764a-4fda-b2be-a08bebf929ab" providerId="AD" clId="Web-{2CA9A8C3-5950-4F2E-8C4F-831DEB718D39}" dt="2023-03-02T02:14:28.417" v="32"/>
          <pc:sldLayoutMkLst>
            <pc:docMk/>
            <pc:sldMasterMk cId="3538364920" sldId="2147483751"/>
            <pc:sldLayoutMk cId="54059504" sldId="2147483750"/>
          </pc:sldLayoutMkLst>
        </pc:sldLayoutChg>
      </pc:sldMasterChg>
      <pc:sldMasterChg chg="add del addSldLayout delSldLayout">
        <pc:chgData name="Mandava, Sravanthi" userId="S::sravanthimandava@my.unt.edu::2d99d578-764a-4fda-b2be-a08bebf929ab" providerId="AD" clId="Web-{2CA9A8C3-5950-4F2E-8C4F-831DEB718D39}" dt="2023-03-02T01:51:44.885" v="18"/>
        <pc:sldMasterMkLst>
          <pc:docMk/>
          <pc:sldMasterMk cId="432265973" sldId="2147483762"/>
        </pc:sldMasterMkLst>
        <pc:sldLayoutChg chg="add del">
          <pc:chgData name="Mandava, Sravanthi" userId="S::sravanthimandava@my.unt.edu::2d99d578-764a-4fda-b2be-a08bebf929ab" providerId="AD" clId="Web-{2CA9A8C3-5950-4F2E-8C4F-831DEB718D39}" dt="2023-03-02T01:51:44.885" v="18"/>
          <pc:sldLayoutMkLst>
            <pc:docMk/>
            <pc:sldMasterMk cId="432265973" sldId="2147483762"/>
            <pc:sldLayoutMk cId="1967641895" sldId="2147483751"/>
          </pc:sldLayoutMkLst>
        </pc:sldLayoutChg>
        <pc:sldLayoutChg chg="add del">
          <pc:chgData name="Mandava, Sravanthi" userId="S::sravanthimandava@my.unt.edu::2d99d578-764a-4fda-b2be-a08bebf929ab" providerId="AD" clId="Web-{2CA9A8C3-5950-4F2E-8C4F-831DEB718D39}" dt="2023-03-02T01:51:44.885" v="18"/>
          <pc:sldLayoutMkLst>
            <pc:docMk/>
            <pc:sldMasterMk cId="432265973" sldId="2147483762"/>
            <pc:sldLayoutMk cId="3860310921" sldId="2147483752"/>
          </pc:sldLayoutMkLst>
        </pc:sldLayoutChg>
        <pc:sldLayoutChg chg="add del">
          <pc:chgData name="Mandava, Sravanthi" userId="S::sravanthimandava@my.unt.edu::2d99d578-764a-4fda-b2be-a08bebf929ab" providerId="AD" clId="Web-{2CA9A8C3-5950-4F2E-8C4F-831DEB718D39}" dt="2023-03-02T01:51:44.885" v="18"/>
          <pc:sldLayoutMkLst>
            <pc:docMk/>
            <pc:sldMasterMk cId="432265973" sldId="2147483762"/>
            <pc:sldLayoutMk cId="3360562023" sldId="2147483753"/>
          </pc:sldLayoutMkLst>
        </pc:sldLayoutChg>
        <pc:sldLayoutChg chg="add del">
          <pc:chgData name="Mandava, Sravanthi" userId="S::sravanthimandava@my.unt.edu::2d99d578-764a-4fda-b2be-a08bebf929ab" providerId="AD" clId="Web-{2CA9A8C3-5950-4F2E-8C4F-831DEB718D39}" dt="2023-03-02T01:51:44.885" v="18"/>
          <pc:sldLayoutMkLst>
            <pc:docMk/>
            <pc:sldMasterMk cId="432265973" sldId="2147483762"/>
            <pc:sldLayoutMk cId="4070390425" sldId="2147483754"/>
          </pc:sldLayoutMkLst>
        </pc:sldLayoutChg>
        <pc:sldLayoutChg chg="add del">
          <pc:chgData name="Mandava, Sravanthi" userId="S::sravanthimandava@my.unt.edu::2d99d578-764a-4fda-b2be-a08bebf929ab" providerId="AD" clId="Web-{2CA9A8C3-5950-4F2E-8C4F-831DEB718D39}" dt="2023-03-02T01:51:44.885" v="18"/>
          <pc:sldLayoutMkLst>
            <pc:docMk/>
            <pc:sldMasterMk cId="432265973" sldId="2147483762"/>
            <pc:sldLayoutMk cId="1902102548" sldId="2147483755"/>
          </pc:sldLayoutMkLst>
        </pc:sldLayoutChg>
        <pc:sldLayoutChg chg="add del">
          <pc:chgData name="Mandava, Sravanthi" userId="S::sravanthimandava@my.unt.edu::2d99d578-764a-4fda-b2be-a08bebf929ab" providerId="AD" clId="Web-{2CA9A8C3-5950-4F2E-8C4F-831DEB718D39}" dt="2023-03-02T01:51:44.885" v="18"/>
          <pc:sldLayoutMkLst>
            <pc:docMk/>
            <pc:sldMasterMk cId="432265973" sldId="2147483762"/>
            <pc:sldLayoutMk cId="1195899811" sldId="2147483756"/>
          </pc:sldLayoutMkLst>
        </pc:sldLayoutChg>
        <pc:sldLayoutChg chg="add del">
          <pc:chgData name="Mandava, Sravanthi" userId="S::sravanthimandava@my.unt.edu::2d99d578-764a-4fda-b2be-a08bebf929ab" providerId="AD" clId="Web-{2CA9A8C3-5950-4F2E-8C4F-831DEB718D39}" dt="2023-03-02T01:51:44.885" v="18"/>
          <pc:sldLayoutMkLst>
            <pc:docMk/>
            <pc:sldMasterMk cId="432265973" sldId="2147483762"/>
            <pc:sldLayoutMk cId="1281318002" sldId="2147483757"/>
          </pc:sldLayoutMkLst>
        </pc:sldLayoutChg>
        <pc:sldLayoutChg chg="add del">
          <pc:chgData name="Mandava, Sravanthi" userId="S::sravanthimandava@my.unt.edu::2d99d578-764a-4fda-b2be-a08bebf929ab" providerId="AD" clId="Web-{2CA9A8C3-5950-4F2E-8C4F-831DEB718D39}" dt="2023-03-02T01:51:44.885" v="18"/>
          <pc:sldLayoutMkLst>
            <pc:docMk/>
            <pc:sldMasterMk cId="432265973" sldId="2147483762"/>
            <pc:sldLayoutMk cId="3819429481" sldId="2147483758"/>
          </pc:sldLayoutMkLst>
        </pc:sldLayoutChg>
        <pc:sldLayoutChg chg="add del">
          <pc:chgData name="Mandava, Sravanthi" userId="S::sravanthimandava@my.unt.edu::2d99d578-764a-4fda-b2be-a08bebf929ab" providerId="AD" clId="Web-{2CA9A8C3-5950-4F2E-8C4F-831DEB718D39}" dt="2023-03-02T01:51:44.885" v="18"/>
          <pc:sldLayoutMkLst>
            <pc:docMk/>
            <pc:sldMasterMk cId="432265973" sldId="2147483762"/>
            <pc:sldLayoutMk cId="817850293" sldId="2147483759"/>
          </pc:sldLayoutMkLst>
        </pc:sldLayoutChg>
        <pc:sldLayoutChg chg="add del">
          <pc:chgData name="Mandava, Sravanthi" userId="S::sravanthimandava@my.unt.edu::2d99d578-764a-4fda-b2be-a08bebf929ab" providerId="AD" clId="Web-{2CA9A8C3-5950-4F2E-8C4F-831DEB718D39}" dt="2023-03-02T01:51:44.885" v="18"/>
          <pc:sldLayoutMkLst>
            <pc:docMk/>
            <pc:sldMasterMk cId="432265973" sldId="2147483762"/>
            <pc:sldLayoutMk cId="830504172" sldId="2147483760"/>
          </pc:sldLayoutMkLst>
        </pc:sldLayoutChg>
        <pc:sldLayoutChg chg="add del">
          <pc:chgData name="Mandava, Sravanthi" userId="S::sravanthimandava@my.unt.edu::2d99d578-764a-4fda-b2be-a08bebf929ab" providerId="AD" clId="Web-{2CA9A8C3-5950-4F2E-8C4F-831DEB718D39}" dt="2023-03-02T01:51:44.885" v="18"/>
          <pc:sldLayoutMkLst>
            <pc:docMk/>
            <pc:sldMasterMk cId="432265973" sldId="2147483762"/>
            <pc:sldLayoutMk cId="1389276888" sldId="2147483761"/>
          </pc:sldLayoutMkLst>
        </pc:sldLayoutChg>
      </pc:sldMasterChg>
      <pc:sldMasterChg chg="add addSldLayout">
        <pc:chgData name="Mandava, Sravanthi" userId="S::sravanthimandava@my.unt.edu::2d99d578-764a-4fda-b2be-a08bebf929ab" providerId="AD" clId="Web-{2CA9A8C3-5950-4F2E-8C4F-831DEB718D39}" dt="2023-03-02T02:17:10.953" v="35"/>
        <pc:sldMasterMkLst>
          <pc:docMk/>
          <pc:sldMasterMk cId="2818198935" sldId="2147483775"/>
        </pc:sldMasterMkLst>
        <pc:sldLayoutChg chg="add">
          <pc:chgData name="Mandava, Sravanthi" userId="S::sravanthimandava@my.unt.edu::2d99d578-764a-4fda-b2be-a08bebf929ab" providerId="AD" clId="Web-{2CA9A8C3-5950-4F2E-8C4F-831DEB718D39}" dt="2023-03-02T02:17:10.953" v="35"/>
          <pc:sldLayoutMkLst>
            <pc:docMk/>
            <pc:sldMasterMk cId="2818198935" sldId="2147483775"/>
            <pc:sldLayoutMk cId="3956289440" sldId="2147483764"/>
          </pc:sldLayoutMkLst>
        </pc:sldLayoutChg>
        <pc:sldLayoutChg chg="add">
          <pc:chgData name="Mandava, Sravanthi" userId="S::sravanthimandava@my.unt.edu::2d99d578-764a-4fda-b2be-a08bebf929ab" providerId="AD" clId="Web-{2CA9A8C3-5950-4F2E-8C4F-831DEB718D39}" dt="2023-03-02T02:17:10.953" v="35"/>
          <pc:sldLayoutMkLst>
            <pc:docMk/>
            <pc:sldMasterMk cId="2818198935" sldId="2147483775"/>
            <pc:sldLayoutMk cId="1773354468" sldId="2147483765"/>
          </pc:sldLayoutMkLst>
        </pc:sldLayoutChg>
        <pc:sldLayoutChg chg="add">
          <pc:chgData name="Mandava, Sravanthi" userId="S::sravanthimandava@my.unt.edu::2d99d578-764a-4fda-b2be-a08bebf929ab" providerId="AD" clId="Web-{2CA9A8C3-5950-4F2E-8C4F-831DEB718D39}" dt="2023-03-02T02:17:10.953" v="35"/>
          <pc:sldLayoutMkLst>
            <pc:docMk/>
            <pc:sldMasterMk cId="2818198935" sldId="2147483775"/>
            <pc:sldLayoutMk cId="2445193171" sldId="2147483766"/>
          </pc:sldLayoutMkLst>
        </pc:sldLayoutChg>
        <pc:sldLayoutChg chg="add">
          <pc:chgData name="Mandava, Sravanthi" userId="S::sravanthimandava@my.unt.edu::2d99d578-764a-4fda-b2be-a08bebf929ab" providerId="AD" clId="Web-{2CA9A8C3-5950-4F2E-8C4F-831DEB718D39}" dt="2023-03-02T02:17:10.953" v="35"/>
          <pc:sldLayoutMkLst>
            <pc:docMk/>
            <pc:sldMasterMk cId="2818198935" sldId="2147483775"/>
            <pc:sldLayoutMk cId="2726856180" sldId="2147483767"/>
          </pc:sldLayoutMkLst>
        </pc:sldLayoutChg>
        <pc:sldLayoutChg chg="add">
          <pc:chgData name="Mandava, Sravanthi" userId="S::sravanthimandava@my.unt.edu::2d99d578-764a-4fda-b2be-a08bebf929ab" providerId="AD" clId="Web-{2CA9A8C3-5950-4F2E-8C4F-831DEB718D39}" dt="2023-03-02T02:17:10.953" v="35"/>
          <pc:sldLayoutMkLst>
            <pc:docMk/>
            <pc:sldMasterMk cId="2818198935" sldId="2147483775"/>
            <pc:sldLayoutMk cId="1765040444" sldId="2147483768"/>
          </pc:sldLayoutMkLst>
        </pc:sldLayoutChg>
        <pc:sldLayoutChg chg="add">
          <pc:chgData name="Mandava, Sravanthi" userId="S::sravanthimandava@my.unt.edu::2d99d578-764a-4fda-b2be-a08bebf929ab" providerId="AD" clId="Web-{2CA9A8C3-5950-4F2E-8C4F-831DEB718D39}" dt="2023-03-02T02:17:10.953" v="35"/>
          <pc:sldLayoutMkLst>
            <pc:docMk/>
            <pc:sldMasterMk cId="2818198935" sldId="2147483775"/>
            <pc:sldLayoutMk cId="2185356830" sldId="2147483769"/>
          </pc:sldLayoutMkLst>
        </pc:sldLayoutChg>
        <pc:sldLayoutChg chg="add">
          <pc:chgData name="Mandava, Sravanthi" userId="S::sravanthimandava@my.unt.edu::2d99d578-764a-4fda-b2be-a08bebf929ab" providerId="AD" clId="Web-{2CA9A8C3-5950-4F2E-8C4F-831DEB718D39}" dt="2023-03-02T02:17:10.953" v="35"/>
          <pc:sldLayoutMkLst>
            <pc:docMk/>
            <pc:sldMasterMk cId="2818198935" sldId="2147483775"/>
            <pc:sldLayoutMk cId="69531064" sldId="2147483770"/>
          </pc:sldLayoutMkLst>
        </pc:sldLayoutChg>
        <pc:sldLayoutChg chg="add">
          <pc:chgData name="Mandava, Sravanthi" userId="S::sravanthimandava@my.unt.edu::2d99d578-764a-4fda-b2be-a08bebf929ab" providerId="AD" clId="Web-{2CA9A8C3-5950-4F2E-8C4F-831DEB718D39}" dt="2023-03-02T02:17:10.953" v="35"/>
          <pc:sldLayoutMkLst>
            <pc:docMk/>
            <pc:sldMasterMk cId="2818198935" sldId="2147483775"/>
            <pc:sldLayoutMk cId="2226207898" sldId="2147483771"/>
          </pc:sldLayoutMkLst>
        </pc:sldLayoutChg>
        <pc:sldLayoutChg chg="add">
          <pc:chgData name="Mandava, Sravanthi" userId="S::sravanthimandava@my.unt.edu::2d99d578-764a-4fda-b2be-a08bebf929ab" providerId="AD" clId="Web-{2CA9A8C3-5950-4F2E-8C4F-831DEB718D39}" dt="2023-03-02T02:17:10.953" v="35"/>
          <pc:sldLayoutMkLst>
            <pc:docMk/>
            <pc:sldMasterMk cId="2818198935" sldId="2147483775"/>
            <pc:sldLayoutMk cId="3785545698" sldId="2147483772"/>
          </pc:sldLayoutMkLst>
        </pc:sldLayoutChg>
        <pc:sldLayoutChg chg="add">
          <pc:chgData name="Mandava, Sravanthi" userId="S::sravanthimandava@my.unt.edu::2d99d578-764a-4fda-b2be-a08bebf929ab" providerId="AD" clId="Web-{2CA9A8C3-5950-4F2E-8C4F-831DEB718D39}" dt="2023-03-02T02:17:10.953" v="35"/>
          <pc:sldLayoutMkLst>
            <pc:docMk/>
            <pc:sldMasterMk cId="2818198935" sldId="2147483775"/>
            <pc:sldLayoutMk cId="3590979358" sldId="2147483773"/>
          </pc:sldLayoutMkLst>
        </pc:sldLayoutChg>
        <pc:sldLayoutChg chg="add">
          <pc:chgData name="Mandava, Sravanthi" userId="S::sravanthimandava@my.unt.edu::2d99d578-764a-4fda-b2be-a08bebf929ab" providerId="AD" clId="Web-{2CA9A8C3-5950-4F2E-8C4F-831DEB718D39}" dt="2023-03-02T02:17:10.953" v="35"/>
          <pc:sldLayoutMkLst>
            <pc:docMk/>
            <pc:sldMasterMk cId="2818198935" sldId="2147483775"/>
            <pc:sldLayoutMk cId="2499236427" sldId="2147483774"/>
          </pc:sldLayoutMkLst>
        </pc:sldLayoutChg>
      </pc:sldMasterChg>
    </pc:docChg>
  </pc:docChgLst>
  <pc:docChgLst>
    <pc:chgData name="Mandava, Sravanthi" userId="S::sravanthimandava@my.unt.edu::2d99d578-764a-4fda-b2be-a08bebf929ab" providerId="AD" clId="Web-{3685BB10-5BF4-D32D-2F00-D51C05E45432}"/>
    <pc:docChg chg="addSld delSld modSld">
      <pc:chgData name="Mandava, Sravanthi" userId="S::sravanthimandava@my.unt.edu::2d99d578-764a-4fda-b2be-a08bebf929ab" providerId="AD" clId="Web-{3685BB10-5BF4-D32D-2F00-D51C05E45432}" dt="2023-03-02T04:44:56.855" v="49" actId="14100"/>
      <pc:docMkLst>
        <pc:docMk/>
      </pc:docMkLst>
      <pc:sldChg chg="addSp delSp modSp mod setClrOvrMap">
        <pc:chgData name="Mandava, Sravanthi" userId="S::sravanthimandava@my.unt.edu::2d99d578-764a-4fda-b2be-a08bebf929ab" providerId="AD" clId="Web-{3685BB10-5BF4-D32D-2F00-D51C05E45432}" dt="2023-03-02T04:40:50.569" v="21" actId="20577"/>
        <pc:sldMkLst>
          <pc:docMk/>
          <pc:sldMk cId="1928451576" sldId="262"/>
        </pc:sldMkLst>
        <pc:spChg chg="mod ord">
          <ac:chgData name="Mandava, Sravanthi" userId="S::sravanthimandava@my.unt.edu::2d99d578-764a-4fda-b2be-a08bebf929ab" providerId="AD" clId="Web-{3685BB10-5BF4-D32D-2F00-D51C05E45432}" dt="2023-03-02T04:38:43.863" v="2"/>
          <ac:spMkLst>
            <pc:docMk/>
            <pc:sldMk cId="1928451576" sldId="262"/>
            <ac:spMk id="2" creationId="{22140E68-5241-9B9F-AE71-879C350C84E6}"/>
          </ac:spMkLst>
        </pc:spChg>
        <pc:spChg chg="mod">
          <ac:chgData name="Mandava, Sravanthi" userId="S::sravanthimandava@my.unt.edu::2d99d578-764a-4fda-b2be-a08bebf929ab" providerId="AD" clId="Web-{3685BB10-5BF4-D32D-2F00-D51C05E45432}" dt="2023-03-02T04:40:50.569" v="21" actId="20577"/>
          <ac:spMkLst>
            <pc:docMk/>
            <pc:sldMk cId="1928451576" sldId="262"/>
            <ac:spMk id="3" creationId="{1489C970-5C15-9E7A-AA00-B25B36C6FA8D}"/>
          </ac:spMkLst>
        </pc:spChg>
        <pc:spChg chg="add del">
          <ac:chgData name="Mandava, Sravanthi" userId="S::sravanthimandava@my.unt.edu::2d99d578-764a-4fda-b2be-a08bebf929ab" providerId="AD" clId="Web-{3685BB10-5BF4-D32D-2F00-D51C05E45432}" dt="2023-03-02T04:38:43.863" v="2"/>
          <ac:spMkLst>
            <pc:docMk/>
            <pc:sldMk cId="1928451576" sldId="262"/>
            <ac:spMk id="17" creationId="{67B74F2B-9534-4540-96B0-5C8E958B940F}"/>
          </ac:spMkLst>
        </pc:spChg>
        <pc:spChg chg="add del">
          <ac:chgData name="Mandava, Sravanthi" userId="S::sravanthimandava@my.unt.edu::2d99d578-764a-4fda-b2be-a08bebf929ab" providerId="AD" clId="Web-{3685BB10-5BF4-D32D-2F00-D51C05E45432}" dt="2023-03-02T04:38:43.832" v="1"/>
          <ac:spMkLst>
            <pc:docMk/>
            <pc:sldMk cId="1928451576" sldId="262"/>
            <ac:spMk id="24" creationId="{990D0034-F768-41E7-85D4-F38C4DE85770}"/>
          </ac:spMkLst>
        </pc:spChg>
        <pc:spChg chg="add del">
          <ac:chgData name="Mandava, Sravanthi" userId="S::sravanthimandava@my.unt.edu::2d99d578-764a-4fda-b2be-a08bebf929ab" providerId="AD" clId="Web-{3685BB10-5BF4-D32D-2F00-D51C05E45432}" dt="2023-03-02T04:38:43.832" v="1"/>
          <ac:spMkLst>
            <pc:docMk/>
            <pc:sldMk cId="1928451576" sldId="262"/>
            <ac:spMk id="26" creationId="{95B38FD6-641F-41BF-B466-C1C6366420F0}"/>
          </ac:spMkLst>
        </pc:spChg>
        <pc:spChg chg="add del">
          <ac:chgData name="Mandava, Sravanthi" userId="S::sravanthimandava@my.unt.edu::2d99d578-764a-4fda-b2be-a08bebf929ab" providerId="AD" clId="Web-{3685BB10-5BF4-D32D-2F00-D51C05E45432}" dt="2023-03-02T04:38:43.832" v="1"/>
          <ac:spMkLst>
            <pc:docMk/>
            <pc:sldMk cId="1928451576" sldId="262"/>
            <ac:spMk id="30" creationId="{1FE461C7-FF45-427F-83D7-18DFBD48188D}"/>
          </ac:spMkLst>
        </pc:spChg>
        <pc:spChg chg="add del">
          <ac:chgData name="Mandava, Sravanthi" userId="S::sravanthimandava@my.unt.edu::2d99d578-764a-4fda-b2be-a08bebf929ab" providerId="AD" clId="Web-{3685BB10-5BF4-D32D-2F00-D51C05E45432}" dt="2023-03-02T04:39:46.536" v="12"/>
          <ac:spMkLst>
            <pc:docMk/>
            <pc:sldMk cId="1928451576" sldId="262"/>
            <ac:spMk id="32" creationId="{B0E58038-8ACE-4AD9-B404-25C603550D83}"/>
          </ac:spMkLst>
        </pc:spChg>
        <pc:spChg chg="add del">
          <ac:chgData name="Mandava, Sravanthi" userId="S::sravanthimandava@my.unt.edu::2d99d578-764a-4fda-b2be-a08bebf929ab" providerId="AD" clId="Web-{3685BB10-5BF4-D32D-2F00-D51C05E45432}" dt="2023-03-02T04:39:46.536" v="12"/>
          <ac:spMkLst>
            <pc:docMk/>
            <pc:sldMk cId="1928451576" sldId="262"/>
            <ac:spMk id="34" creationId="{82BCDE19-2810-4337-9C49-8589C421767D}"/>
          </ac:spMkLst>
        </pc:spChg>
        <pc:spChg chg="add">
          <ac:chgData name="Mandava, Sravanthi" userId="S::sravanthimandava@my.unt.edu::2d99d578-764a-4fda-b2be-a08bebf929ab" providerId="AD" clId="Web-{3685BB10-5BF4-D32D-2F00-D51C05E45432}" dt="2023-03-02T04:39:46.536" v="12"/>
          <ac:spMkLst>
            <pc:docMk/>
            <pc:sldMk cId="1928451576" sldId="262"/>
            <ac:spMk id="39" creationId="{B0E58038-8ACE-4AD9-B404-25C603550D83}"/>
          </ac:spMkLst>
        </pc:spChg>
        <pc:spChg chg="add">
          <ac:chgData name="Mandava, Sravanthi" userId="S::sravanthimandava@my.unt.edu::2d99d578-764a-4fda-b2be-a08bebf929ab" providerId="AD" clId="Web-{3685BB10-5BF4-D32D-2F00-D51C05E45432}" dt="2023-03-02T04:39:46.536" v="12"/>
          <ac:spMkLst>
            <pc:docMk/>
            <pc:sldMk cId="1928451576" sldId="262"/>
            <ac:spMk id="43" creationId="{82BCDE19-2810-4337-9C49-8589C421767D}"/>
          </ac:spMkLst>
        </pc:spChg>
        <pc:picChg chg="mod">
          <ac:chgData name="Mandava, Sravanthi" userId="S::sravanthimandava@my.unt.edu::2d99d578-764a-4fda-b2be-a08bebf929ab" providerId="AD" clId="Web-{3685BB10-5BF4-D32D-2F00-D51C05E45432}" dt="2023-03-02T04:39:46.536" v="12"/>
          <ac:picMkLst>
            <pc:docMk/>
            <pc:sldMk cId="1928451576" sldId="262"/>
            <ac:picMk id="18" creationId="{101312F4-1808-4C33-6827-F5C84C7C6BD8}"/>
          </ac:picMkLst>
        </pc:picChg>
        <pc:cxnChg chg="add del">
          <ac:chgData name="Mandava, Sravanthi" userId="S::sravanthimandava@my.unt.edu::2d99d578-764a-4fda-b2be-a08bebf929ab" providerId="AD" clId="Web-{3685BB10-5BF4-D32D-2F00-D51C05E45432}" dt="2023-03-02T04:38:43.863" v="2"/>
          <ac:cxnSpMkLst>
            <pc:docMk/>
            <pc:sldMk cId="1928451576" sldId="262"/>
            <ac:cxnSpMk id="19" creationId="{33BECB2B-2CFA-412C-880F-C4B60974936F}"/>
          </ac:cxnSpMkLst>
        </pc:cxnChg>
        <pc:cxnChg chg="add del">
          <ac:chgData name="Mandava, Sravanthi" userId="S::sravanthimandava@my.unt.edu::2d99d578-764a-4fda-b2be-a08bebf929ab" providerId="AD" clId="Web-{3685BB10-5BF4-D32D-2F00-D51C05E45432}" dt="2023-03-02T04:38:43.832" v="1"/>
          <ac:cxnSpMkLst>
            <pc:docMk/>
            <pc:sldMk cId="1928451576" sldId="262"/>
            <ac:cxnSpMk id="28" creationId="{6BF9119E-766E-4526-AAE5-639F577C0493}"/>
          </ac:cxnSpMkLst>
        </pc:cxnChg>
        <pc:cxnChg chg="add del">
          <ac:chgData name="Mandava, Sravanthi" userId="S::sravanthimandava@my.unt.edu::2d99d578-764a-4fda-b2be-a08bebf929ab" providerId="AD" clId="Web-{3685BB10-5BF4-D32D-2F00-D51C05E45432}" dt="2023-03-02T04:39:46.536" v="12"/>
          <ac:cxnSpMkLst>
            <pc:docMk/>
            <pc:sldMk cId="1928451576" sldId="262"/>
            <ac:cxnSpMk id="33" creationId="{38A34772-9011-42B5-AA63-FD6DEC92EE72}"/>
          </ac:cxnSpMkLst>
        </pc:cxnChg>
        <pc:cxnChg chg="add">
          <ac:chgData name="Mandava, Sravanthi" userId="S::sravanthimandava@my.unt.edu::2d99d578-764a-4fda-b2be-a08bebf929ab" providerId="AD" clId="Web-{3685BB10-5BF4-D32D-2F00-D51C05E45432}" dt="2023-03-02T04:39:46.536" v="12"/>
          <ac:cxnSpMkLst>
            <pc:docMk/>
            <pc:sldMk cId="1928451576" sldId="262"/>
            <ac:cxnSpMk id="41" creationId="{38A34772-9011-42B5-AA63-FD6DEC92EE72}"/>
          </ac:cxnSpMkLst>
        </pc:cxnChg>
      </pc:sldChg>
      <pc:sldChg chg="new del mod setBg">
        <pc:chgData name="Mandava, Sravanthi" userId="S::sravanthimandava@my.unt.edu::2d99d578-764a-4fda-b2be-a08bebf929ab" providerId="AD" clId="Web-{3685BB10-5BF4-D32D-2F00-D51C05E45432}" dt="2023-03-02T04:41:44.491" v="24"/>
        <pc:sldMkLst>
          <pc:docMk/>
          <pc:sldMk cId="156064696" sldId="263"/>
        </pc:sldMkLst>
      </pc:sldChg>
      <pc:sldChg chg="new del">
        <pc:chgData name="Mandava, Sravanthi" userId="S::sravanthimandava@my.unt.edu::2d99d578-764a-4fda-b2be-a08bebf929ab" providerId="AD" clId="Web-{3685BB10-5BF4-D32D-2F00-D51C05E45432}" dt="2023-03-02T04:42:03.554" v="27"/>
        <pc:sldMkLst>
          <pc:docMk/>
          <pc:sldMk cId="3162750441" sldId="263"/>
        </pc:sldMkLst>
      </pc:sldChg>
      <pc:sldChg chg="addSp delSp modSp new mod setBg setClrOvrMap">
        <pc:chgData name="Mandava, Sravanthi" userId="S::sravanthimandava@my.unt.edu::2d99d578-764a-4fda-b2be-a08bebf929ab" providerId="AD" clId="Web-{3685BB10-5BF4-D32D-2F00-D51C05E45432}" dt="2023-03-02T04:44:56.855" v="49" actId="14100"/>
        <pc:sldMkLst>
          <pc:docMk/>
          <pc:sldMk cId="252264581" sldId="264"/>
        </pc:sldMkLst>
        <pc:spChg chg="add del">
          <ac:chgData name="Mandava, Sravanthi" userId="S::sravanthimandava@my.unt.edu::2d99d578-764a-4fda-b2be-a08bebf929ab" providerId="AD" clId="Web-{3685BB10-5BF4-D32D-2F00-D51C05E45432}" dt="2023-03-02T04:44:37.979" v="46"/>
          <ac:spMkLst>
            <pc:docMk/>
            <pc:sldMk cId="252264581" sldId="264"/>
            <ac:spMk id="7" creationId="{652BD35A-BC99-4831-A358-06E2CEB96697}"/>
          </ac:spMkLst>
        </pc:spChg>
        <pc:spChg chg="add del">
          <ac:chgData name="Mandava, Sravanthi" userId="S::sravanthimandava@my.unt.edu::2d99d578-764a-4fda-b2be-a08bebf929ab" providerId="AD" clId="Web-{3685BB10-5BF4-D32D-2F00-D51C05E45432}" dt="2023-03-02T04:44:37.979" v="46"/>
          <ac:spMkLst>
            <pc:docMk/>
            <pc:sldMk cId="252264581" sldId="264"/>
            <ac:spMk id="9" creationId="{B76E24C1-2968-40DC-A36E-F6B85F0F0752}"/>
          </ac:spMkLst>
        </pc:spChg>
        <pc:picChg chg="add mod modCrop">
          <ac:chgData name="Mandava, Sravanthi" userId="S::sravanthimandava@my.unt.edu::2d99d578-764a-4fda-b2be-a08bebf929ab" providerId="AD" clId="Web-{3685BB10-5BF4-D32D-2F00-D51C05E45432}" dt="2023-03-02T04:44:56.855" v="49" actId="14100"/>
          <ac:picMkLst>
            <pc:docMk/>
            <pc:sldMk cId="252264581" sldId="264"/>
            <ac:picMk id="2" creationId="{71350E68-74B7-14B5-1006-B8E69E55121F}"/>
          </ac:picMkLst>
        </pc:picChg>
      </pc:sldChg>
    </pc:docChg>
  </pc:docChgLst>
  <pc:docChgLst>
    <pc:chgData name="Yamini Mangarai" userId="b1207d157f474b31" providerId="LiveId" clId="{290CA042-247E-42B7-895E-FE197D41EAA6}"/>
    <pc:docChg chg="undo custSel addSld delSld modSld">
      <pc:chgData name="Yamini Mangarai" userId="b1207d157f474b31" providerId="LiveId" clId="{290CA042-247E-42B7-895E-FE197D41EAA6}" dt="2023-03-09T23:52:25.024" v="40" actId="47"/>
      <pc:docMkLst>
        <pc:docMk/>
      </pc:docMkLst>
      <pc:sldChg chg="modSp mod">
        <pc:chgData name="Yamini Mangarai" userId="b1207d157f474b31" providerId="LiveId" clId="{290CA042-247E-42B7-895E-FE197D41EAA6}" dt="2023-03-02T22:39:04.059" v="31" actId="1076"/>
        <pc:sldMkLst>
          <pc:docMk/>
          <pc:sldMk cId="109857222" sldId="256"/>
        </pc:sldMkLst>
        <pc:spChg chg="mod">
          <ac:chgData name="Yamini Mangarai" userId="b1207d157f474b31" providerId="LiveId" clId="{290CA042-247E-42B7-895E-FE197D41EAA6}" dt="2023-03-02T22:39:04.059" v="31" actId="1076"/>
          <ac:spMkLst>
            <pc:docMk/>
            <pc:sldMk cId="109857222" sldId="256"/>
            <ac:spMk id="2" creationId="{00000000-0000-0000-0000-000000000000}"/>
          </ac:spMkLst>
        </pc:spChg>
        <pc:spChg chg="mod">
          <ac:chgData name="Yamini Mangarai" userId="b1207d157f474b31" providerId="LiveId" clId="{290CA042-247E-42B7-895E-FE197D41EAA6}" dt="2023-03-02T22:38:50.397" v="28" actId="1076"/>
          <ac:spMkLst>
            <pc:docMk/>
            <pc:sldMk cId="109857222" sldId="256"/>
            <ac:spMk id="3" creationId="{00000000-0000-0000-0000-000000000000}"/>
          </ac:spMkLst>
        </pc:spChg>
      </pc:sldChg>
      <pc:sldChg chg="add del">
        <pc:chgData name="Yamini Mangarai" userId="b1207d157f474b31" providerId="LiveId" clId="{290CA042-247E-42B7-895E-FE197D41EAA6}" dt="2023-03-09T23:52:25.024" v="40" actId="47"/>
        <pc:sldMkLst>
          <pc:docMk/>
          <pc:sldMk cId="2200158999" sldId="257"/>
        </pc:sldMkLst>
      </pc:sldChg>
      <pc:sldChg chg="modSp mod">
        <pc:chgData name="Yamini Mangarai" userId="b1207d157f474b31" providerId="LiveId" clId="{290CA042-247E-42B7-895E-FE197D41EAA6}" dt="2023-03-02T22:59:49.207" v="38" actId="20577"/>
        <pc:sldMkLst>
          <pc:docMk/>
          <pc:sldMk cId="20346337" sldId="260"/>
        </pc:sldMkLst>
        <pc:spChg chg="mod">
          <ac:chgData name="Yamini Mangarai" userId="b1207d157f474b31" providerId="LiveId" clId="{290CA042-247E-42B7-895E-FE197D41EAA6}" dt="2023-03-02T22:59:49.207" v="38" actId="20577"/>
          <ac:spMkLst>
            <pc:docMk/>
            <pc:sldMk cId="20346337" sldId="260"/>
            <ac:spMk id="7" creationId="{92F1EAD7-05AB-CD21-82EC-6CF9A2B4A1B9}"/>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129CDF-410B-4A99-8A85-75D23601BF31}" type="doc">
      <dgm:prSet loTypeId="urn:microsoft.com/office/officeart/2018/2/layout/IconCircleList" loCatId="icon" qsTypeId="urn:microsoft.com/office/officeart/2005/8/quickstyle/simple1" qsCatId="simple" csTypeId="urn:microsoft.com/office/officeart/2018/5/colors/Iconchunking_neutralicon_colorful2" csCatId="colorful" phldr="1"/>
      <dgm:spPr/>
      <dgm:t>
        <a:bodyPr/>
        <a:lstStyle/>
        <a:p>
          <a:endParaRPr lang="en-US"/>
        </a:p>
      </dgm:t>
    </dgm:pt>
    <dgm:pt modelId="{34F2A304-68B2-469E-8823-5CB5224698B1}">
      <dgm:prSet custT="1"/>
      <dgm:spPr/>
      <dgm:t>
        <a:bodyPr/>
        <a:lstStyle/>
        <a:p>
          <a:r>
            <a:rPr lang="en-US" sz="1800" b="1" dirty="0"/>
            <a:t>Automobile Defects</a:t>
          </a:r>
        </a:p>
      </dgm:t>
    </dgm:pt>
    <dgm:pt modelId="{848BFECC-EB6A-456E-882F-76CC3FE2A7E2}" type="parTrans" cxnId="{62C5FA84-E363-4A71-8C20-0B23509136D5}">
      <dgm:prSet/>
      <dgm:spPr/>
      <dgm:t>
        <a:bodyPr/>
        <a:lstStyle/>
        <a:p>
          <a:endParaRPr lang="en-US" sz="1800"/>
        </a:p>
      </dgm:t>
    </dgm:pt>
    <dgm:pt modelId="{B1B165FD-C3D4-46CB-A94A-7B1624D97D99}" type="sibTrans" cxnId="{62C5FA84-E363-4A71-8C20-0B23509136D5}">
      <dgm:prSet/>
      <dgm:spPr/>
      <dgm:t>
        <a:bodyPr/>
        <a:lstStyle/>
        <a:p>
          <a:endParaRPr lang="en-US" sz="1800"/>
        </a:p>
      </dgm:t>
    </dgm:pt>
    <dgm:pt modelId="{9942E611-D7D4-4A21-9294-D0F0F83D56FE}">
      <dgm:prSet custT="1"/>
      <dgm:spPr/>
      <dgm:t>
        <a:bodyPr/>
        <a:lstStyle/>
        <a:p>
          <a:r>
            <a:rPr lang="en-US" sz="1800" b="1" dirty="0"/>
            <a:t>Road Hazards </a:t>
          </a:r>
        </a:p>
      </dgm:t>
    </dgm:pt>
    <dgm:pt modelId="{AAC2F199-C553-4637-A247-28A4651E69A4}" type="parTrans" cxnId="{7479DD6D-E554-4BE1-A1DA-F91F55D06D1E}">
      <dgm:prSet/>
      <dgm:spPr/>
      <dgm:t>
        <a:bodyPr/>
        <a:lstStyle/>
        <a:p>
          <a:endParaRPr lang="en-US" sz="1800"/>
        </a:p>
      </dgm:t>
    </dgm:pt>
    <dgm:pt modelId="{6538F9B5-EB11-40C0-B7E8-EDCB5488A601}" type="sibTrans" cxnId="{7479DD6D-E554-4BE1-A1DA-F91F55D06D1E}">
      <dgm:prSet/>
      <dgm:spPr/>
      <dgm:t>
        <a:bodyPr/>
        <a:lstStyle/>
        <a:p>
          <a:endParaRPr lang="en-US" sz="1800"/>
        </a:p>
      </dgm:t>
    </dgm:pt>
    <dgm:pt modelId="{7EA9A95A-DFA9-4E52-9C5C-DA68E30619F2}">
      <dgm:prSet custT="1"/>
      <dgm:spPr/>
      <dgm:t>
        <a:bodyPr/>
        <a:lstStyle/>
        <a:p>
          <a:r>
            <a:rPr lang="en-US" sz="1800" b="1" dirty="0"/>
            <a:t>Speeding </a:t>
          </a:r>
        </a:p>
      </dgm:t>
    </dgm:pt>
    <dgm:pt modelId="{B340153D-6144-497B-8F20-AB93A9530A06}" type="parTrans" cxnId="{E4252503-FD79-4FFC-B80B-A317B011DA17}">
      <dgm:prSet/>
      <dgm:spPr/>
      <dgm:t>
        <a:bodyPr/>
        <a:lstStyle/>
        <a:p>
          <a:endParaRPr lang="en-US" sz="1800"/>
        </a:p>
      </dgm:t>
    </dgm:pt>
    <dgm:pt modelId="{1572ABDE-DFD1-4C28-9A34-15FF8BFFD389}" type="sibTrans" cxnId="{E4252503-FD79-4FFC-B80B-A317B011DA17}">
      <dgm:prSet/>
      <dgm:spPr/>
      <dgm:t>
        <a:bodyPr/>
        <a:lstStyle/>
        <a:p>
          <a:endParaRPr lang="en-US" sz="1800"/>
        </a:p>
      </dgm:t>
    </dgm:pt>
    <dgm:pt modelId="{8F08A07E-045A-4654-8DCD-7F2F7D8EC47D}">
      <dgm:prSet custT="1"/>
      <dgm:spPr/>
      <dgm:t>
        <a:bodyPr/>
        <a:lstStyle/>
        <a:p>
          <a:r>
            <a:rPr lang="en-US" sz="1800" b="1" dirty="0"/>
            <a:t>Climate Conditions</a:t>
          </a:r>
        </a:p>
      </dgm:t>
    </dgm:pt>
    <dgm:pt modelId="{D7DD119A-01B0-4A17-8DFF-3E9C9B855A33}" type="parTrans" cxnId="{20FC7411-16E6-45AF-93A0-C9B97EC3879C}">
      <dgm:prSet/>
      <dgm:spPr/>
      <dgm:t>
        <a:bodyPr/>
        <a:lstStyle/>
        <a:p>
          <a:endParaRPr lang="en-US" sz="1800"/>
        </a:p>
      </dgm:t>
    </dgm:pt>
    <dgm:pt modelId="{7FB9C65A-06E6-4EA3-81B6-44C08F6506C6}" type="sibTrans" cxnId="{20FC7411-16E6-45AF-93A0-C9B97EC3879C}">
      <dgm:prSet/>
      <dgm:spPr/>
      <dgm:t>
        <a:bodyPr/>
        <a:lstStyle/>
        <a:p>
          <a:endParaRPr lang="en-US" sz="1800"/>
        </a:p>
      </dgm:t>
    </dgm:pt>
    <dgm:pt modelId="{7A242FEB-EC0C-4C5B-95F7-F7F6C7FA5B8C}">
      <dgm:prSet custT="1"/>
      <dgm:spPr/>
      <dgm:t>
        <a:bodyPr/>
        <a:lstStyle/>
        <a:p>
          <a:r>
            <a:rPr lang="en-US" sz="1800" b="1" dirty="0"/>
            <a:t>Distracted Driving </a:t>
          </a:r>
        </a:p>
      </dgm:t>
    </dgm:pt>
    <dgm:pt modelId="{D8A9BF5C-0E19-4D29-8183-60746D428756}" type="parTrans" cxnId="{02AE758D-0D18-4788-B365-A4729A4382BC}">
      <dgm:prSet/>
      <dgm:spPr/>
      <dgm:t>
        <a:bodyPr/>
        <a:lstStyle/>
        <a:p>
          <a:endParaRPr lang="en-US" sz="1800"/>
        </a:p>
      </dgm:t>
    </dgm:pt>
    <dgm:pt modelId="{3B976232-D882-4F07-8FE3-2AD2D0D6CE9D}" type="sibTrans" cxnId="{02AE758D-0D18-4788-B365-A4729A4382BC}">
      <dgm:prSet/>
      <dgm:spPr/>
      <dgm:t>
        <a:bodyPr/>
        <a:lstStyle/>
        <a:p>
          <a:endParaRPr lang="en-US" sz="1800"/>
        </a:p>
      </dgm:t>
    </dgm:pt>
    <dgm:pt modelId="{0B15F937-B6F8-4132-9FEB-FBC977AC6E1C}">
      <dgm:prSet custT="1"/>
      <dgm:spPr/>
      <dgm:t>
        <a:bodyPr/>
        <a:lstStyle/>
        <a:p>
          <a:r>
            <a:rPr lang="en-US" sz="1800" b="1" dirty="0"/>
            <a:t>Neglecting Traffic Rules</a:t>
          </a:r>
        </a:p>
      </dgm:t>
    </dgm:pt>
    <dgm:pt modelId="{15FBFD49-B83C-495F-BD47-563457C00FA6}" type="parTrans" cxnId="{A425329F-13CE-4A0A-AE3D-0BF72BF8149C}">
      <dgm:prSet/>
      <dgm:spPr/>
      <dgm:t>
        <a:bodyPr/>
        <a:lstStyle/>
        <a:p>
          <a:endParaRPr lang="en-US" sz="1800"/>
        </a:p>
      </dgm:t>
    </dgm:pt>
    <dgm:pt modelId="{19DF0F65-2A27-42D9-847A-034C6ACA7E52}" type="sibTrans" cxnId="{A425329F-13CE-4A0A-AE3D-0BF72BF8149C}">
      <dgm:prSet/>
      <dgm:spPr/>
      <dgm:t>
        <a:bodyPr/>
        <a:lstStyle/>
        <a:p>
          <a:endParaRPr lang="en-US" sz="1800"/>
        </a:p>
      </dgm:t>
    </dgm:pt>
    <dgm:pt modelId="{664ED509-F2AF-4AD6-B01F-F7CD8237C56C}" type="pres">
      <dgm:prSet presAssocID="{1A129CDF-410B-4A99-8A85-75D23601BF31}" presName="root" presStyleCnt="0">
        <dgm:presLayoutVars>
          <dgm:dir/>
          <dgm:resizeHandles val="exact"/>
        </dgm:presLayoutVars>
      </dgm:prSet>
      <dgm:spPr/>
    </dgm:pt>
    <dgm:pt modelId="{5A6967B0-0301-46C8-BD1C-21B8A880E4EB}" type="pres">
      <dgm:prSet presAssocID="{1A129CDF-410B-4A99-8A85-75D23601BF31}" presName="container" presStyleCnt="0">
        <dgm:presLayoutVars>
          <dgm:dir/>
          <dgm:resizeHandles val="exact"/>
        </dgm:presLayoutVars>
      </dgm:prSet>
      <dgm:spPr/>
    </dgm:pt>
    <dgm:pt modelId="{A2399778-B0A8-4BA9-B784-96EB67558C6A}" type="pres">
      <dgm:prSet presAssocID="{34F2A304-68B2-469E-8823-5CB5224698B1}" presName="compNode" presStyleCnt="0"/>
      <dgm:spPr/>
    </dgm:pt>
    <dgm:pt modelId="{8FE6CD99-E890-4053-9EF8-A1CD0F4BBAF6}" type="pres">
      <dgm:prSet presAssocID="{34F2A304-68B2-469E-8823-5CB5224698B1}" presName="iconBgRect" presStyleLbl="bgShp" presStyleIdx="0" presStyleCnt="6"/>
      <dgm:spPr/>
    </dgm:pt>
    <dgm:pt modelId="{289D0B9D-1776-482F-A820-F6471DFE114F}" type="pres">
      <dgm:prSet presAssocID="{34F2A304-68B2-469E-8823-5CB5224698B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B1BF0122-4D1E-47C0-8E71-5284C357FDE9}" type="pres">
      <dgm:prSet presAssocID="{34F2A304-68B2-469E-8823-5CB5224698B1}" presName="spaceRect" presStyleCnt="0"/>
      <dgm:spPr/>
    </dgm:pt>
    <dgm:pt modelId="{28234035-4561-44DA-956B-20D161967AF9}" type="pres">
      <dgm:prSet presAssocID="{34F2A304-68B2-469E-8823-5CB5224698B1}" presName="textRect" presStyleLbl="revTx" presStyleIdx="0" presStyleCnt="6">
        <dgm:presLayoutVars>
          <dgm:chMax val="1"/>
          <dgm:chPref val="1"/>
        </dgm:presLayoutVars>
      </dgm:prSet>
      <dgm:spPr/>
    </dgm:pt>
    <dgm:pt modelId="{73D4860D-B295-469E-9FF4-9836E0A59D36}" type="pres">
      <dgm:prSet presAssocID="{B1B165FD-C3D4-46CB-A94A-7B1624D97D99}" presName="sibTrans" presStyleLbl="sibTrans2D1" presStyleIdx="0" presStyleCnt="0"/>
      <dgm:spPr/>
    </dgm:pt>
    <dgm:pt modelId="{67ED7223-1495-4A3E-A3C7-E9BA65CA8742}" type="pres">
      <dgm:prSet presAssocID="{9942E611-D7D4-4A21-9294-D0F0F83D56FE}" presName="compNode" presStyleCnt="0"/>
      <dgm:spPr/>
    </dgm:pt>
    <dgm:pt modelId="{B62C3224-275F-4946-AA6B-A9D00D15CB8A}" type="pres">
      <dgm:prSet presAssocID="{9942E611-D7D4-4A21-9294-D0F0F83D56FE}" presName="iconBgRect" presStyleLbl="bgShp" presStyleIdx="1" presStyleCnt="6"/>
      <dgm:spPr/>
    </dgm:pt>
    <dgm:pt modelId="{239934AB-1421-4A80-A767-7373FD93AFAB}" type="pres">
      <dgm:prSet presAssocID="{9942E611-D7D4-4A21-9294-D0F0F83D56F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BEA9E956-F1D0-4467-B25F-849AFE2EB953}" type="pres">
      <dgm:prSet presAssocID="{9942E611-D7D4-4A21-9294-D0F0F83D56FE}" presName="spaceRect" presStyleCnt="0"/>
      <dgm:spPr/>
    </dgm:pt>
    <dgm:pt modelId="{33E341A2-B94A-4816-9AFD-11BEA14D4B20}" type="pres">
      <dgm:prSet presAssocID="{9942E611-D7D4-4A21-9294-D0F0F83D56FE}" presName="textRect" presStyleLbl="revTx" presStyleIdx="1" presStyleCnt="6">
        <dgm:presLayoutVars>
          <dgm:chMax val="1"/>
          <dgm:chPref val="1"/>
        </dgm:presLayoutVars>
      </dgm:prSet>
      <dgm:spPr/>
    </dgm:pt>
    <dgm:pt modelId="{F4EB8D73-729C-4DE7-BECE-E94299AE90DE}" type="pres">
      <dgm:prSet presAssocID="{6538F9B5-EB11-40C0-B7E8-EDCB5488A601}" presName="sibTrans" presStyleLbl="sibTrans2D1" presStyleIdx="0" presStyleCnt="0"/>
      <dgm:spPr/>
    </dgm:pt>
    <dgm:pt modelId="{8193A033-80D0-4995-A6C1-4849677DAFE8}" type="pres">
      <dgm:prSet presAssocID="{7EA9A95A-DFA9-4E52-9C5C-DA68E30619F2}" presName="compNode" presStyleCnt="0"/>
      <dgm:spPr/>
    </dgm:pt>
    <dgm:pt modelId="{B60B6A08-B9A3-4F87-9DE5-D910E0EC516D}" type="pres">
      <dgm:prSet presAssocID="{7EA9A95A-DFA9-4E52-9C5C-DA68E30619F2}" presName="iconBgRect" presStyleLbl="bgShp" presStyleIdx="2" presStyleCnt="6"/>
      <dgm:spPr/>
    </dgm:pt>
    <dgm:pt modelId="{F4988B1B-651C-44C3-A64C-9D884DC11E80}" type="pres">
      <dgm:prSet presAssocID="{7EA9A95A-DFA9-4E52-9C5C-DA68E30619F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mily"/>
        </a:ext>
      </dgm:extLst>
    </dgm:pt>
    <dgm:pt modelId="{42331649-1D0F-44E3-B5C3-B628F2C43C27}" type="pres">
      <dgm:prSet presAssocID="{7EA9A95A-DFA9-4E52-9C5C-DA68E30619F2}" presName="spaceRect" presStyleCnt="0"/>
      <dgm:spPr/>
    </dgm:pt>
    <dgm:pt modelId="{E2EE7C74-4081-4016-86E9-1CBCC52DDC64}" type="pres">
      <dgm:prSet presAssocID="{7EA9A95A-DFA9-4E52-9C5C-DA68E30619F2}" presName="textRect" presStyleLbl="revTx" presStyleIdx="2" presStyleCnt="6">
        <dgm:presLayoutVars>
          <dgm:chMax val="1"/>
          <dgm:chPref val="1"/>
        </dgm:presLayoutVars>
      </dgm:prSet>
      <dgm:spPr/>
    </dgm:pt>
    <dgm:pt modelId="{23C6E143-552B-46F0-B6DD-C861D95C97AE}" type="pres">
      <dgm:prSet presAssocID="{1572ABDE-DFD1-4C28-9A34-15FF8BFFD389}" presName="sibTrans" presStyleLbl="sibTrans2D1" presStyleIdx="0" presStyleCnt="0"/>
      <dgm:spPr/>
    </dgm:pt>
    <dgm:pt modelId="{033A4BC4-DA22-400A-910D-DBB168812650}" type="pres">
      <dgm:prSet presAssocID="{8F08A07E-045A-4654-8DCD-7F2F7D8EC47D}" presName="compNode" presStyleCnt="0"/>
      <dgm:spPr/>
    </dgm:pt>
    <dgm:pt modelId="{59A7C874-F447-493D-B0C9-EB35CF903210}" type="pres">
      <dgm:prSet presAssocID="{8F08A07E-045A-4654-8DCD-7F2F7D8EC47D}" presName="iconBgRect" presStyleLbl="bgShp" presStyleIdx="3" presStyleCnt="6"/>
      <dgm:spPr/>
    </dgm:pt>
    <dgm:pt modelId="{37C57060-214B-48F1-AF71-0B856E99D25E}" type="pres">
      <dgm:prSet presAssocID="{8F08A07E-045A-4654-8DCD-7F2F7D8EC47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understorms"/>
        </a:ext>
      </dgm:extLst>
    </dgm:pt>
    <dgm:pt modelId="{8F62B1F3-9327-4C0C-A524-1C0838F964D4}" type="pres">
      <dgm:prSet presAssocID="{8F08A07E-045A-4654-8DCD-7F2F7D8EC47D}" presName="spaceRect" presStyleCnt="0"/>
      <dgm:spPr/>
    </dgm:pt>
    <dgm:pt modelId="{287E3C75-6045-4575-B33D-A0F7FBD283F1}" type="pres">
      <dgm:prSet presAssocID="{8F08A07E-045A-4654-8DCD-7F2F7D8EC47D}" presName="textRect" presStyleLbl="revTx" presStyleIdx="3" presStyleCnt="6">
        <dgm:presLayoutVars>
          <dgm:chMax val="1"/>
          <dgm:chPref val="1"/>
        </dgm:presLayoutVars>
      </dgm:prSet>
      <dgm:spPr/>
    </dgm:pt>
    <dgm:pt modelId="{043DB7B9-4769-4384-9166-C9FC54C4FD62}" type="pres">
      <dgm:prSet presAssocID="{7FB9C65A-06E6-4EA3-81B6-44C08F6506C6}" presName="sibTrans" presStyleLbl="sibTrans2D1" presStyleIdx="0" presStyleCnt="0"/>
      <dgm:spPr/>
    </dgm:pt>
    <dgm:pt modelId="{57C47880-0D70-4B4C-A15D-45A1D8DB6B88}" type="pres">
      <dgm:prSet presAssocID="{7A242FEB-EC0C-4C5B-95F7-F7F6C7FA5B8C}" presName="compNode" presStyleCnt="0"/>
      <dgm:spPr/>
    </dgm:pt>
    <dgm:pt modelId="{3D3939CA-6731-44AF-851A-CB124136FFD6}" type="pres">
      <dgm:prSet presAssocID="{7A242FEB-EC0C-4C5B-95F7-F7F6C7FA5B8C}" presName="iconBgRect" presStyleLbl="bgShp" presStyleIdx="4" presStyleCnt="6"/>
      <dgm:spPr/>
    </dgm:pt>
    <dgm:pt modelId="{4C8D3F27-E625-4867-9CB7-7FA0ADAAA6AD}" type="pres">
      <dgm:prSet presAssocID="{7A242FEB-EC0C-4C5B-95F7-F7F6C7FA5B8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ell Phone"/>
        </a:ext>
      </dgm:extLst>
    </dgm:pt>
    <dgm:pt modelId="{644C6860-52EC-4521-824D-9B5BAC9D9641}" type="pres">
      <dgm:prSet presAssocID="{7A242FEB-EC0C-4C5B-95F7-F7F6C7FA5B8C}" presName="spaceRect" presStyleCnt="0"/>
      <dgm:spPr/>
    </dgm:pt>
    <dgm:pt modelId="{BAAA132F-06B9-45E0-90E4-C4C95FCC92C4}" type="pres">
      <dgm:prSet presAssocID="{7A242FEB-EC0C-4C5B-95F7-F7F6C7FA5B8C}" presName="textRect" presStyleLbl="revTx" presStyleIdx="4" presStyleCnt="6">
        <dgm:presLayoutVars>
          <dgm:chMax val="1"/>
          <dgm:chPref val="1"/>
        </dgm:presLayoutVars>
      </dgm:prSet>
      <dgm:spPr/>
    </dgm:pt>
    <dgm:pt modelId="{E502521E-9370-4041-848C-7A991E820D8B}" type="pres">
      <dgm:prSet presAssocID="{3B976232-D882-4F07-8FE3-2AD2D0D6CE9D}" presName="sibTrans" presStyleLbl="sibTrans2D1" presStyleIdx="0" presStyleCnt="0"/>
      <dgm:spPr/>
    </dgm:pt>
    <dgm:pt modelId="{22ACEDDA-2EBA-4B0A-B82A-71D0D1B881D4}" type="pres">
      <dgm:prSet presAssocID="{0B15F937-B6F8-4132-9FEB-FBC977AC6E1C}" presName="compNode" presStyleCnt="0"/>
      <dgm:spPr/>
    </dgm:pt>
    <dgm:pt modelId="{FBC16145-36E8-48C4-9637-34016037C9DD}" type="pres">
      <dgm:prSet presAssocID="{0B15F937-B6F8-4132-9FEB-FBC977AC6E1C}" presName="iconBgRect" presStyleLbl="bgShp" presStyleIdx="5" presStyleCnt="6"/>
      <dgm:spPr/>
    </dgm:pt>
    <dgm:pt modelId="{4FA85E71-48F5-44A8-91ED-94109AFAFBD4}" type="pres">
      <dgm:prSet presAssocID="{0B15F937-B6F8-4132-9FEB-FBC977AC6E1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p Directions"/>
        </a:ext>
      </dgm:extLst>
    </dgm:pt>
    <dgm:pt modelId="{9E7E0890-3DA1-4F9C-BE74-67B4ABF293A5}" type="pres">
      <dgm:prSet presAssocID="{0B15F937-B6F8-4132-9FEB-FBC977AC6E1C}" presName="spaceRect" presStyleCnt="0"/>
      <dgm:spPr/>
    </dgm:pt>
    <dgm:pt modelId="{A15F76E2-61A2-402D-A638-C63D24429C0C}" type="pres">
      <dgm:prSet presAssocID="{0B15F937-B6F8-4132-9FEB-FBC977AC6E1C}" presName="textRect" presStyleLbl="revTx" presStyleIdx="5" presStyleCnt="6">
        <dgm:presLayoutVars>
          <dgm:chMax val="1"/>
          <dgm:chPref val="1"/>
        </dgm:presLayoutVars>
      </dgm:prSet>
      <dgm:spPr/>
    </dgm:pt>
  </dgm:ptLst>
  <dgm:cxnLst>
    <dgm:cxn modelId="{E4252503-FD79-4FFC-B80B-A317B011DA17}" srcId="{1A129CDF-410B-4A99-8A85-75D23601BF31}" destId="{7EA9A95A-DFA9-4E52-9C5C-DA68E30619F2}" srcOrd="2" destOrd="0" parTransId="{B340153D-6144-497B-8F20-AB93A9530A06}" sibTransId="{1572ABDE-DFD1-4C28-9A34-15FF8BFFD389}"/>
    <dgm:cxn modelId="{1909C203-0A61-41CD-9C99-D9478738C075}" type="presOf" srcId="{B1B165FD-C3D4-46CB-A94A-7B1624D97D99}" destId="{73D4860D-B295-469E-9FF4-9836E0A59D36}" srcOrd="0" destOrd="0" presId="urn:microsoft.com/office/officeart/2018/2/layout/IconCircleList"/>
    <dgm:cxn modelId="{20FC7411-16E6-45AF-93A0-C9B97EC3879C}" srcId="{1A129CDF-410B-4A99-8A85-75D23601BF31}" destId="{8F08A07E-045A-4654-8DCD-7F2F7D8EC47D}" srcOrd="3" destOrd="0" parTransId="{D7DD119A-01B0-4A17-8DFF-3E9C9B855A33}" sibTransId="{7FB9C65A-06E6-4EA3-81B6-44C08F6506C6}"/>
    <dgm:cxn modelId="{34C2DF13-FA20-4545-83EF-B9266A521E25}" type="presOf" srcId="{7EA9A95A-DFA9-4E52-9C5C-DA68E30619F2}" destId="{E2EE7C74-4081-4016-86E9-1CBCC52DDC64}" srcOrd="0" destOrd="0" presId="urn:microsoft.com/office/officeart/2018/2/layout/IconCircleList"/>
    <dgm:cxn modelId="{5012A014-6E46-40AD-A981-693B2E00E21F}" type="presOf" srcId="{1A129CDF-410B-4A99-8A85-75D23601BF31}" destId="{664ED509-F2AF-4AD6-B01F-F7CD8237C56C}" srcOrd="0" destOrd="0" presId="urn:microsoft.com/office/officeart/2018/2/layout/IconCircleList"/>
    <dgm:cxn modelId="{64A7F15B-E446-4CBE-BCCB-71D5FCF1123E}" type="presOf" srcId="{6538F9B5-EB11-40C0-B7E8-EDCB5488A601}" destId="{F4EB8D73-729C-4DE7-BECE-E94299AE90DE}" srcOrd="0" destOrd="0" presId="urn:microsoft.com/office/officeart/2018/2/layout/IconCircleList"/>
    <dgm:cxn modelId="{82DD775F-F2C3-44A1-8C56-F7192E444B60}" type="presOf" srcId="{7FB9C65A-06E6-4EA3-81B6-44C08F6506C6}" destId="{043DB7B9-4769-4384-9166-C9FC54C4FD62}" srcOrd="0" destOrd="0" presId="urn:microsoft.com/office/officeart/2018/2/layout/IconCircleList"/>
    <dgm:cxn modelId="{72FE4341-260A-4415-9175-715B70FBE4C4}" type="presOf" srcId="{3B976232-D882-4F07-8FE3-2AD2D0D6CE9D}" destId="{E502521E-9370-4041-848C-7A991E820D8B}" srcOrd="0" destOrd="0" presId="urn:microsoft.com/office/officeart/2018/2/layout/IconCircleList"/>
    <dgm:cxn modelId="{7479DD6D-E554-4BE1-A1DA-F91F55D06D1E}" srcId="{1A129CDF-410B-4A99-8A85-75D23601BF31}" destId="{9942E611-D7D4-4A21-9294-D0F0F83D56FE}" srcOrd="1" destOrd="0" parTransId="{AAC2F199-C553-4637-A247-28A4651E69A4}" sibTransId="{6538F9B5-EB11-40C0-B7E8-EDCB5488A601}"/>
    <dgm:cxn modelId="{62C5FA84-E363-4A71-8C20-0B23509136D5}" srcId="{1A129CDF-410B-4A99-8A85-75D23601BF31}" destId="{34F2A304-68B2-469E-8823-5CB5224698B1}" srcOrd="0" destOrd="0" parTransId="{848BFECC-EB6A-456E-882F-76CC3FE2A7E2}" sibTransId="{B1B165FD-C3D4-46CB-A94A-7B1624D97D99}"/>
    <dgm:cxn modelId="{9AD18887-8577-4F9B-8DB1-F5199245C920}" type="presOf" srcId="{0B15F937-B6F8-4132-9FEB-FBC977AC6E1C}" destId="{A15F76E2-61A2-402D-A638-C63D24429C0C}" srcOrd="0" destOrd="0" presId="urn:microsoft.com/office/officeart/2018/2/layout/IconCircleList"/>
    <dgm:cxn modelId="{02AE758D-0D18-4788-B365-A4729A4382BC}" srcId="{1A129CDF-410B-4A99-8A85-75D23601BF31}" destId="{7A242FEB-EC0C-4C5B-95F7-F7F6C7FA5B8C}" srcOrd="4" destOrd="0" parTransId="{D8A9BF5C-0E19-4D29-8183-60746D428756}" sibTransId="{3B976232-D882-4F07-8FE3-2AD2D0D6CE9D}"/>
    <dgm:cxn modelId="{F28B159F-6595-405E-9D05-08ACE1A10CF3}" type="presOf" srcId="{8F08A07E-045A-4654-8DCD-7F2F7D8EC47D}" destId="{287E3C75-6045-4575-B33D-A0F7FBD283F1}" srcOrd="0" destOrd="0" presId="urn:microsoft.com/office/officeart/2018/2/layout/IconCircleList"/>
    <dgm:cxn modelId="{A425329F-13CE-4A0A-AE3D-0BF72BF8149C}" srcId="{1A129CDF-410B-4A99-8A85-75D23601BF31}" destId="{0B15F937-B6F8-4132-9FEB-FBC977AC6E1C}" srcOrd="5" destOrd="0" parTransId="{15FBFD49-B83C-495F-BD47-563457C00FA6}" sibTransId="{19DF0F65-2A27-42D9-847A-034C6ACA7E52}"/>
    <dgm:cxn modelId="{8961CFA8-4B69-456A-A0D3-5EECAD9A956C}" type="presOf" srcId="{1572ABDE-DFD1-4C28-9A34-15FF8BFFD389}" destId="{23C6E143-552B-46F0-B6DD-C861D95C97AE}" srcOrd="0" destOrd="0" presId="urn:microsoft.com/office/officeart/2018/2/layout/IconCircleList"/>
    <dgm:cxn modelId="{4959F1AC-6117-41A4-8C18-0055C60C92B7}" type="presOf" srcId="{7A242FEB-EC0C-4C5B-95F7-F7F6C7FA5B8C}" destId="{BAAA132F-06B9-45E0-90E4-C4C95FCC92C4}" srcOrd="0" destOrd="0" presId="urn:microsoft.com/office/officeart/2018/2/layout/IconCircleList"/>
    <dgm:cxn modelId="{524133E5-42D9-4E0E-BECE-A68BBE721120}" type="presOf" srcId="{9942E611-D7D4-4A21-9294-D0F0F83D56FE}" destId="{33E341A2-B94A-4816-9AFD-11BEA14D4B20}" srcOrd="0" destOrd="0" presId="urn:microsoft.com/office/officeart/2018/2/layout/IconCircleList"/>
    <dgm:cxn modelId="{DCF036F6-D0FC-4925-83F1-D477C10E559E}" type="presOf" srcId="{34F2A304-68B2-469E-8823-5CB5224698B1}" destId="{28234035-4561-44DA-956B-20D161967AF9}" srcOrd="0" destOrd="0" presId="urn:microsoft.com/office/officeart/2018/2/layout/IconCircleList"/>
    <dgm:cxn modelId="{CE36D391-34E0-450E-BC67-8FF7AAD299C5}" type="presParOf" srcId="{664ED509-F2AF-4AD6-B01F-F7CD8237C56C}" destId="{5A6967B0-0301-46C8-BD1C-21B8A880E4EB}" srcOrd="0" destOrd="0" presId="urn:microsoft.com/office/officeart/2018/2/layout/IconCircleList"/>
    <dgm:cxn modelId="{E491A9EE-C9CC-4724-A8DB-7B6E8A04EE4C}" type="presParOf" srcId="{5A6967B0-0301-46C8-BD1C-21B8A880E4EB}" destId="{A2399778-B0A8-4BA9-B784-96EB67558C6A}" srcOrd="0" destOrd="0" presId="urn:microsoft.com/office/officeart/2018/2/layout/IconCircleList"/>
    <dgm:cxn modelId="{61CEE538-CC42-48AD-B601-5F12D9736925}" type="presParOf" srcId="{A2399778-B0A8-4BA9-B784-96EB67558C6A}" destId="{8FE6CD99-E890-4053-9EF8-A1CD0F4BBAF6}" srcOrd="0" destOrd="0" presId="urn:microsoft.com/office/officeart/2018/2/layout/IconCircleList"/>
    <dgm:cxn modelId="{07D89F78-D556-415D-B866-ACDF8EB6114A}" type="presParOf" srcId="{A2399778-B0A8-4BA9-B784-96EB67558C6A}" destId="{289D0B9D-1776-482F-A820-F6471DFE114F}" srcOrd="1" destOrd="0" presId="urn:microsoft.com/office/officeart/2018/2/layout/IconCircleList"/>
    <dgm:cxn modelId="{E4E079F4-DCFB-4592-B67F-3672923D28A0}" type="presParOf" srcId="{A2399778-B0A8-4BA9-B784-96EB67558C6A}" destId="{B1BF0122-4D1E-47C0-8E71-5284C357FDE9}" srcOrd="2" destOrd="0" presId="urn:microsoft.com/office/officeart/2018/2/layout/IconCircleList"/>
    <dgm:cxn modelId="{45F48C38-2D1F-4A56-89BF-42096F3DC959}" type="presParOf" srcId="{A2399778-B0A8-4BA9-B784-96EB67558C6A}" destId="{28234035-4561-44DA-956B-20D161967AF9}" srcOrd="3" destOrd="0" presId="urn:microsoft.com/office/officeart/2018/2/layout/IconCircleList"/>
    <dgm:cxn modelId="{9A86E04C-BCBC-4B63-AEBA-C657618D267C}" type="presParOf" srcId="{5A6967B0-0301-46C8-BD1C-21B8A880E4EB}" destId="{73D4860D-B295-469E-9FF4-9836E0A59D36}" srcOrd="1" destOrd="0" presId="urn:microsoft.com/office/officeart/2018/2/layout/IconCircleList"/>
    <dgm:cxn modelId="{D14663B2-ECD4-4399-B19E-17C501BFCBB8}" type="presParOf" srcId="{5A6967B0-0301-46C8-BD1C-21B8A880E4EB}" destId="{67ED7223-1495-4A3E-A3C7-E9BA65CA8742}" srcOrd="2" destOrd="0" presId="urn:microsoft.com/office/officeart/2018/2/layout/IconCircleList"/>
    <dgm:cxn modelId="{8B8C08EA-CA57-4F62-BF0E-B82EAC989952}" type="presParOf" srcId="{67ED7223-1495-4A3E-A3C7-E9BA65CA8742}" destId="{B62C3224-275F-4946-AA6B-A9D00D15CB8A}" srcOrd="0" destOrd="0" presId="urn:microsoft.com/office/officeart/2018/2/layout/IconCircleList"/>
    <dgm:cxn modelId="{462C6025-240F-4C0D-B9C2-145C0AFE04D5}" type="presParOf" srcId="{67ED7223-1495-4A3E-A3C7-E9BA65CA8742}" destId="{239934AB-1421-4A80-A767-7373FD93AFAB}" srcOrd="1" destOrd="0" presId="urn:microsoft.com/office/officeart/2018/2/layout/IconCircleList"/>
    <dgm:cxn modelId="{E61E2E72-3EB0-4CA4-9B05-679EC7723B7E}" type="presParOf" srcId="{67ED7223-1495-4A3E-A3C7-E9BA65CA8742}" destId="{BEA9E956-F1D0-4467-B25F-849AFE2EB953}" srcOrd="2" destOrd="0" presId="urn:microsoft.com/office/officeart/2018/2/layout/IconCircleList"/>
    <dgm:cxn modelId="{286DA52B-77F8-4AED-B25B-0471CBA054A6}" type="presParOf" srcId="{67ED7223-1495-4A3E-A3C7-E9BA65CA8742}" destId="{33E341A2-B94A-4816-9AFD-11BEA14D4B20}" srcOrd="3" destOrd="0" presId="urn:microsoft.com/office/officeart/2018/2/layout/IconCircleList"/>
    <dgm:cxn modelId="{018A096B-6C61-4E52-B770-E49A61A6D3DC}" type="presParOf" srcId="{5A6967B0-0301-46C8-BD1C-21B8A880E4EB}" destId="{F4EB8D73-729C-4DE7-BECE-E94299AE90DE}" srcOrd="3" destOrd="0" presId="urn:microsoft.com/office/officeart/2018/2/layout/IconCircleList"/>
    <dgm:cxn modelId="{5F0E36A2-8F8E-4A8B-A5D1-DA22217280D6}" type="presParOf" srcId="{5A6967B0-0301-46C8-BD1C-21B8A880E4EB}" destId="{8193A033-80D0-4995-A6C1-4849677DAFE8}" srcOrd="4" destOrd="0" presId="urn:microsoft.com/office/officeart/2018/2/layout/IconCircleList"/>
    <dgm:cxn modelId="{CDBB6094-F407-46FB-AD5E-08F2BC21708A}" type="presParOf" srcId="{8193A033-80D0-4995-A6C1-4849677DAFE8}" destId="{B60B6A08-B9A3-4F87-9DE5-D910E0EC516D}" srcOrd="0" destOrd="0" presId="urn:microsoft.com/office/officeart/2018/2/layout/IconCircleList"/>
    <dgm:cxn modelId="{9E7C1D42-9ED0-44B5-9F3E-9046092241C0}" type="presParOf" srcId="{8193A033-80D0-4995-A6C1-4849677DAFE8}" destId="{F4988B1B-651C-44C3-A64C-9D884DC11E80}" srcOrd="1" destOrd="0" presId="urn:microsoft.com/office/officeart/2018/2/layout/IconCircleList"/>
    <dgm:cxn modelId="{51F89611-3F28-498C-A328-60D16EB51CCB}" type="presParOf" srcId="{8193A033-80D0-4995-A6C1-4849677DAFE8}" destId="{42331649-1D0F-44E3-B5C3-B628F2C43C27}" srcOrd="2" destOrd="0" presId="urn:microsoft.com/office/officeart/2018/2/layout/IconCircleList"/>
    <dgm:cxn modelId="{5AE8A437-5A48-4AB9-AB6F-618B5ACC9571}" type="presParOf" srcId="{8193A033-80D0-4995-A6C1-4849677DAFE8}" destId="{E2EE7C74-4081-4016-86E9-1CBCC52DDC64}" srcOrd="3" destOrd="0" presId="urn:microsoft.com/office/officeart/2018/2/layout/IconCircleList"/>
    <dgm:cxn modelId="{F1F408C0-ABED-4796-9DEA-53FD03EB9672}" type="presParOf" srcId="{5A6967B0-0301-46C8-BD1C-21B8A880E4EB}" destId="{23C6E143-552B-46F0-B6DD-C861D95C97AE}" srcOrd="5" destOrd="0" presId="urn:microsoft.com/office/officeart/2018/2/layout/IconCircleList"/>
    <dgm:cxn modelId="{71F00EA5-683B-45C7-AC70-39AA462E17C9}" type="presParOf" srcId="{5A6967B0-0301-46C8-BD1C-21B8A880E4EB}" destId="{033A4BC4-DA22-400A-910D-DBB168812650}" srcOrd="6" destOrd="0" presId="urn:microsoft.com/office/officeart/2018/2/layout/IconCircleList"/>
    <dgm:cxn modelId="{9B424402-761E-498E-887C-B4D370126146}" type="presParOf" srcId="{033A4BC4-DA22-400A-910D-DBB168812650}" destId="{59A7C874-F447-493D-B0C9-EB35CF903210}" srcOrd="0" destOrd="0" presId="urn:microsoft.com/office/officeart/2018/2/layout/IconCircleList"/>
    <dgm:cxn modelId="{1601941A-6770-4CF3-B871-B70FCF5C3FFD}" type="presParOf" srcId="{033A4BC4-DA22-400A-910D-DBB168812650}" destId="{37C57060-214B-48F1-AF71-0B856E99D25E}" srcOrd="1" destOrd="0" presId="urn:microsoft.com/office/officeart/2018/2/layout/IconCircleList"/>
    <dgm:cxn modelId="{DFBDE2E2-17D7-4037-A084-4BEE5C0A1D9B}" type="presParOf" srcId="{033A4BC4-DA22-400A-910D-DBB168812650}" destId="{8F62B1F3-9327-4C0C-A524-1C0838F964D4}" srcOrd="2" destOrd="0" presId="urn:microsoft.com/office/officeart/2018/2/layout/IconCircleList"/>
    <dgm:cxn modelId="{97120CFB-E004-4F58-B590-D217256E8AA2}" type="presParOf" srcId="{033A4BC4-DA22-400A-910D-DBB168812650}" destId="{287E3C75-6045-4575-B33D-A0F7FBD283F1}" srcOrd="3" destOrd="0" presId="urn:microsoft.com/office/officeart/2018/2/layout/IconCircleList"/>
    <dgm:cxn modelId="{68EBBAE8-E1E3-4500-A39A-C75555ECA0BB}" type="presParOf" srcId="{5A6967B0-0301-46C8-BD1C-21B8A880E4EB}" destId="{043DB7B9-4769-4384-9166-C9FC54C4FD62}" srcOrd="7" destOrd="0" presId="urn:microsoft.com/office/officeart/2018/2/layout/IconCircleList"/>
    <dgm:cxn modelId="{CF7D4156-3565-427A-AACF-1CF543590422}" type="presParOf" srcId="{5A6967B0-0301-46C8-BD1C-21B8A880E4EB}" destId="{57C47880-0D70-4B4C-A15D-45A1D8DB6B88}" srcOrd="8" destOrd="0" presId="urn:microsoft.com/office/officeart/2018/2/layout/IconCircleList"/>
    <dgm:cxn modelId="{C36F35D5-9EF9-4681-8194-9E81DF7A85E3}" type="presParOf" srcId="{57C47880-0D70-4B4C-A15D-45A1D8DB6B88}" destId="{3D3939CA-6731-44AF-851A-CB124136FFD6}" srcOrd="0" destOrd="0" presId="urn:microsoft.com/office/officeart/2018/2/layout/IconCircleList"/>
    <dgm:cxn modelId="{EB09668E-CFD5-413B-90F2-FCA1924F7A7D}" type="presParOf" srcId="{57C47880-0D70-4B4C-A15D-45A1D8DB6B88}" destId="{4C8D3F27-E625-4867-9CB7-7FA0ADAAA6AD}" srcOrd="1" destOrd="0" presId="urn:microsoft.com/office/officeart/2018/2/layout/IconCircleList"/>
    <dgm:cxn modelId="{B03C8FC7-7D95-47FC-8BF2-596630261D9B}" type="presParOf" srcId="{57C47880-0D70-4B4C-A15D-45A1D8DB6B88}" destId="{644C6860-52EC-4521-824D-9B5BAC9D9641}" srcOrd="2" destOrd="0" presId="urn:microsoft.com/office/officeart/2018/2/layout/IconCircleList"/>
    <dgm:cxn modelId="{20116637-5D93-4A16-A398-7856273F7ECC}" type="presParOf" srcId="{57C47880-0D70-4B4C-A15D-45A1D8DB6B88}" destId="{BAAA132F-06B9-45E0-90E4-C4C95FCC92C4}" srcOrd="3" destOrd="0" presId="urn:microsoft.com/office/officeart/2018/2/layout/IconCircleList"/>
    <dgm:cxn modelId="{8E93ED04-C71D-45FD-AE52-583A32190D22}" type="presParOf" srcId="{5A6967B0-0301-46C8-BD1C-21B8A880E4EB}" destId="{E502521E-9370-4041-848C-7A991E820D8B}" srcOrd="9" destOrd="0" presId="urn:microsoft.com/office/officeart/2018/2/layout/IconCircleList"/>
    <dgm:cxn modelId="{97D24B51-1A06-413F-90D7-7542325ACD34}" type="presParOf" srcId="{5A6967B0-0301-46C8-BD1C-21B8A880E4EB}" destId="{22ACEDDA-2EBA-4B0A-B82A-71D0D1B881D4}" srcOrd="10" destOrd="0" presId="urn:microsoft.com/office/officeart/2018/2/layout/IconCircleList"/>
    <dgm:cxn modelId="{DB9AEBBA-FC78-4E94-B779-80FBA4B5341F}" type="presParOf" srcId="{22ACEDDA-2EBA-4B0A-B82A-71D0D1B881D4}" destId="{FBC16145-36E8-48C4-9637-34016037C9DD}" srcOrd="0" destOrd="0" presId="urn:microsoft.com/office/officeart/2018/2/layout/IconCircleList"/>
    <dgm:cxn modelId="{FD561EEB-88D1-4061-B5C6-7F2DC456F1CB}" type="presParOf" srcId="{22ACEDDA-2EBA-4B0A-B82A-71D0D1B881D4}" destId="{4FA85E71-48F5-44A8-91ED-94109AFAFBD4}" srcOrd="1" destOrd="0" presId="urn:microsoft.com/office/officeart/2018/2/layout/IconCircleList"/>
    <dgm:cxn modelId="{618F529C-BB03-4843-AEE5-4D7A85746510}" type="presParOf" srcId="{22ACEDDA-2EBA-4B0A-B82A-71D0D1B881D4}" destId="{9E7E0890-3DA1-4F9C-BE74-67B4ABF293A5}" srcOrd="2" destOrd="0" presId="urn:microsoft.com/office/officeart/2018/2/layout/IconCircleList"/>
    <dgm:cxn modelId="{F766B762-7C2F-4B18-851B-BC4549271366}" type="presParOf" srcId="{22ACEDDA-2EBA-4B0A-B82A-71D0D1B881D4}" destId="{A15F76E2-61A2-402D-A638-C63D24429C0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E6CD99-E890-4053-9EF8-A1CD0F4BBAF6}">
      <dsp:nvSpPr>
        <dsp:cNvPr id="0" name=""/>
        <dsp:cNvSpPr/>
      </dsp:nvSpPr>
      <dsp:spPr>
        <a:xfrm>
          <a:off x="281182" y="767565"/>
          <a:ext cx="807332" cy="8073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9D0B9D-1776-482F-A820-F6471DFE114F}">
      <dsp:nvSpPr>
        <dsp:cNvPr id="0" name=""/>
        <dsp:cNvSpPr/>
      </dsp:nvSpPr>
      <dsp:spPr>
        <a:xfrm>
          <a:off x="450722" y="937105"/>
          <a:ext cx="468252" cy="468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234035-4561-44DA-956B-20D161967AF9}">
      <dsp:nvSpPr>
        <dsp:cNvPr id="0" name=""/>
        <dsp:cNvSpPr/>
      </dsp:nvSpPr>
      <dsp:spPr>
        <a:xfrm>
          <a:off x="1261515" y="767565"/>
          <a:ext cx="1902997" cy="807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dirty="0"/>
            <a:t>Automobile Defects</a:t>
          </a:r>
        </a:p>
      </dsp:txBody>
      <dsp:txXfrm>
        <a:off x="1261515" y="767565"/>
        <a:ext cx="1902997" cy="807332"/>
      </dsp:txXfrm>
    </dsp:sp>
    <dsp:sp modelId="{B62C3224-275F-4946-AA6B-A9D00D15CB8A}">
      <dsp:nvSpPr>
        <dsp:cNvPr id="0" name=""/>
        <dsp:cNvSpPr/>
      </dsp:nvSpPr>
      <dsp:spPr>
        <a:xfrm>
          <a:off x="3496095" y="767565"/>
          <a:ext cx="807332" cy="807332"/>
        </a:xfrm>
        <a:prstGeom prst="ellipse">
          <a:avLst/>
        </a:prstGeom>
        <a:solidFill>
          <a:schemeClr val="accent2">
            <a:hueOff val="-266365"/>
            <a:satOff val="-117"/>
            <a:lumOff val="314"/>
            <a:alphaOff val="0"/>
          </a:schemeClr>
        </a:solidFill>
        <a:ln>
          <a:noFill/>
        </a:ln>
        <a:effectLst/>
      </dsp:spPr>
      <dsp:style>
        <a:lnRef idx="0">
          <a:scrgbClr r="0" g="0" b="0"/>
        </a:lnRef>
        <a:fillRef idx="1">
          <a:scrgbClr r="0" g="0" b="0"/>
        </a:fillRef>
        <a:effectRef idx="0">
          <a:scrgbClr r="0" g="0" b="0"/>
        </a:effectRef>
        <a:fontRef idx="minor"/>
      </dsp:style>
    </dsp:sp>
    <dsp:sp modelId="{239934AB-1421-4A80-A767-7373FD93AFAB}">
      <dsp:nvSpPr>
        <dsp:cNvPr id="0" name=""/>
        <dsp:cNvSpPr/>
      </dsp:nvSpPr>
      <dsp:spPr>
        <a:xfrm>
          <a:off x="3665635" y="937105"/>
          <a:ext cx="468252" cy="468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E341A2-B94A-4816-9AFD-11BEA14D4B20}">
      <dsp:nvSpPr>
        <dsp:cNvPr id="0" name=""/>
        <dsp:cNvSpPr/>
      </dsp:nvSpPr>
      <dsp:spPr>
        <a:xfrm>
          <a:off x="4476428" y="767565"/>
          <a:ext cx="1902997" cy="807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dirty="0"/>
            <a:t>Road Hazards </a:t>
          </a:r>
        </a:p>
      </dsp:txBody>
      <dsp:txXfrm>
        <a:off x="4476428" y="767565"/>
        <a:ext cx="1902997" cy="807332"/>
      </dsp:txXfrm>
    </dsp:sp>
    <dsp:sp modelId="{B60B6A08-B9A3-4F87-9DE5-D910E0EC516D}">
      <dsp:nvSpPr>
        <dsp:cNvPr id="0" name=""/>
        <dsp:cNvSpPr/>
      </dsp:nvSpPr>
      <dsp:spPr>
        <a:xfrm>
          <a:off x="6711009" y="767565"/>
          <a:ext cx="807332" cy="807332"/>
        </a:xfrm>
        <a:prstGeom prst="ellipse">
          <a:avLst/>
        </a:prstGeom>
        <a:solidFill>
          <a:schemeClr val="accent2">
            <a:hueOff val="-532730"/>
            <a:satOff val="-234"/>
            <a:lumOff val="628"/>
            <a:alphaOff val="0"/>
          </a:schemeClr>
        </a:solidFill>
        <a:ln>
          <a:noFill/>
        </a:ln>
        <a:effectLst/>
      </dsp:spPr>
      <dsp:style>
        <a:lnRef idx="0">
          <a:scrgbClr r="0" g="0" b="0"/>
        </a:lnRef>
        <a:fillRef idx="1">
          <a:scrgbClr r="0" g="0" b="0"/>
        </a:fillRef>
        <a:effectRef idx="0">
          <a:scrgbClr r="0" g="0" b="0"/>
        </a:effectRef>
        <a:fontRef idx="minor"/>
      </dsp:style>
    </dsp:sp>
    <dsp:sp modelId="{F4988B1B-651C-44C3-A64C-9D884DC11E80}">
      <dsp:nvSpPr>
        <dsp:cNvPr id="0" name=""/>
        <dsp:cNvSpPr/>
      </dsp:nvSpPr>
      <dsp:spPr>
        <a:xfrm>
          <a:off x="6880548" y="937105"/>
          <a:ext cx="468252" cy="468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EE7C74-4081-4016-86E9-1CBCC52DDC64}">
      <dsp:nvSpPr>
        <dsp:cNvPr id="0" name=""/>
        <dsp:cNvSpPr/>
      </dsp:nvSpPr>
      <dsp:spPr>
        <a:xfrm>
          <a:off x="7691341" y="767565"/>
          <a:ext cx="1902997" cy="807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dirty="0"/>
            <a:t>Speeding </a:t>
          </a:r>
        </a:p>
      </dsp:txBody>
      <dsp:txXfrm>
        <a:off x="7691341" y="767565"/>
        <a:ext cx="1902997" cy="807332"/>
      </dsp:txXfrm>
    </dsp:sp>
    <dsp:sp modelId="{59A7C874-F447-493D-B0C9-EB35CF903210}">
      <dsp:nvSpPr>
        <dsp:cNvPr id="0" name=""/>
        <dsp:cNvSpPr/>
      </dsp:nvSpPr>
      <dsp:spPr>
        <a:xfrm>
          <a:off x="281182" y="2220037"/>
          <a:ext cx="807332" cy="807332"/>
        </a:xfrm>
        <a:prstGeom prst="ellipse">
          <a:avLst/>
        </a:prstGeom>
        <a:solidFill>
          <a:schemeClr val="accent2">
            <a:hueOff val="-799094"/>
            <a:satOff val="-352"/>
            <a:lumOff val="941"/>
            <a:alphaOff val="0"/>
          </a:schemeClr>
        </a:solidFill>
        <a:ln>
          <a:noFill/>
        </a:ln>
        <a:effectLst/>
      </dsp:spPr>
      <dsp:style>
        <a:lnRef idx="0">
          <a:scrgbClr r="0" g="0" b="0"/>
        </a:lnRef>
        <a:fillRef idx="1">
          <a:scrgbClr r="0" g="0" b="0"/>
        </a:fillRef>
        <a:effectRef idx="0">
          <a:scrgbClr r="0" g="0" b="0"/>
        </a:effectRef>
        <a:fontRef idx="minor"/>
      </dsp:style>
    </dsp:sp>
    <dsp:sp modelId="{37C57060-214B-48F1-AF71-0B856E99D25E}">
      <dsp:nvSpPr>
        <dsp:cNvPr id="0" name=""/>
        <dsp:cNvSpPr/>
      </dsp:nvSpPr>
      <dsp:spPr>
        <a:xfrm>
          <a:off x="450722" y="2389577"/>
          <a:ext cx="468252" cy="4682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7E3C75-6045-4575-B33D-A0F7FBD283F1}">
      <dsp:nvSpPr>
        <dsp:cNvPr id="0" name=""/>
        <dsp:cNvSpPr/>
      </dsp:nvSpPr>
      <dsp:spPr>
        <a:xfrm>
          <a:off x="1261515" y="2220037"/>
          <a:ext cx="1902997" cy="807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dirty="0"/>
            <a:t>Climate Conditions</a:t>
          </a:r>
        </a:p>
      </dsp:txBody>
      <dsp:txXfrm>
        <a:off x="1261515" y="2220037"/>
        <a:ext cx="1902997" cy="807332"/>
      </dsp:txXfrm>
    </dsp:sp>
    <dsp:sp modelId="{3D3939CA-6731-44AF-851A-CB124136FFD6}">
      <dsp:nvSpPr>
        <dsp:cNvPr id="0" name=""/>
        <dsp:cNvSpPr/>
      </dsp:nvSpPr>
      <dsp:spPr>
        <a:xfrm>
          <a:off x="3496095" y="2220037"/>
          <a:ext cx="807332" cy="807332"/>
        </a:xfrm>
        <a:prstGeom prst="ellipse">
          <a:avLst/>
        </a:prstGeom>
        <a:solidFill>
          <a:schemeClr val="accent2">
            <a:hueOff val="-1065459"/>
            <a:satOff val="-469"/>
            <a:lumOff val="1255"/>
            <a:alphaOff val="0"/>
          </a:schemeClr>
        </a:solidFill>
        <a:ln>
          <a:noFill/>
        </a:ln>
        <a:effectLst/>
      </dsp:spPr>
      <dsp:style>
        <a:lnRef idx="0">
          <a:scrgbClr r="0" g="0" b="0"/>
        </a:lnRef>
        <a:fillRef idx="1">
          <a:scrgbClr r="0" g="0" b="0"/>
        </a:fillRef>
        <a:effectRef idx="0">
          <a:scrgbClr r="0" g="0" b="0"/>
        </a:effectRef>
        <a:fontRef idx="minor"/>
      </dsp:style>
    </dsp:sp>
    <dsp:sp modelId="{4C8D3F27-E625-4867-9CB7-7FA0ADAAA6AD}">
      <dsp:nvSpPr>
        <dsp:cNvPr id="0" name=""/>
        <dsp:cNvSpPr/>
      </dsp:nvSpPr>
      <dsp:spPr>
        <a:xfrm>
          <a:off x="3665635" y="2389577"/>
          <a:ext cx="468252" cy="46825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AA132F-06B9-45E0-90E4-C4C95FCC92C4}">
      <dsp:nvSpPr>
        <dsp:cNvPr id="0" name=""/>
        <dsp:cNvSpPr/>
      </dsp:nvSpPr>
      <dsp:spPr>
        <a:xfrm>
          <a:off x="4476428" y="2220037"/>
          <a:ext cx="1902997" cy="807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dirty="0"/>
            <a:t>Distracted Driving </a:t>
          </a:r>
        </a:p>
      </dsp:txBody>
      <dsp:txXfrm>
        <a:off x="4476428" y="2220037"/>
        <a:ext cx="1902997" cy="807332"/>
      </dsp:txXfrm>
    </dsp:sp>
    <dsp:sp modelId="{FBC16145-36E8-48C4-9637-34016037C9DD}">
      <dsp:nvSpPr>
        <dsp:cNvPr id="0" name=""/>
        <dsp:cNvSpPr/>
      </dsp:nvSpPr>
      <dsp:spPr>
        <a:xfrm>
          <a:off x="6711009" y="2220037"/>
          <a:ext cx="807332" cy="807332"/>
        </a:xfrm>
        <a:prstGeom prst="ellipse">
          <a:avLst/>
        </a:prstGeom>
        <a:solidFill>
          <a:schemeClr val="accent2">
            <a:hueOff val="-1331824"/>
            <a:satOff val="-586"/>
            <a:lumOff val="1569"/>
            <a:alphaOff val="0"/>
          </a:schemeClr>
        </a:solidFill>
        <a:ln>
          <a:noFill/>
        </a:ln>
        <a:effectLst/>
      </dsp:spPr>
      <dsp:style>
        <a:lnRef idx="0">
          <a:scrgbClr r="0" g="0" b="0"/>
        </a:lnRef>
        <a:fillRef idx="1">
          <a:scrgbClr r="0" g="0" b="0"/>
        </a:fillRef>
        <a:effectRef idx="0">
          <a:scrgbClr r="0" g="0" b="0"/>
        </a:effectRef>
        <a:fontRef idx="minor"/>
      </dsp:style>
    </dsp:sp>
    <dsp:sp modelId="{4FA85E71-48F5-44A8-91ED-94109AFAFBD4}">
      <dsp:nvSpPr>
        <dsp:cNvPr id="0" name=""/>
        <dsp:cNvSpPr/>
      </dsp:nvSpPr>
      <dsp:spPr>
        <a:xfrm>
          <a:off x="6880548" y="2389577"/>
          <a:ext cx="468252" cy="46825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5F76E2-61A2-402D-A638-C63D24429C0C}">
      <dsp:nvSpPr>
        <dsp:cNvPr id="0" name=""/>
        <dsp:cNvSpPr/>
      </dsp:nvSpPr>
      <dsp:spPr>
        <a:xfrm>
          <a:off x="7691341" y="2220037"/>
          <a:ext cx="1902997" cy="807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dirty="0"/>
            <a:t>Neglecting Traffic Rules</a:t>
          </a:r>
        </a:p>
      </dsp:txBody>
      <dsp:txXfrm>
        <a:off x="7691341" y="2220037"/>
        <a:ext cx="1902997" cy="80733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3/9/2023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531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3/9/2023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6856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3/9/2023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5356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620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3/9/2023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5545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3/9/2023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097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3/9/2023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9236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3/9/2023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5040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6289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3/9/2023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73354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3/9/2023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519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3/9/2023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198935"/>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1906.05409" TargetMode="External"/><Relationship Id="rId2" Type="http://schemas.openxmlformats.org/officeDocument/2006/relationships/hyperlink" Target="https://www.kaggle.com/datasets/sobhanmoosavi/us-accidents?select=US_Accidents_Dec21_updated.csv" TargetMode="External"/><Relationship Id="rId1" Type="http://schemas.openxmlformats.org/officeDocument/2006/relationships/slideLayout" Target="../slideLayouts/slideLayout2.xml"/><Relationship Id="rId5" Type="http://schemas.openxmlformats.org/officeDocument/2006/relationships/hyperlink" Target="https://public.tableau.com/app/profile/bachir.el.hamal/viz/US_Accidents_Project__Bachir/FinalStory" TargetMode="External"/><Relationship Id="rId4" Type="http://schemas.openxmlformats.org/officeDocument/2006/relationships/hyperlink" Target="https://arxiv.org/abs/1909.09638"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0" y="924473"/>
            <a:ext cx="4775200" cy="2282259"/>
          </a:xfrm>
        </p:spPr>
        <p:txBody>
          <a:bodyPr vert="horz" lIns="91440" tIns="45720" rIns="91440" bIns="45720" rtlCol="0" anchor="b">
            <a:noAutofit/>
          </a:bodyPr>
          <a:lstStyle/>
          <a:p>
            <a:pPr algn="ctr"/>
            <a:r>
              <a:rPr lang="en-US" sz="4400" b="1" dirty="0">
                <a:solidFill>
                  <a:srgbClr val="EBEBEB"/>
                </a:solidFill>
                <a:ea typeface="+mj-lt"/>
                <a:cs typeface="+mj-lt"/>
              </a:rPr>
              <a:t>Road Accidents </a:t>
            </a:r>
            <a:br>
              <a:rPr lang="en-US" sz="4400" b="1" dirty="0">
                <a:solidFill>
                  <a:srgbClr val="EBEBEB"/>
                </a:solidFill>
                <a:ea typeface="+mj-lt"/>
                <a:cs typeface="+mj-lt"/>
              </a:rPr>
            </a:br>
            <a:r>
              <a:rPr lang="en-US" sz="4400" b="1" dirty="0">
                <a:solidFill>
                  <a:srgbClr val="EBEBEB"/>
                </a:solidFill>
                <a:ea typeface="+mj-lt"/>
                <a:cs typeface="+mj-lt"/>
              </a:rPr>
              <a:t>In            United States</a:t>
            </a:r>
            <a:endParaRPr lang="en-US" sz="4400" b="1" dirty="0">
              <a:ea typeface="+mj-lt"/>
              <a:cs typeface="+mj-lt"/>
            </a:endParaRPr>
          </a:p>
          <a:p>
            <a:endParaRPr lang="en-US" sz="1400" dirty="0">
              <a:solidFill>
                <a:srgbClr val="FFFFFF"/>
              </a:solidFill>
            </a:endParaRPr>
          </a:p>
        </p:txBody>
      </p:sp>
      <p:sp>
        <p:nvSpPr>
          <p:cNvPr id="3" name="Subtitle 2"/>
          <p:cNvSpPr>
            <a:spLocks noGrp="1"/>
          </p:cNvSpPr>
          <p:nvPr>
            <p:ph type="subTitle" idx="1"/>
          </p:nvPr>
        </p:nvSpPr>
        <p:spPr>
          <a:xfrm>
            <a:off x="484814" y="3858788"/>
            <a:ext cx="3659246" cy="2349823"/>
          </a:xfrm>
        </p:spPr>
        <p:txBody>
          <a:bodyPr vert="horz" lIns="91440" tIns="45720" rIns="91440" bIns="45720" rtlCol="0" anchor="t">
            <a:normAutofit/>
          </a:bodyPr>
          <a:lstStyle/>
          <a:p>
            <a:pPr>
              <a:lnSpc>
                <a:spcPct val="90000"/>
              </a:lnSpc>
              <a:spcBef>
                <a:spcPts val="1000"/>
              </a:spcBef>
              <a:spcAft>
                <a:spcPts val="0"/>
              </a:spcAft>
            </a:pPr>
            <a:r>
              <a:rPr lang="en-US" sz="1050" b="1" dirty="0">
                <a:solidFill>
                  <a:schemeClr val="tx2">
                    <a:lumMod val="40000"/>
                    <a:lumOff val="60000"/>
                  </a:schemeClr>
                </a:solidFill>
                <a:ea typeface="+mn-lt"/>
                <a:cs typeface="+mn-lt"/>
              </a:rPr>
              <a:t>TEAM 7</a:t>
            </a:r>
            <a:endParaRPr lang="en-US" sz="1050" dirty="0">
              <a:solidFill>
                <a:schemeClr val="tx2">
                  <a:lumMod val="40000"/>
                  <a:lumOff val="60000"/>
                </a:schemeClr>
              </a:solidFill>
              <a:ea typeface="+mn-lt"/>
              <a:cs typeface="+mn-lt"/>
            </a:endParaRPr>
          </a:p>
          <a:p>
            <a:pPr>
              <a:lnSpc>
                <a:spcPct val="90000"/>
              </a:lnSpc>
              <a:spcBef>
                <a:spcPts val="1000"/>
              </a:spcBef>
              <a:spcAft>
                <a:spcPts val="0"/>
              </a:spcAft>
            </a:pPr>
            <a:r>
              <a:rPr lang="en-US" sz="1050" b="1" dirty="0">
                <a:solidFill>
                  <a:schemeClr val="tx2">
                    <a:lumMod val="40000"/>
                    <a:lumOff val="60000"/>
                  </a:schemeClr>
                </a:solidFill>
                <a:ea typeface="+mn-lt"/>
                <a:cs typeface="+mn-lt"/>
              </a:rPr>
              <a:t>SINDHUJA PULYALA </a:t>
            </a:r>
            <a:endParaRPr lang="en-US" sz="1050" dirty="0">
              <a:solidFill>
                <a:schemeClr val="tx2">
                  <a:lumMod val="40000"/>
                  <a:lumOff val="60000"/>
                </a:schemeClr>
              </a:solidFill>
              <a:ea typeface="+mn-lt"/>
              <a:cs typeface="+mn-lt"/>
            </a:endParaRPr>
          </a:p>
          <a:p>
            <a:pPr>
              <a:lnSpc>
                <a:spcPct val="90000"/>
              </a:lnSpc>
              <a:spcBef>
                <a:spcPts val="1000"/>
              </a:spcBef>
              <a:spcAft>
                <a:spcPts val="0"/>
              </a:spcAft>
            </a:pPr>
            <a:r>
              <a:rPr lang="en-US" sz="1050" b="1" dirty="0">
                <a:solidFill>
                  <a:schemeClr val="tx2">
                    <a:lumMod val="40000"/>
                    <a:lumOff val="60000"/>
                  </a:schemeClr>
                </a:solidFill>
                <a:ea typeface="+mn-lt"/>
                <a:cs typeface="+mn-lt"/>
              </a:rPr>
              <a:t>YAMINI Mangarai</a:t>
            </a:r>
            <a:endParaRPr lang="en-US" sz="1050" dirty="0">
              <a:solidFill>
                <a:schemeClr val="tx2">
                  <a:lumMod val="40000"/>
                  <a:lumOff val="60000"/>
                </a:schemeClr>
              </a:solidFill>
              <a:ea typeface="+mn-lt"/>
              <a:cs typeface="+mn-lt"/>
            </a:endParaRPr>
          </a:p>
          <a:p>
            <a:pPr>
              <a:lnSpc>
                <a:spcPct val="90000"/>
              </a:lnSpc>
              <a:spcBef>
                <a:spcPts val="1000"/>
              </a:spcBef>
              <a:spcAft>
                <a:spcPts val="0"/>
              </a:spcAft>
            </a:pPr>
            <a:r>
              <a:rPr lang="en-US" sz="1050" b="1" dirty="0">
                <a:solidFill>
                  <a:schemeClr val="tx2">
                    <a:lumMod val="40000"/>
                    <a:lumOff val="60000"/>
                  </a:schemeClr>
                </a:solidFill>
                <a:ea typeface="+mn-lt"/>
                <a:cs typeface="+mn-lt"/>
              </a:rPr>
              <a:t>SRAVANTHI </a:t>
            </a:r>
            <a:r>
              <a:rPr lang="en-US" sz="1050" b="1" dirty="0" err="1">
                <a:solidFill>
                  <a:schemeClr val="tx2">
                    <a:lumMod val="40000"/>
                    <a:lumOff val="60000"/>
                  </a:schemeClr>
                </a:solidFill>
                <a:ea typeface="+mn-lt"/>
                <a:cs typeface="+mn-lt"/>
              </a:rPr>
              <a:t>mANDAVA</a:t>
            </a:r>
            <a:endParaRPr lang="en-US" sz="1050" dirty="0">
              <a:solidFill>
                <a:schemeClr val="tx2">
                  <a:lumMod val="40000"/>
                  <a:lumOff val="60000"/>
                </a:schemeClr>
              </a:solidFill>
              <a:ea typeface="+mn-lt"/>
              <a:cs typeface="+mn-lt"/>
            </a:endParaRPr>
          </a:p>
          <a:p>
            <a:pPr>
              <a:lnSpc>
                <a:spcPct val="90000"/>
              </a:lnSpc>
              <a:spcBef>
                <a:spcPts val="1000"/>
              </a:spcBef>
              <a:spcAft>
                <a:spcPts val="0"/>
              </a:spcAft>
            </a:pPr>
            <a:r>
              <a:rPr lang="en-US" sz="1050" b="1" dirty="0">
                <a:solidFill>
                  <a:schemeClr val="tx2">
                    <a:lumMod val="40000"/>
                    <a:lumOff val="60000"/>
                  </a:schemeClr>
                </a:solidFill>
                <a:ea typeface="+mn-lt"/>
                <a:cs typeface="+mn-lt"/>
              </a:rPr>
              <a:t>MOUNIKA VEMULA</a:t>
            </a:r>
            <a:endParaRPr lang="en-US" sz="1050" dirty="0">
              <a:solidFill>
                <a:schemeClr val="tx2">
                  <a:lumMod val="40000"/>
                  <a:lumOff val="60000"/>
                </a:schemeClr>
              </a:solidFill>
              <a:ea typeface="+mn-lt"/>
              <a:cs typeface="+mn-lt"/>
            </a:endParaRPr>
          </a:p>
          <a:p>
            <a:pPr>
              <a:lnSpc>
                <a:spcPct val="90000"/>
              </a:lnSpc>
              <a:spcBef>
                <a:spcPts val="1000"/>
              </a:spcBef>
              <a:spcAft>
                <a:spcPts val="0"/>
              </a:spcAft>
            </a:pPr>
            <a:r>
              <a:rPr lang="en-US" sz="1050" b="1" dirty="0">
                <a:solidFill>
                  <a:schemeClr val="tx2">
                    <a:lumMod val="40000"/>
                    <a:lumOff val="60000"/>
                  </a:schemeClr>
                </a:solidFill>
                <a:ea typeface="+mn-lt"/>
                <a:cs typeface="+mn-lt"/>
              </a:rPr>
              <a:t>SAI BHARATHI DURGA GUNTUPALLI </a:t>
            </a:r>
            <a:endParaRPr lang="en-US" sz="1050" dirty="0">
              <a:solidFill>
                <a:schemeClr val="tx2">
                  <a:lumMod val="40000"/>
                  <a:lumOff val="60000"/>
                </a:schemeClr>
              </a:solidFill>
            </a:endParaRPr>
          </a:p>
        </p:txBody>
      </p:sp>
      <p:cxnSp>
        <p:nvCxnSpPr>
          <p:cNvPr id="38" name="Straight Connector 37">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7" name="Picture 3">
            <a:extLst>
              <a:ext uri="{FF2B5EF4-FFF2-40B4-BE49-F238E27FC236}">
                <a16:creationId xmlns:a16="http://schemas.microsoft.com/office/drawing/2014/main" id="{C4085BD1-F756-C0D4-C13B-5328E88A6498}"/>
              </a:ext>
            </a:extLst>
          </p:cNvPr>
          <p:cNvPicPr>
            <a:picLocks noChangeAspect="1"/>
          </p:cNvPicPr>
          <p:nvPr/>
        </p:nvPicPr>
        <p:blipFill rotWithShape="1">
          <a:blip r:embed="rId2"/>
          <a:srcRect l="8541" r="8541"/>
          <a:stretch/>
        </p:blipFill>
        <p:spPr>
          <a:xfrm>
            <a:off x="4635094" y="10"/>
            <a:ext cx="7556890" cy="6857990"/>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CB91D-40DD-439B-31C4-21ADF6506294}"/>
              </a:ext>
            </a:extLst>
          </p:cNvPr>
          <p:cNvSpPr>
            <a:spLocks noGrp="1"/>
          </p:cNvSpPr>
          <p:nvPr>
            <p:ph type="title"/>
          </p:nvPr>
        </p:nvSpPr>
        <p:spPr>
          <a:xfrm>
            <a:off x="503859" y="1778497"/>
            <a:ext cx="3216462" cy="2298982"/>
          </a:xfrm>
        </p:spPr>
        <p:txBody>
          <a:bodyPr anchor="ctr">
            <a:normAutofit/>
          </a:bodyPr>
          <a:lstStyle/>
          <a:p>
            <a:br>
              <a:rPr lang="en-US" sz="3600" dirty="0"/>
            </a:br>
            <a:r>
              <a:rPr lang="en-US" sz="3600" dirty="0"/>
              <a:t>Introduction</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AF542415-B3C2-960E-69B0-51D27328C5A9}"/>
              </a:ext>
            </a:extLst>
          </p:cNvPr>
          <p:cNvSpPr>
            <a:spLocks noGrp="1"/>
          </p:cNvSpPr>
          <p:nvPr>
            <p:ph idx="1"/>
          </p:nvPr>
        </p:nvSpPr>
        <p:spPr>
          <a:xfrm>
            <a:off x="4042054" y="1778497"/>
            <a:ext cx="7904990" cy="3941400"/>
          </a:xfrm>
        </p:spPr>
        <p:txBody>
          <a:bodyPr vert="horz" lIns="0" tIns="45720" rIns="0" bIns="45720" rtlCol="0" anchor="t">
            <a:normAutofit fontScale="77500" lnSpcReduction="20000"/>
          </a:bodyPr>
          <a:lstStyle/>
          <a:p>
            <a:pPr algn="just">
              <a:buFont typeface="Arial" panose="020B0604020202020204" pitchFamily="34" charset="0"/>
              <a:buChar char="•"/>
            </a:pPr>
            <a:r>
              <a:rPr lang="en-US" sz="2300" dirty="0">
                <a:ea typeface="Calibri Light" panose="020F0302020204030204" pitchFamily="34" charset="0"/>
                <a:cs typeface="Calibri Light" panose="020F0302020204030204" pitchFamily="34" charset="0"/>
              </a:rPr>
              <a:t>Million car accidents occur on average in the US each year. with more than 90 deaths occurring each day. Also, 2 million of the 3 million persons who are injured in car accidents each year in the US get lasting damage. In light of all these alarming facts, we decided to research road accidents in the US.</a:t>
            </a:r>
          </a:p>
          <a:p>
            <a:pPr algn="just">
              <a:buFont typeface="Arial" panose="020B0604020202020204" pitchFamily="34" charset="0"/>
              <a:buChar char="•"/>
            </a:pPr>
            <a:r>
              <a:rPr lang="en-US" sz="2300" dirty="0">
                <a:ea typeface="Calibri Light" panose="020F0302020204030204" pitchFamily="34" charset="0"/>
                <a:cs typeface="Calibri Light" panose="020F0302020204030204" pitchFamily="34" charset="0"/>
              </a:rPr>
              <a:t>We are trying to describe several examples of traffic collisions, examine the reasons why they happen, and examine the impact of traffic calming measures. </a:t>
            </a:r>
          </a:p>
          <a:p>
            <a:pPr algn="just">
              <a:buFont typeface="Arial" panose="020B0604020202020204" pitchFamily="34" charset="0"/>
              <a:buChar char="•"/>
            </a:pPr>
            <a:r>
              <a:rPr lang="en-US" sz="2300" dirty="0">
                <a:ea typeface="Calibri Light" panose="020F0302020204030204" pitchFamily="34" charset="0"/>
                <a:cs typeface="Calibri Light" panose="020F0302020204030204" pitchFamily="34" charset="0"/>
              </a:rPr>
              <a:t>To raise awareness of this significant issue, throw light on it, and improve public transit.</a:t>
            </a:r>
          </a:p>
          <a:p>
            <a:pPr algn="just">
              <a:buFont typeface="Arial" panose="020B0604020202020204" pitchFamily="34" charset="0"/>
              <a:buChar char="•"/>
            </a:pPr>
            <a:r>
              <a:rPr lang="en-US" sz="2300" dirty="0">
                <a:ea typeface="Calibri Light" panose="020F0302020204030204" pitchFamily="34" charset="0"/>
                <a:cs typeface="Calibri Light" panose="020F0302020204030204" pitchFamily="34" charset="0"/>
              </a:rPr>
              <a:t>This will enable to suggest ways to improve safety precautions and lower road accidents.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20015899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B3288B-AC25-87C3-7578-FA7C2AF570B8}"/>
              </a:ext>
            </a:extLst>
          </p:cNvPr>
          <p:cNvSpPr>
            <a:spLocks noGrp="1"/>
          </p:cNvSpPr>
          <p:nvPr>
            <p:ph type="title"/>
          </p:nvPr>
        </p:nvSpPr>
        <p:spPr>
          <a:xfrm>
            <a:off x="5172074" y="286603"/>
            <a:ext cx="5983605" cy="1450757"/>
          </a:xfrm>
        </p:spPr>
        <p:txBody>
          <a:bodyPr>
            <a:normAutofit/>
          </a:bodyPr>
          <a:lstStyle/>
          <a:p>
            <a:r>
              <a:rPr lang="en-US" dirty="0"/>
              <a:t>Dataset &amp; Visual Analysis</a:t>
            </a:r>
          </a:p>
        </p:txBody>
      </p:sp>
      <p:pic>
        <p:nvPicPr>
          <p:cNvPr id="5" name="Picture 4">
            <a:extLst>
              <a:ext uri="{FF2B5EF4-FFF2-40B4-BE49-F238E27FC236}">
                <a16:creationId xmlns:a16="http://schemas.microsoft.com/office/drawing/2014/main" id="{7E34BFD0-0291-9D62-2EB2-8E4BDA5F10CB}"/>
              </a:ext>
            </a:extLst>
          </p:cNvPr>
          <p:cNvPicPr>
            <a:picLocks noChangeAspect="1"/>
          </p:cNvPicPr>
          <p:nvPr/>
        </p:nvPicPr>
        <p:blipFill rotWithShape="1">
          <a:blip r:embed="rId2"/>
          <a:srcRect l="38326" r="26456" b="6250"/>
          <a:stretch/>
        </p:blipFill>
        <p:spPr>
          <a:xfrm>
            <a:off x="20" y="10"/>
            <a:ext cx="4580077" cy="6857990"/>
          </a:xfrm>
          <a:prstGeom prst="rect">
            <a:avLst/>
          </a:prstGeom>
        </p:spPr>
      </p:pic>
      <p:cxnSp>
        <p:nvCxnSpPr>
          <p:cNvPr id="11" name="Straight Connector 1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802A87-B39B-5EB5-A9BC-67E88179D666}"/>
              </a:ext>
            </a:extLst>
          </p:cNvPr>
          <p:cNvSpPr>
            <a:spLocks noGrp="1"/>
          </p:cNvSpPr>
          <p:nvPr>
            <p:ph idx="1"/>
          </p:nvPr>
        </p:nvSpPr>
        <p:spPr>
          <a:xfrm>
            <a:off x="6233876" y="3969479"/>
            <a:ext cx="5608852" cy="2524203"/>
          </a:xfrm>
        </p:spPr>
        <p:txBody>
          <a:bodyPr vert="horz" lIns="0" tIns="45720" rIns="0" bIns="45720" rtlCol="0" anchor="t">
            <a:normAutofit/>
          </a:bodyPr>
          <a:lstStyle/>
          <a:p>
            <a:pPr>
              <a:buFont typeface="Wingdings" panose="020F0502020204030204" pitchFamily="34" charset="0"/>
              <a:buChar char="Ø"/>
            </a:pPr>
            <a:endParaRPr lang="en-US" dirty="0"/>
          </a:p>
          <a:p>
            <a:pPr>
              <a:buFont typeface="Wingdings" panose="020F0502020204030204" pitchFamily="34" charset="0"/>
              <a:buChar char="Ø"/>
            </a:pPr>
            <a:endParaRPr lang="en-US" dirty="0"/>
          </a:p>
          <a:p>
            <a:pPr>
              <a:buFont typeface="Wingdings" panose="020F0502020204030204" pitchFamily="34" charset="0"/>
              <a:buChar char="Ø"/>
            </a:pPr>
            <a:endParaRPr lang="en-US" dirty="0"/>
          </a:p>
          <a:p>
            <a:pPr>
              <a:buFont typeface="Wingdings" panose="020F0502020204030204" pitchFamily="34" charset="0"/>
              <a:buChar char="Ø"/>
            </a:pPr>
            <a:endParaRPr lang="en-US" dirty="0"/>
          </a:p>
          <a:p>
            <a:pPr>
              <a:buFont typeface="Wingdings" panose="020F0502020204030204" pitchFamily="34" charset="0"/>
              <a:buChar char="Ø"/>
            </a:pPr>
            <a:endParaRPr lang="en-US" dirty="0"/>
          </a:p>
          <a:p>
            <a:pPr>
              <a:buFont typeface="Wingdings" panose="020F0502020204030204" pitchFamily="34" charset="0"/>
              <a:buChar char="Ø"/>
            </a:pPr>
            <a:endParaRPr lang="en-US" dirty="0"/>
          </a:p>
        </p:txBody>
      </p:sp>
      <p:sp>
        <p:nvSpPr>
          <p:cNvPr id="4" name="TextBox 3">
            <a:extLst>
              <a:ext uri="{FF2B5EF4-FFF2-40B4-BE49-F238E27FC236}">
                <a16:creationId xmlns:a16="http://schemas.microsoft.com/office/drawing/2014/main" id="{6A156E19-7658-8741-5511-30207B85D4A9}"/>
              </a:ext>
            </a:extLst>
          </p:cNvPr>
          <p:cNvSpPr txBox="1"/>
          <p:nvPr/>
        </p:nvSpPr>
        <p:spPr>
          <a:xfrm>
            <a:off x="5571343" y="1855033"/>
            <a:ext cx="56038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7" name="Speech Bubble: Rectangle with Corners Rounded 6">
            <a:extLst>
              <a:ext uri="{FF2B5EF4-FFF2-40B4-BE49-F238E27FC236}">
                <a16:creationId xmlns:a16="http://schemas.microsoft.com/office/drawing/2014/main" id="{92F1EAD7-05AB-CD21-82EC-6CF9A2B4A1B9}"/>
              </a:ext>
            </a:extLst>
          </p:cNvPr>
          <p:cNvSpPr/>
          <p:nvPr/>
        </p:nvSpPr>
        <p:spPr>
          <a:xfrm>
            <a:off x="4671934" y="2310982"/>
            <a:ext cx="3547672" cy="1449051"/>
          </a:xfrm>
          <a:prstGeom prst="wedgeRoundRectCallout">
            <a:avLst/>
          </a:prstGeom>
        </p:spPr>
        <p:style>
          <a:lnRef idx="1">
            <a:schemeClr val="dk1"/>
          </a:lnRef>
          <a:fillRef idx="2">
            <a:schemeClr val="dk1"/>
          </a:fillRef>
          <a:effectRef idx="1">
            <a:schemeClr val="dk1"/>
          </a:effectRef>
          <a:fontRef idx="minor">
            <a:schemeClr val="dk1"/>
          </a:fontRef>
        </p:style>
        <p:txBody>
          <a:bodyPr rtlCol="0" anchor="ctr"/>
          <a:lstStyle/>
          <a:p>
            <a:r>
              <a:rPr lang="en-US" b="1" dirty="0">
                <a:ea typeface="+mn-lt"/>
                <a:cs typeface="+mn-lt"/>
              </a:rPr>
              <a:t>States of the US</a:t>
            </a:r>
          </a:p>
          <a:p>
            <a:r>
              <a:rPr lang="en-US" b="1" dirty="0">
                <a:ea typeface="+mn-lt"/>
                <a:cs typeface="+mn-lt"/>
              </a:rPr>
              <a:t>3.5 million records</a:t>
            </a:r>
          </a:p>
          <a:p>
            <a:r>
              <a:rPr lang="en-US" b="1" dirty="0"/>
              <a:t>1.5 millions of records that indicates occurrence of accidents across country.</a:t>
            </a:r>
          </a:p>
        </p:txBody>
      </p:sp>
      <p:sp>
        <p:nvSpPr>
          <p:cNvPr id="10" name="Rectangle: Folded Corner 9">
            <a:extLst>
              <a:ext uri="{FF2B5EF4-FFF2-40B4-BE49-F238E27FC236}">
                <a16:creationId xmlns:a16="http://schemas.microsoft.com/office/drawing/2014/main" id="{271E79E1-2630-7E6F-74D6-B87CA7D446FB}"/>
              </a:ext>
            </a:extLst>
          </p:cNvPr>
          <p:cNvSpPr/>
          <p:nvPr/>
        </p:nvSpPr>
        <p:spPr>
          <a:xfrm>
            <a:off x="5977329" y="3972393"/>
            <a:ext cx="5221573" cy="2610787"/>
          </a:xfrm>
          <a:prstGeom prst="foldedCorner">
            <a:avLst/>
          </a:prstGeom>
        </p:spPr>
        <p:style>
          <a:lnRef idx="1">
            <a:schemeClr val="dk1"/>
          </a:lnRef>
          <a:fillRef idx="2">
            <a:schemeClr val="dk1"/>
          </a:fillRef>
          <a:effectRef idx="1">
            <a:schemeClr val="dk1"/>
          </a:effectRef>
          <a:fontRef idx="minor">
            <a:schemeClr val="dk1"/>
          </a:fontRef>
        </p:style>
        <p:txBody>
          <a:bodyPr rtlCol="0" anchor="ctr"/>
          <a:lstStyle/>
          <a:p>
            <a:pPr marL="285750" indent="-285750">
              <a:lnSpc>
                <a:spcPct val="110000"/>
              </a:lnSpc>
              <a:spcBef>
                <a:spcPts val="1200"/>
              </a:spcBef>
              <a:spcAft>
                <a:spcPts val="200"/>
              </a:spcAft>
              <a:buFont typeface="Wingdings,Sans-Serif"/>
              <a:buChar char="Ø"/>
            </a:pPr>
            <a:r>
              <a:rPr lang="en-US" b="1" dirty="0">
                <a:ea typeface="+mn-lt"/>
                <a:cs typeface="+mn-lt"/>
              </a:rPr>
              <a:t>Accident Hotspot locations</a:t>
            </a:r>
          </a:p>
          <a:p>
            <a:pPr marL="285750" indent="-285750">
              <a:lnSpc>
                <a:spcPct val="110000"/>
              </a:lnSpc>
              <a:spcBef>
                <a:spcPts val="1200"/>
              </a:spcBef>
              <a:spcAft>
                <a:spcPts val="200"/>
              </a:spcAft>
              <a:buFont typeface="Wingdings,Sans-Serif"/>
              <a:buChar char="Ø"/>
            </a:pPr>
            <a:r>
              <a:rPr lang="en-US" b="1" dirty="0">
                <a:ea typeface="+mn-lt"/>
                <a:cs typeface="+mn-lt"/>
              </a:rPr>
              <a:t>Casuality Analysis</a:t>
            </a:r>
          </a:p>
          <a:p>
            <a:pPr marL="285750" indent="-285750">
              <a:lnSpc>
                <a:spcPct val="110000"/>
              </a:lnSpc>
              <a:spcBef>
                <a:spcPts val="1200"/>
              </a:spcBef>
              <a:spcAft>
                <a:spcPts val="200"/>
              </a:spcAft>
              <a:buFont typeface="Wingdings,Sans-Serif"/>
              <a:buChar char="Ø"/>
            </a:pPr>
            <a:r>
              <a:rPr lang="en-US" b="1" dirty="0">
                <a:ea typeface="+mn-lt"/>
                <a:cs typeface="+mn-lt"/>
              </a:rPr>
              <a:t>Top 10 states with High traffic accidents rate</a:t>
            </a:r>
          </a:p>
          <a:p>
            <a:pPr marL="285750" indent="-285750">
              <a:lnSpc>
                <a:spcPct val="110000"/>
              </a:lnSpc>
              <a:spcBef>
                <a:spcPts val="1200"/>
              </a:spcBef>
              <a:spcAft>
                <a:spcPts val="200"/>
              </a:spcAft>
              <a:buFont typeface="Wingdings,Sans-Serif"/>
              <a:buChar char="Ø"/>
            </a:pPr>
            <a:r>
              <a:rPr lang="en-US" b="1" dirty="0">
                <a:ea typeface="+mn-lt"/>
                <a:cs typeface="+mn-lt"/>
              </a:rPr>
              <a:t>Traffic accidents rate over TIME</a:t>
            </a:r>
          </a:p>
          <a:p>
            <a:pPr marL="285750" indent="-285750">
              <a:lnSpc>
                <a:spcPct val="110000"/>
              </a:lnSpc>
              <a:spcBef>
                <a:spcPts val="1200"/>
              </a:spcBef>
              <a:spcAft>
                <a:spcPts val="200"/>
              </a:spcAft>
              <a:buFont typeface="Wingdings,Sans-Serif"/>
              <a:buChar char="Ø"/>
            </a:pPr>
            <a:r>
              <a:rPr lang="en-US" b="1" dirty="0">
                <a:ea typeface="+mn-lt"/>
                <a:cs typeface="+mn-lt"/>
              </a:rPr>
              <a:t>Exploring the factors</a:t>
            </a:r>
            <a:endParaRPr lang="en-US" b="1" dirty="0"/>
          </a:p>
        </p:txBody>
      </p:sp>
    </p:spTree>
    <p:extLst>
      <p:ext uri="{BB962C8B-B14F-4D97-AF65-F5344CB8AC3E}">
        <p14:creationId xmlns:p14="http://schemas.microsoft.com/office/powerpoint/2010/main" val="20346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2">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46C5DBF-1DD5-F048-E2B1-5DDCF48C30A0}"/>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Factors</a:t>
            </a:r>
          </a:p>
        </p:txBody>
      </p:sp>
      <p:cxnSp>
        <p:nvCxnSpPr>
          <p:cNvPr id="26" name="Straight Connector 14">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3201F734-A021-091D-90A9-916B26CBDF74}"/>
              </a:ext>
            </a:extLst>
          </p:cNvPr>
          <p:cNvGraphicFramePr>
            <a:graphicFrameLocks noGrp="1"/>
          </p:cNvGraphicFramePr>
          <p:nvPr>
            <p:ph idx="1"/>
            <p:extLst>
              <p:ext uri="{D42A27DB-BD31-4B8C-83A1-F6EECF244321}">
                <p14:modId xmlns:p14="http://schemas.microsoft.com/office/powerpoint/2010/main" val="3691011470"/>
              </p:ext>
            </p:extLst>
          </p:nvPr>
        </p:nvGraphicFramePr>
        <p:xfrm>
          <a:off x="1097278" y="2546224"/>
          <a:ext cx="9875522" cy="3794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989257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4" descr="A dashboard of a car">
            <a:extLst>
              <a:ext uri="{FF2B5EF4-FFF2-40B4-BE49-F238E27FC236}">
                <a16:creationId xmlns:a16="http://schemas.microsoft.com/office/drawing/2014/main" id="{101312F4-1808-4C33-6827-F5C84C7C6BD8}"/>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22140E68-5241-9B9F-AE71-879C350C84E6}"/>
              </a:ext>
            </a:extLst>
          </p:cNvPr>
          <p:cNvSpPr>
            <a:spLocks noGrp="1"/>
          </p:cNvSpPr>
          <p:nvPr>
            <p:ph type="title"/>
          </p:nvPr>
        </p:nvSpPr>
        <p:spPr/>
        <p:txBody>
          <a:bodyPr>
            <a:normAutofit/>
          </a:bodyPr>
          <a:lstStyle/>
          <a:p>
            <a:r>
              <a:rPr lang="en-US"/>
              <a:t>Conclusion</a:t>
            </a:r>
            <a:endParaRPr lang="en-US" dirty="0"/>
          </a:p>
        </p:txBody>
      </p:sp>
      <p:sp>
        <p:nvSpPr>
          <p:cNvPr id="3" name="Content Placeholder 2">
            <a:extLst>
              <a:ext uri="{FF2B5EF4-FFF2-40B4-BE49-F238E27FC236}">
                <a16:creationId xmlns:a16="http://schemas.microsoft.com/office/drawing/2014/main" id="{1489C970-5C15-9E7A-AA00-B25B36C6FA8D}"/>
              </a:ext>
            </a:extLst>
          </p:cNvPr>
          <p:cNvSpPr>
            <a:spLocks noGrp="1"/>
          </p:cNvSpPr>
          <p:nvPr>
            <p:ph idx="1"/>
          </p:nvPr>
        </p:nvSpPr>
        <p:spPr/>
        <p:txBody>
          <a:bodyPr vert="horz" lIns="0" tIns="45720" rIns="0" bIns="45720" rtlCol="0" anchor="t">
            <a:normAutofit/>
          </a:bodyPr>
          <a:lstStyle/>
          <a:p>
            <a:pPr marL="0" indent="0" algn="just">
              <a:buNone/>
            </a:pPr>
            <a:r>
              <a:rPr lang="en-US" b="1" dirty="0">
                <a:solidFill>
                  <a:srgbClr val="FFFF00"/>
                </a:solidFill>
                <a:ea typeface="Calibri Light" panose="020F0302020204030204" pitchFamily="34" charset="0"/>
                <a:cs typeface="Calibri Light" panose="020F0302020204030204" pitchFamily="34" charset="0"/>
              </a:rPr>
              <a:t>Safer Roads ~</a:t>
            </a:r>
            <a:r>
              <a:rPr lang="en-US" b="1" dirty="0">
                <a:ea typeface="Calibri Light" panose="020F0302020204030204" pitchFamily="34" charset="0"/>
                <a:cs typeface="Calibri Light" panose="020F0302020204030204" pitchFamily="34" charset="0"/>
              </a:rPr>
              <a:t>Addressing the governments: Maintenance of roads ,traffic signals  and traffic signs.</a:t>
            </a:r>
          </a:p>
          <a:p>
            <a:pPr marL="0" indent="0" algn="just">
              <a:buNone/>
            </a:pPr>
            <a:r>
              <a:rPr lang="en-US" b="1" dirty="0">
                <a:solidFill>
                  <a:srgbClr val="FFFF00"/>
                </a:solidFill>
                <a:ea typeface="Calibri Light" panose="020F0302020204030204" pitchFamily="34" charset="0"/>
                <a:cs typeface="Calibri Light" panose="020F0302020204030204" pitchFamily="34" charset="0"/>
              </a:rPr>
              <a:t>Safer Vehicles~ </a:t>
            </a:r>
            <a:r>
              <a:rPr lang="en-US" b="1" dirty="0">
                <a:ea typeface="Calibri Light" panose="020F0302020204030204" pitchFamily="34" charset="0"/>
                <a:cs typeface="Calibri Light" panose="020F0302020204030204" pitchFamily="34" charset="0"/>
              </a:rPr>
              <a:t>Suggestions to Automobile industry about automatic speed sensors, headlights,     seatbelts, airbags and Tires.</a:t>
            </a:r>
          </a:p>
          <a:p>
            <a:pPr marL="0" indent="0" algn="just">
              <a:buNone/>
            </a:pPr>
            <a:r>
              <a:rPr lang="en-US" b="1" dirty="0">
                <a:solidFill>
                  <a:srgbClr val="FFFF00"/>
                </a:solidFill>
                <a:ea typeface="Calibri Light" panose="020F0302020204030204" pitchFamily="34" charset="0"/>
                <a:cs typeface="Calibri Light" panose="020F0302020204030204" pitchFamily="34" charset="0"/>
              </a:rPr>
              <a:t>Safer Speed Limit~ </a:t>
            </a:r>
            <a:r>
              <a:rPr lang="en-US" b="1" dirty="0">
                <a:ea typeface="Calibri Light" panose="020F0302020204030204" pitchFamily="34" charset="0"/>
                <a:cs typeface="Calibri Light" panose="020F0302020204030204" pitchFamily="34" charset="0"/>
              </a:rPr>
              <a:t>Traffic safety division of every state to regulate the speed of drivers.</a:t>
            </a:r>
          </a:p>
          <a:p>
            <a:pPr marL="0" indent="0" algn="just">
              <a:buNone/>
            </a:pPr>
            <a:r>
              <a:rPr lang="en-US" b="1" dirty="0">
                <a:solidFill>
                  <a:srgbClr val="FFFF00"/>
                </a:solidFill>
                <a:ea typeface="Calibri Light" panose="020F0302020204030204" pitchFamily="34" charset="0"/>
                <a:cs typeface="Calibri Light" panose="020F0302020204030204" pitchFamily="34" charset="0"/>
              </a:rPr>
              <a:t>Better Post-Crash Care~</a:t>
            </a:r>
            <a:r>
              <a:rPr lang="en-US" b="1" dirty="0">
                <a:ea typeface="Calibri Light" panose="020F0302020204030204" pitchFamily="34" charset="0"/>
                <a:cs typeface="Calibri Light" panose="020F0302020204030204" pitchFamily="34" charset="0"/>
              </a:rPr>
              <a:t> Health, Accident and Automobile insurers to identify the severity of the cases :Better insurance plans or products to be designed to overcome the losses. </a:t>
            </a:r>
          </a:p>
        </p:txBody>
      </p:sp>
    </p:spTree>
    <p:extLst>
      <p:ext uri="{BB962C8B-B14F-4D97-AF65-F5344CB8AC3E}">
        <p14:creationId xmlns:p14="http://schemas.microsoft.com/office/powerpoint/2010/main" val="192845157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87FF1BB-6C07-B126-CC39-7FB35152845E}"/>
              </a:ext>
            </a:extLst>
          </p:cNvPr>
          <p:cNvSpPr>
            <a:spLocks noGrp="1"/>
          </p:cNvSpPr>
          <p:nvPr>
            <p:ph type="title"/>
          </p:nvPr>
        </p:nvSpPr>
        <p:spPr>
          <a:xfrm>
            <a:off x="1097280" y="286603"/>
            <a:ext cx="10058400" cy="1450757"/>
          </a:xfrm>
        </p:spPr>
        <p:txBody>
          <a:bodyPr anchor="ctr">
            <a:normAutofit/>
          </a:bodyPr>
          <a:lstStyle/>
          <a:p>
            <a:r>
              <a:rPr lang="en-US">
                <a:solidFill>
                  <a:srgbClr val="FFFFFF"/>
                </a:solidFill>
              </a:rPr>
              <a:t>References</a:t>
            </a:r>
          </a:p>
        </p:txBody>
      </p:sp>
      <p:sp>
        <p:nvSpPr>
          <p:cNvPr id="3" name="Content Placeholder 2">
            <a:extLst>
              <a:ext uri="{FF2B5EF4-FFF2-40B4-BE49-F238E27FC236}">
                <a16:creationId xmlns:a16="http://schemas.microsoft.com/office/drawing/2014/main" id="{0F1F7899-3A18-B588-84D7-A64A5B3BF9F2}"/>
              </a:ext>
            </a:extLst>
          </p:cNvPr>
          <p:cNvSpPr>
            <a:spLocks noGrp="1"/>
          </p:cNvSpPr>
          <p:nvPr>
            <p:ph idx="1"/>
          </p:nvPr>
        </p:nvSpPr>
        <p:spPr>
          <a:xfrm>
            <a:off x="1096963" y="2675694"/>
            <a:ext cx="10058400" cy="3193294"/>
          </a:xfrm>
        </p:spPr>
        <p:txBody>
          <a:bodyPr>
            <a:normAutofit/>
          </a:bodyPr>
          <a:lstStyle/>
          <a:p>
            <a:pPr>
              <a:buFont typeface="Arial" panose="020B0604020202020204" pitchFamily="34" charset="0"/>
              <a:buChar char="•"/>
            </a:pPr>
            <a:r>
              <a:rPr lang="en-US" sz="1800" dirty="0">
                <a:solidFill>
                  <a:schemeClr val="tx1"/>
                </a:solidFill>
              </a:rPr>
              <a:t>Dataset - </a:t>
            </a:r>
            <a:r>
              <a:rPr lang="en-US" sz="1800" dirty="0">
                <a:solidFill>
                  <a:schemeClr val="tx1"/>
                </a:solidFill>
                <a:hlinkClick r:id="rId2">
                  <a:extLst>
                    <a:ext uri="{A12FA001-AC4F-418D-AE19-62706E023703}">
                      <ahyp:hlinkClr xmlns:ahyp="http://schemas.microsoft.com/office/drawing/2018/hyperlinkcolor" val="tx"/>
                    </a:ext>
                  </a:extLst>
                </a:hlinkClick>
              </a:rPr>
              <a:t>US Accidents- Dataset</a:t>
            </a:r>
            <a:endParaRPr lang="en-US" sz="1800" dirty="0">
              <a:solidFill>
                <a:schemeClr val="tx1"/>
              </a:solidFill>
            </a:endParaRPr>
          </a:p>
          <a:p>
            <a:pPr>
              <a:buFont typeface="Arial" panose="020B0604020202020204" pitchFamily="34" charset="0"/>
              <a:buChar char="•"/>
            </a:pPr>
            <a:r>
              <a:rPr lang="en-US" sz="1800" dirty="0">
                <a:solidFill>
                  <a:schemeClr val="tx1"/>
                </a:solidFill>
                <a:hlinkClick r:id="rId3">
                  <a:extLst>
                    <a:ext uri="{A12FA001-AC4F-418D-AE19-62706E023703}">
                      <ahyp:hlinkClr xmlns:ahyp="http://schemas.microsoft.com/office/drawing/2018/hyperlinkcolor" val="tx"/>
                    </a:ext>
                  </a:extLst>
                </a:hlinkClick>
              </a:rPr>
              <a:t>https://arxiv.org/abs/1906.05409</a:t>
            </a:r>
            <a:endParaRPr lang="en-US" sz="1800" dirty="0">
              <a:solidFill>
                <a:schemeClr val="tx1"/>
              </a:solidFill>
            </a:endParaRPr>
          </a:p>
          <a:p>
            <a:pPr>
              <a:buFont typeface="Arial" panose="020B0604020202020204" pitchFamily="34" charset="0"/>
              <a:buChar char="•"/>
            </a:pPr>
            <a:r>
              <a:rPr lang="en-US" sz="1800" dirty="0">
                <a:solidFill>
                  <a:schemeClr val="tx1"/>
                </a:solidFill>
                <a:hlinkClick r:id="rId4">
                  <a:extLst>
                    <a:ext uri="{A12FA001-AC4F-418D-AE19-62706E023703}">
                      <ahyp:hlinkClr xmlns:ahyp="http://schemas.microsoft.com/office/drawing/2018/hyperlinkcolor" val="tx"/>
                    </a:ext>
                  </a:extLst>
                </a:hlinkClick>
              </a:rPr>
              <a:t>https://arxiv.org/abs/1909.09638</a:t>
            </a:r>
            <a:endParaRPr lang="en-US" sz="1800" dirty="0">
              <a:solidFill>
                <a:schemeClr val="tx1"/>
              </a:solidFill>
            </a:endParaRPr>
          </a:p>
          <a:p>
            <a:pPr>
              <a:buFont typeface="Arial" panose="020B0604020202020204" pitchFamily="34" charset="0"/>
              <a:buChar char="•"/>
            </a:pPr>
            <a:r>
              <a:rPr lang="en-US" sz="1800" dirty="0">
                <a:solidFill>
                  <a:schemeClr val="tx1"/>
                </a:solidFill>
                <a:hlinkClick r:id="rId5">
                  <a:extLst>
                    <a:ext uri="{A12FA001-AC4F-418D-AE19-62706E023703}">
                      <ahyp:hlinkClr xmlns:ahyp="http://schemas.microsoft.com/office/drawing/2018/hyperlinkcolor" val="tx"/>
                    </a:ext>
                  </a:extLst>
                </a:hlinkClick>
              </a:rPr>
              <a:t>https://public.tableau.com/app/profile/bachir.el.hamal/viz/US_Accidents_Project__Bachir/FinalStory</a:t>
            </a:r>
            <a:endParaRPr lang="en-US" sz="1800" dirty="0">
              <a:solidFill>
                <a:schemeClr val="tx1"/>
              </a:solidFill>
            </a:endParaRPr>
          </a:p>
          <a:p>
            <a:pPr marL="0" indent="0">
              <a:buNone/>
            </a:pPr>
            <a:endParaRPr lang="en-US" dirty="0">
              <a:solidFill>
                <a:schemeClr val="tx1"/>
              </a:solidFill>
            </a:endParaRPr>
          </a:p>
          <a:p>
            <a:pPr>
              <a:buFont typeface="Arial" panose="020B0604020202020204" pitchFamily="34" charset="0"/>
              <a:buChar char="•"/>
            </a:pPr>
            <a:endParaRPr lang="en-US"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274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 name="Straight Connector 4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A dashboard of a car">
            <a:extLst>
              <a:ext uri="{FF2B5EF4-FFF2-40B4-BE49-F238E27FC236}">
                <a16:creationId xmlns:a16="http://schemas.microsoft.com/office/drawing/2014/main" id="{101312F4-1808-4C33-6827-F5C84C7C6BD8}"/>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22140E68-5241-9B9F-AE71-879C350C84E6}"/>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a:solidFill>
                  <a:srgbClr val="FFFFFF"/>
                </a:solidFill>
              </a:rPr>
              <a:t>THANK YOU </a:t>
            </a:r>
          </a:p>
        </p:txBody>
      </p:sp>
      <p:cxnSp>
        <p:nvCxnSpPr>
          <p:cNvPr id="45" name="Straight Connector 44">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7"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252964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250</TotalTime>
  <Words>343</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Bookman Old Style</vt:lpstr>
      <vt:lpstr>Calibri</vt:lpstr>
      <vt:lpstr>Franklin Gothic Book</vt:lpstr>
      <vt:lpstr>Wingdings</vt:lpstr>
      <vt:lpstr>Wingdings,Sans-Serif</vt:lpstr>
      <vt:lpstr>RetrospectVTI</vt:lpstr>
      <vt:lpstr>Road Accidents  In            United States </vt:lpstr>
      <vt:lpstr> Introduction</vt:lpstr>
      <vt:lpstr>Dataset &amp; Visual Analysis</vt:lpstr>
      <vt:lpstr>Factors</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Yamini Mangarai</cp:lastModifiedBy>
  <cp:revision>519</cp:revision>
  <dcterms:created xsi:type="dcterms:W3CDTF">2023-03-02T01:45:19Z</dcterms:created>
  <dcterms:modified xsi:type="dcterms:W3CDTF">2023-03-09T23:52:35Z</dcterms:modified>
</cp:coreProperties>
</file>